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438400"/>
            <a:ext cx="3313355" cy="1286436"/>
          </a:xfrm>
        </p:spPr>
        <p:txBody>
          <a:bodyPr/>
          <a:lstStyle/>
          <a:p>
            <a:pPr algn="ctr"/>
            <a:r>
              <a:rPr lang="en-US" dirty="0" smtClean="0"/>
              <a:t>juggling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Juggling </a:t>
            </a:r>
            <a:r>
              <a:rPr lang="fa-IR" dirty="0" smtClean="0"/>
              <a:t>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en-US" dirty="0"/>
              <a:t>Juggling</a:t>
            </a:r>
            <a:r>
              <a:rPr lang="fa-IR" dirty="0"/>
              <a:t> یکی از تردستی هاییست که در میان شعبده بازها بسیار محبوب است و تقریبا می توان گفت از مقدمات اولیه شعبده بازی می باشد. در این بازی دو عنصر سرعت و دقت باعث ایجاد هیجان می شوند و همچنین کسب امتیاز بالاتر باعث برانگیختن حس رقابت میان دوستان می شود </a:t>
            </a:r>
            <a:r>
              <a:rPr lang="fa-I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شروع بازی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endParaRPr lang="en-US" dirty="0"/>
          </a:p>
        </p:txBody>
      </p:sp>
      <p:pic>
        <p:nvPicPr>
          <p:cNvPr id="6" name="Picture 5" descr="E:\misagh\dars\mohande30 narm 2\project\jug\ax\New folder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6" y="2505075"/>
            <a:ext cx="5943600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8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:\misagh\dars\mohande30 narm 2\project\jug\ax\New folder\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67075"/>
            <a:ext cx="594360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misagh\dars\mohande30 narm 2\project\jug\ax\New folder\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7675"/>
            <a:ext cx="5943600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51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:\misagh\dars\mohande30 narm 2\project\jug\ax\New folder\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7675"/>
            <a:ext cx="594360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misagh\dars\mohande30 narm 2\project\jug\ax\New folder\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67075"/>
            <a:ext cx="5943600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3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نسخه ی فعلی بازی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: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2576513"/>
            <a:ext cx="47244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5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مراحل بالاتر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mtClean="0"/>
              <a:t>اضافه شدن توپ ها</a:t>
            </a:r>
            <a:endParaRPr lang="en-US"/>
          </a:p>
        </p:txBody>
      </p:sp>
      <p:pic>
        <p:nvPicPr>
          <p:cNvPr id="4" name="Picture 3" descr="E:\misagh\dars\mohande30 narm 2\project\jug\ax\New folder\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81275"/>
            <a:ext cx="5943600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2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اضافه شدن جایزه ها</a:t>
            </a:r>
            <a:endParaRPr lang="en-US" dirty="0"/>
          </a:p>
        </p:txBody>
      </p:sp>
      <p:pic>
        <p:nvPicPr>
          <p:cNvPr id="4" name="Picture 3" descr="E:\misagh\dars\mohande30 narm 2\project\jug\ax\New folder\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5943600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317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143</TotalTime>
  <Words>73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juggling</vt:lpstr>
      <vt:lpstr>Juggling چیست؟</vt:lpstr>
      <vt:lpstr>شروع بازی</vt:lpstr>
      <vt:lpstr>PowerPoint Presentation</vt:lpstr>
      <vt:lpstr>PowerPoint Presentation</vt:lpstr>
      <vt:lpstr>نسخه ی فعلی بازی</vt:lpstr>
      <vt:lpstr>مراحل بالاتر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Lenovo</cp:lastModifiedBy>
  <cp:revision>13</cp:revision>
  <dcterms:created xsi:type="dcterms:W3CDTF">2013-10-20T14:13:29Z</dcterms:created>
  <dcterms:modified xsi:type="dcterms:W3CDTF">2013-10-20T16:42:59Z</dcterms:modified>
</cp:coreProperties>
</file>