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35" r:id="rId3"/>
    <p:sldId id="336" r:id="rId4"/>
    <p:sldId id="337" r:id="rId5"/>
    <p:sldId id="338" r:id="rId6"/>
    <p:sldId id="339" r:id="rId7"/>
    <p:sldId id="343" r:id="rId8"/>
    <p:sldId id="344" r:id="rId9"/>
    <p:sldId id="342" r:id="rId10"/>
    <p:sldId id="341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A83E-A1FA-47CC-AF2A-F82810EB284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783F-69EA-44BF-8461-BF97695F5A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4439360"/>
            <a:ext cx="12606591" cy="258830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rgbClr val="FFC90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" y="4591818"/>
            <a:ext cx="12606540" cy="2588301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843600" y="3056701"/>
            <a:ext cx="13988133" cy="677043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1B60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65200" y="723900"/>
            <a:ext cx="7109600" cy="1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65200" y="2638300"/>
            <a:ext cx="3369200" cy="8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73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5200" y="1788233"/>
            <a:ext cx="10266800" cy="4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5200" y="720000"/>
            <a:ext cx="10266800" cy="6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352069" y="-706253"/>
            <a:ext cx="8066025" cy="4312220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8415966" y="-1940534"/>
            <a:ext cx="6499532" cy="467017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65200" y="720000"/>
            <a:ext cx="10266800" cy="6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7369779" y="9804"/>
            <a:ext cx="4822111" cy="1908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6"/>
          <p:cNvSpPr/>
          <p:nvPr/>
        </p:nvSpPr>
        <p:spPr>
          <a:xfrm flipH="1">
            <a:off x="-90" y="5381302"/>
            <a:ext cx="3758475" cy="1487137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23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965200" y="720000"/>
            <a:ext cx="10266800" cy="6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 flipH="1">
            <a:off x="3559201" y="-358128"/>
            <a:ext cx="10043608" cy="18192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03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rot="-5400000" flipH="1">
            <a:off x="5936570" y="919299"/>
            <a:ext cx="7174743" cy="5336147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5"/>
          <p:cNvSpPr/>
          <p:nvPr/>
        </p:nvSpPr>
        <p:spPr>
          <a:xfrm rot="10800000">
            <a:off x="-1193803" y="-335417"/>
            <a:ext cx="7423523" cy="752883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2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 rot="10800000" flipH="1">
            <a:off x="1" y="96"/>
            <a:ext cx="9200439" cy="6842739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6"/>
          <p:cNvSpPr/>
          <p:nvPr/>
        </p:nvSpPr>
        <p:spPr>
          <a:xfrm flipH="1">
            <a:off x="2970947" y="-33"/>
            <a:ext cx="9221052" cy="6858069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733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3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 rot="10800000" flipH="1">
            <a:off x="7215140" y="-1076967"/>
            <a:ext cx="7543499" cy="542029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7"/>
          <p:cNvSpPr/>
          <p:nvPr/>
        </p:nvSpPr>
        <p:spPr>
          <a:xfrm flipH="1">
            <a:off x="-337" y="1"/>
            <a:ext cx="9544525" cy="685796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027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3021" y="1615440"/>
            <a:ext cx="10673204" cy="4526280"/>
          </a:xfrm>
          <a:prstGeom prst="rect">
            <a:avLst/>
          </a:prstGeom>
        </p:spPr>
        <p:txBody>
          <a:bodyPr/>
          <a:lstStyle>
            <a:lvl1pPr marL="228597" marR="0" indent="-228597" algn="l" defTabSz="91438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2400" baseline="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787" indent="-228597">
              <a:buClr>
                <a:schemeClr val="accent6">
                  <a:lumMod val="50000"/>
                </a:schemeClr>
              </a:buClr>
              <a:buFont typeface="Courier New" panose="02070309020205020404" pitchFamily="49" charset="0"/>
              <a:buChar char="o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buClr>
                <a:schemeClr val="accent6">
                  <a:lumMod val="50000"/>
                </a:schemeClr>
              </a:buClr>
              <a:defRPr sz="1600">
                <a:latin typeface="Cambria" panose="02040503050406030204" pitchFamily="18" charset="0"/>
                <a:ea typeface="Cambria" panose="02040503050406030204" pitchFamily="18" charset="0"/>
              </a:defRPr>
            </a:lvl3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 err="1"/>
              <a:t>Sgh</a:t>
            </a:r>
            <a:endParaRPr lang="fr-FR" dirty="0"/>
          </a:p>
          <a:p>
            <a:pPr lvl="2"/>
            <a:r>
              <a:rPr lang="fr-FR" dirty="0" err="1"/>
              <a:t>sdg</a:t>
            </a:r>
            <a:endParaRPr lang="fr-FR" dirty="0"/>
          </a:p>
          <a:p>
            <a:pPr lvl="0"/>
            <a:endParaRPr lang="fr-FR" dirty="0"/>
          </a:p>
          <a:p>
            <a:pPr marL="228597" marR="0" lvl="0" indent="-228597" algn="l" defTabSz="91438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lv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20346-8C25-49AC-AAE2-70C089AE32E9}"/>
              </a:ext>
            </a:extLst>
          </p:cNvPr>
          <p:cNvSpPr/>
          <p:nvPr userDrawn="1"/>
        </p:nvSpPr>
        <p:spPr>
          <a:xfrm>
            <a:off x="-3" y="-4184"/>
            <a:ext cx="12192000" cy="1313063"/>
          </a:xfrm>
          <a:prstGeom prst="rect">
            <a:avLst/>
          </a:prstGeom>
          <a:solidFill>
            <a:srgbClr val="008F6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759555" y="423747"/>
            <a:ext cx="10672888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1089"/>
              </a:spcAft>
              <a:buFontTx/>
              <a:buNone/>
              <a:defRPr sz="2800" b="1" i="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0" indent="0">
              <a:spcAft>
                <a:spcPts val="1089"/>
              </a:spcAft>
              <a:buFontTx/>
              <a:buNone/>
              <a:defRPr sz="2540" b="1" i="0" baseline="0"/>
            </a:lvl2pPr>
            <a:lvl3pPr marL="0">
              <a:spcAft>
                <a:spcPts val="1089"/>
              </a:spcAft>
              <a:defRPr/>
            </a:lvl3pPr>
            <a:lvl5pPr marL="1828766" indent="0">
              <a:buNone/>
              <a:defRPr/>
            </a:lvl5pPr>
          </a:lstStyle>
          <a:p>
            <a:pPr lvl="0"/>
            <a:r>
              <a:rPr lang="fr-FR" dirty="0"/>
              <a:t>Grand titre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ECE5C89-4385-8EEF-4678-98D5F2E81E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6322233"/>
            <a:ext cx="1541779" cy="5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ines Nancy : École d'ingénieurs, recherche, formation">
            <a:extLst>
              <a:ext uri="{FF2B5EF4-FFF2-40B4-BE49-F238E27FC236}">
                <a16:creationId xmlns:a16="http://schemas.microsoft.com/office/drawing/2014/main" id="{2964E60E-0F8D-8E92-D134-7FF2704F6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6349917"/>
            <a:ext cx="704280" cy="46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nstitut Jean Lamour (IJL) – Photonis">
            <a:extLst>
              <a:ext uri="{FF2B5EF4-FFF2-40B4-BE49-F238E27FC236}">
                <a16:creationId xmlns:a16="http://schemas.microsoft.com/office/drawing/2014/main" id="{8B7982B9-235B-A768-11BC-4E7B9E22E4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" y="6304671"/>
            <a:ext cx="1578304" cy="5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Laboratoire lorrain de recherche en informatique et ses applications —  Wikipédia">
            <a:extLst>
              <a:ext uri="{FF2B5EF4-FFF2-40B4-BE49-F238E27FC236}">
                <a16:creationId xmlns:a16="http://schemas.microsoft.com/office/drawing/2014/main" id="{EE2EBF84-2E88-4842-98B5-5A9D120A3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7" y="6215171"/>
            <a:ext cx="672633" cy="6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200" y="723900"/>
            <a:ext cx="10261600" cy="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5200" y="1652000"/>
            <a:ext cx="10261600" cy="4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22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heraws.e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467-023-38423-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nature.com/articles/s41467-020-18661-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usgs.gov/periodicals/mcs2022/mcs2022.pdf" TargetMode="External"/><Relationship Id="rId5" Type="http://schemas.openxmlformats.org/officeDocument/2006/relationships/hyperlink" Target="https://www.science.org/doi/10.1126/sciadv.1400180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https://matthey.com/documents/161599/509428/PGM-market-report-May-2022.pdf/542bcada-f4ac-a673-5f95-ad1bbfca5106?t=1655877358676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2851370" y="3818053"/>
            <a:ext cx="7226207" cy="4571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" dirty="0">
                <a:solidFill>
                  <a:schemeClr val="accent6"/>
                </a:solidFill>
              </a:rPr>
            </a:br>
            <a:r>
              <a:rPr lang="en" sz="1800" b="0" i="1" dirty="0">
                <a:solidFill>
                  <a:srgbClr val="1B607A"/>
                </a:solidFill>
              </a:rPr>
              <a:t>Highlights on Europe Raw Materials Sustainability</a:t>
            </a:r>
            <a:endParaRPr sz="2400" b="0" i="1" dirty="0">
              <a:solidFill>
                <a:srgbClr val="1B607A"/>
              </a:solidFill>
            </a:endParaRPr>
          </a:p>
        </p:txBody>
      </p:sp>
      <p:pic>
        <p:nvPicPr>
          <p:cNvPr id="71" name="Picture 2" descr="Université de Lorraine • Mines Nancy">
            <a:extLst>
              <a:ext uri="{FF2B5EF4-FFF2-40B4-BE49-F238E27FC236}">
                <a16:creationId xmlns:a16="http://schemas.microsoft.com/office/drawing/2014/main" id="{901055E3-38F9-47D5-8F9E-0C642AF2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905" y="3429000"/>
            <a:ext cx="2630289" cy="11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0" y="5811653"/>
            <a:ext cx="466023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 panose="020B0604020202020204" charset="0"/>
                <a:ea typeface="+mn-ea"/>
                <a:cs typeface="Arial"/>
                <a:sym typeface="Arial"/>
                <a:hlinkClick r:id="rId4"/>
              </a:rPr>
              <a:t>www.heraws.eu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ncode Sans" panose="020B0604020202020204" charset="0"/>
              <a:ea typeface="+mn-ea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72FA14-D673-3F7A-F607-6B01C7DDC9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9474" b="38529"/>
          <a:stretch/>
        </p:blipFill>
        <p:spPr>
          <a:xfrm>
            <a:off x="2882007" y="3739276"/>
            <a:ext cx="2469582" cy="54322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6DD6167-36F2-1E57-0509-8065EE7E3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064" y="203996"/>
            <a:ext cx="3900619" cy="405664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AEDED0F-CF0F-09A2-86BA-B655188DB151}"/>
              </a:ext>
            </a:extLst>
          </p:cNvPr>
          <p:cNvSpPr txBox="1">
            <a:spLocks/>
          </p:cNvSpPr>
          <p:nvPr/>
        </p:nvSpPr>
        <p:spPr>
          <a:xfrm>
            <a:off x="435871" y="1192913"/>
            <a:ext cx="8123854" cy="1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4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"/>
              <a:buNone/>
              <a:defRPr sz="6933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-US" kern="0" dirty="0"/>
              <a:t>Sustainable HEA by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9437A4-4A18-8F62-8B59-04C4B66B1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5. </a:t>
            </a:r>
            <a:r>
              <a:rPr lang="fr-FR" dirty="0" err="1"/>
              <a:t>Implement</a:t>
            </a:r>
            <a:r>
              <a:rPr lang="fr-FR" dirty="0"/>
              <a:t> the </a:t>
            </a:r>
            <a:r>
              <a:rPr lang="fr-FR" dirty="0" err="1"/>
              <a:t>calculation</a:t>
            </a:r>
            <a:r>
              <a:rPr lang="fr-FR" dirty="0"/>
              <a:t> on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Sasha’s</a:t>
            </a:r>
            <a:r>
              <a:rPr lang="fr-FR" dirty="0"/>
              <a:t> app or </a:t>
            </a:r>
            <a:r>
              <a:rPr lang="fr-FR" dirty="0" err="1"/>
              <a:t>Aymane’s</a:t>
            </a:r>
            <a:r>
              <a:rPr lang="fr-FR" dirty="0"/>
              <a:t> (or </a:t>
            </a:r>
            <a:r>
              <a:rPr lang="fr-FR" dirty="0" err="1"/>
              <a:t>both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4DDF16F-6772-C2C6-F1FA-68685AA6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6EB1FC-C45A-1A84-8825-E2229FA311F0}"/>
              </a:ext>
            </a:extLst>
          </p:cNvPr>
          <p:cNvSpPr txBox="1"/>
          <p:nvPr/>
        </p:nvSpPr>
        <p:spPr>
          <a:xfrm>
            <a:off x="229438" y="2690336"/>
            <a:ext cx="243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User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alloy</a:t>
            </a:r>
            <a:r>
              <a:rPr lang="fr-FR" dirty="0"/>
              <a:t> (</a:t>
            </a:r>
            <a:r>
              <a:rPr lang="fr-FR" dirty="0" err="1"/>
              <a:t>potentially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5 éléments and in non </a:t>
            </a:r>
            <a:r>
              <a:rPr lang="fr-FR" dirty="0" err="1"/>
              <a:t>equimolar</a:t>
            </a:r>
            <a:r>
              <a:rPr lang="fr-FR" dirty="0"/>
              <a:t> </a:t>
            </a:r>
            <a:r>
              <a:rPr lang="fr-FR" dirty="0" err="1"/>
              <a:t>conctrtation</a:t>
            </a:r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85C26C2-3D9D-88C5-6DBC-6E6A250317FE}"/>
              </a:ext>
            </a:extLst>
          </p:cNvPr>
          <p:cNvSpPr/>
          <p:nvPr/>
        </p:nvSpPr>
        <p:spPr>
          <a:xfrm>
            <a:off x="2661353" y="3113689"/>
            <a:ext cx="1156138" cy="630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6D5757-939C-3BE1-74D9-02D1E6B62FCD}"/>
              </a:ext>
            </a:extLst>
          </p:cNvPr>
          <p:cNvSpPr txBox="1"/>
          <p:nvPr/>
        </p:nvSpPr>
        <p:spPr>
          <a:xfrm>
            <a:off x="3876873" y="3097979"/>
            <a:ext cx="243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Calculation of </a:t>
            </a:r>
            <a:r>
              <a:rPr lang="fr-FR" dirty="0" err="1"/>
              <a:t>sustainability</a:t>
            </a:r>
            <a:r>
              <a:rPr lang="fr-FR" dirty="0"/>
              <a:t> </a:t>
            </a:r>
            <a:r>
              <a:rPr lang="fr-FR" dirty="0" err="1"/>
              <a:t>criteria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9D4541-6F46-A5D9-CA1B-78D957EF6CF0}"/>
              </a:ext>
            </a:extLst>
          </p:cNvPr>
          <p:cNvSpPr txBox="1"/>
          <p:nvPr/>
        </p:nvSpPr>
        <p:spPr>
          <a:xfrm>
            <a:off x="7554436" y="2898281"/>
            <a:ext cx="408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Comparision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30000 </a:t>
            </a:r>
            <a:r>
              <a:rPr lang="fr-FR" dirty="0" err="1"/>
              <a:t>alloys</a:t>
            </a:r>
            <a:r>
              <a:rPr lang="fr-FR" dirty="0"/>
              <a:t>: Show to the user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Decile</a:t>
            </a:r>
            <a:r>
              <a:rPr lang="fr-FR" dirty="0"/>
              <a:t> the </a:t>
            </a:r>
            <a:r>
              <a:rPr lang="fr-FR" dirty="0" err="1"/>
              <a:t>alloy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,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criteria</a:t>
            </a:r>
            <a:endParaRPr lang="en-US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C816DB3-5229-AAD6-9495-7E0437289DF9}"/>
              </a:ext>
            </a:extLst>
          </p:cNvPr>
          <p:cNvSpPr/>
          <p:nvPr/>
        </p:nvSpPr>
        <p:spPr>
          <a:xfrm>
            <a:off x="6198253" y="3097978"/>
            <a:ext cx="1156138" cy="630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8FA05A7-3138-1956-3094-99BF6CD82E24}"/>
              </a:ext>
            </a:extLst>
          </p:cNvPr>
          <p:cNvSpPr/>
          <p:nvPr/>
        </p:nvSpPr>
        <p:spPr>
          <a:xfrm rot="5400000">
            <a:off x="8894156" y="4084370"/>
            <a:ext cx="1156138" cy="630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5AB357-A5A8-CDCC-FD12-5601B6868E54}"/>
              </a:ext>
            </a:extLst>
          </p:cNvPr>
          <p:cNvSpPr txBox="1"/>
          <p:nvPr/>
        </p:nvSpPr>
        <p:spPr>
          <a:xfrm>
            <a:off x="7028033" y="5023917"/>
            <a:ext cx="5519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Overall</a:t>
            </a:r>
            <a:r>
              <a:rPr lang="fr-FR" dirty="0"/>
              <a:t> score: D1 = 1 point etc…</a:t>
            </a:r>
          </a:p>
          <a:p>
            <a:r>
              <a:rPr lang="fr-FR" dirty="0"/>
              <a:t>If total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0 and 10: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sustainability</a:t>
            </a:r>
            <a:endParaRPr lang="fr-FR" dirty="0"/>
          </a:p>
          <a:p>
            <a:r>
              <a:rPr lang="fr-FR" dirty="0"/>
              <a:t>10 – 25 : Very Good</a:t>
            </a:r>
          </a:p>
          <a:p>
            <a:r>
              <a:rPr lang="fr-FR" dirty="0"/>
              <a:t>25 – 50: </a:t>
            </a:r>
            <a:r>
              <a:rPr lang="fr-FR" dirty="0" err="1"/>
              <a:t>Fair</a:t>
            </a:r>
            <a:endParaRPr lang="fr-FR" dirty="0"/>
          </a:p>
          <a:p>
            <a:r>
              <a:rPr lang="fr-FR" dirty="0"/>
              <a:t>50 – 75: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fr-FR" dirty="0"/>
              <a:t>75 – 100: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40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B9EDA5C-8CAC-461C-682F-9EF24A800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join</a:t>
            </a:r>
            <a:r>
              <a:rPr lang="fr-FR" dirty="0"/>
              <a:t> on a </a:t>
            </a:r>
            <a:r>
              <a:rPr lang="fr-FR" b="1" dirty="0" err="1"/>
              <a:t>voluntary</a:t>
            </a:r>
            <a:r>
              <a:rPr lang="fr-FR" b="1" dirty="0"/>
              <a:t> basis</a:t>
            </a:r>
            <a:r>
              <a:rPr lang="en-US" b="1" dirty="0"/>
              <a:t> </a:t>
            </a:r>
            <a:r>
              <a:rPr lang="en-US" dirty="0"/>
              <a:t>on top of your respective project</a:t>
            </a:r>
            <a:endParaRPr lang="fr-FR" b="1" dirty="0"/>
          </a:p>
          <a:p>
            <a:r>
              <a:rPr lang="fr-FR" dirty="0"/>
              <a:t>You have to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collectively</a:t>
            </a:r>
            <a:r>
              <a:rPr lang="fr-FR" dirty="0"/>
              <a:t> and </a:t>
            </a:r>
            <a:r>
              <a:rPr lang="fr-FR" dirty="0" err="1"/>
              <a:t>dedicate</a:t>
            </a:r>
            <a:r>
              <a:rPr lang="fr-FR" dirty="0"/>
              <a:t> a </a:t>
            </a:r>
            <a:r>
              <a:rPr lang="fr-FR" dirty="0" err="1"/>
              <a:t>reasonnable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 (not to </a:t>
            </a:r>
            <a:r>
              <a:rPr lang="fr-FR" dirty="0" err="1"/>
              <a:t>delay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)</a:t>
            </a:r>
          </a:p>
          <a:p>
            <a:r>
              <a:rPr lang="fr-FR" dirty="0"/>
              <a:t>The topic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burning</a:t>
            </a:r>
            <a:r>
              <a:rPr lang="fr-FR" dirty="0"/>
              <a:t> »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plan to </a:t>
            </a:r>
            <a:r>
              <a:rPr lang="fr-FR" dirty="0" err="1"/>
              <a:t>submit</a:t>
            </a:r>
            <a:r>
              <a:rPr lang="fr-FR" dirty="0"/>
              <a:t> a </a:t>
            </a:r>
            <a:r>
              <a:rPr lang="fr-FR" dirty="0" err="1"/>
              <a:t>paper</a:t>
            </a:r>
            <a:r>
              <a:rPr lang="fr-FR" dirty="0"/>
              <a:t> </a:t>
            </a:r>
            <a:r>
              <a:rPr lang="fr-FR" dirty="0" err="1"/>
              <a:t>rapidly</a:t>
            </a:r>
            <a:r>
              <a:rPr lang="fr-FR" dirty="0"/>
              <a:t> (end of </a:t>
            </a:r>
            <a:r>
              <a:rPr lang="fr-FR" dirty="0" err="1"/>
              <a:t>summer</a:t>
            </a:r>
            <a:r>
              <a:rPr lang="fr-FR" dirty="0"/>
              <a:t>)</a:t>
            </a:r>
          </a:p>
          <a:p>
            <a:r>
              <a:rPr lang="fr-FR" dirty="0" err="1"/>
              <a:t>Any</a:t>
            </a:r>
            <a:r>
              <a:rPr lang="fr-FR" dirty="0"/>
              <a:t> participant </a:t>
            </a:r>
            <a:r>
              <a:rPr lang="fr-FR" dirty="0" err="1"/>
              <a:t>providing</a:t>
            </a:r>
            <a:r>
              <a:rPr lang="fr-FR" dirty="0"/>
              <a:t> a </a:t>
            </a:r>
            <a:r>
              <a:rPr lang="fr-FR" dirty="0" err="1"/>
              <a:t>substantial</a:t>
            </a:r>
            <a:r>
              <a:rPr lang="fr-FR" dirty="0"/>
              <a:t> contribution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co-author</a:t>
            </a:r>
            <a:endParaRPr lang="fr-FR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ADA11E-6158-CA15-EAAD-8D7434D3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C73366-1190-493E-7D90-C90634ED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48" y="1788233"/>
            <a:ext cx="6558455" cy="4345600"/>
          </a:xfrm>
        </p:spPr>
        <p:txBody>
          <a:bodyPr/>
          <a:lstStyle/>
          <a:p>
            <a:r>
              <a:rPr lang="fr-FR" dirty="0"/>
              <a:t>Materials </a:t>
            </a:r>
            <a:r>
              <a:rPr lang="fr-FR" dirty="0" err="1"/>
              <a:t>criticalty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expand the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materials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new </a:t>
            </a:r>
            <a:r>
              <a:rPr lang="fr-FR" dirty="0" err="1"/>
              <a:t>materials</a:t>
            </a:r>
            <a:r>
              <a:rPr lang="fr-FR" dirty="0"/>
              <a:t> to substitutes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compositional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HEA are a </a:t>
            </a:r>
            <a:r>
              <a:rPr lang="fr-FR" dirty="0" err="1"/>
              <a:t>promising</a:t>
            </a:r>
            <a:r>
              <a:rPr lang="fr-FR" dirty="0"/>
              <a:t> platform to </a:t>
            </a:r>
            <a:r>
              <a:rPr lang="fr-FR" dirty="0" err="1"/>
              <a:t>find</a:t>
            </a:r>
            <a:r>
              <a:rPr lang="fr-FR" dirty="0"/>
              <a:t> new </a:t>
            </a:r>
            <a:r>
              <a:rPr lang="fr-FR" dirty="0" err="1"/>
              <a:t>materials</a:t>
            </a:r>
            <a:r>
              <a:rPr lang="fr-FR" dirty="0"/>
              <a:t> </a:t>
            </a:r>
            <a:r>
              <a:rPr lang="fr-FR" dirty="0" err="1"/>
              <a:t>outperforming</a:t>
            </a:r>
            <a:r>
              <a:rPr lang="fr-FR" dirty="0"/>
              <a:t> the </a:t>
            </a:r>
            <a:r>
              <a:rPr lang="fr-FR" dirty="0" err="1"/>
              <a:t>existing</a:t>
            </a:r>
            <a:r>
              <a:rPr lang="fr-FR" dirty="0"/>
              <a:t> one</a:t>
            </a:r>
          </a:p>
          <a:p>
            <a:r>
              <a:rPr lang="fr-FR" dirty="0"/>
              <a:t>The </a:t>
            </a:r>
            <a:r>
              <a:rPr lang="fr-FR" dirty="0" err="1"/>
              <a:t>gigantic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possible combinations </a:t>
            </a:r>
            <a:r>
              <a:rPr lang="fr-FR" dirty="0" err="1"/>
              <a:t>makes</a:t>
            </a:r>
            <a:r>
              <a:rPr lang="fr-FR" dirty="0"/>
              <a:t> trial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impossible </a:t>
            </a:r>
            <a:r>
              <a:rPr lang="fr-FR" dirty="0">
                <a:sym typeface="Wingdings" panose="05000000000000000000" pitchFamily="2" charset="2"/>
              </a:rPr>
              <a:t> AI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needed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For the </a:t>
            </a:r>
            <a:r>
              <a:rPr lang="fr-FR" dirty="0" err="1">
                <a:sym typeface="Wingdings" panose="05000000000000000000" pitchFamily="2" charset="2"/>
              </a:rPr>
              <a:t>experimental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approach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we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need</a:t>
            </a:r>
            <a:r>
              <a:rPr lang="fr-FR" dirty="0">
                <a:sym typeface="Wingdings" panose="05000000000000000000" pitchFamily="2" charset="2"/>
              </a:rPr>
              <a:t> a </a:t>
            </a:r>
            <a:r>
              <a:rPr lang="fr-FR" dirty="0" err="1">
                <a:sym typeface="Wingdings" panose="05000000000000000000" pitchFamily="2" charset="2"/>
              </a:rPr>
              <a:t>methods</a:t>
            </a:r>
            <a:r>
              <a:rPr lang="fr-FR" dirty="0">
                <a:sym typeface="Wingdings" panose="05000000000000000000" pitchFamily="2" charset="2"/>
              </a:rPr>
              <a:t> to focus </a:t>
            </a:r>
            <a:r>
              <a:rPr lang="fr-FR" dirty="0" err="1">
                <a:sym typeface="Wingdings" panose="05000000000000000000" pitchFamily="2" charset="2"/>
              </a:rPr>
              <a:t>our</a:t>
            </a:r>
            <a:r>
              <a:rPr lang="fr-FR" dirty="0">
                <a:sym typeface="Wingdings" panose="05000000000000000000" pitchFamily="2" charset="2"/>
              </a:rPr>
              <a:t> efforts on the </a:t>
            </a:r>
            <a:r>
              <a:rPr lang="fr-FR" dirty="0" err="1">
                <a:sym typeface="Wingdings" panose="05000000000000000000" pitchFamily="2" charset="2"/>
              </a:rPr>
              <a:t>most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sustainable</a:t>
            </a:r>
            <a:r>
              <a:rPr lang="fr-FR" dirty="0">
                <a:sym typeface="Wingdings" panose="05000000000000000000" pitchFamily="2" charset="2"/>
              </a:rPr>
              <a:t> options </a:t>
            </a:r>
            <a:r>
              <a:rPr lang="en-US" dirty="0">
                <a:sym typeface="Wingdings" panose="05000000000000000000" pitchFamily="2" charset="2"/>
              </a:rPr>
              <a:t> This is the objective of the present collective study</a:t>
            </a:r>
          </a:p>
          <a:p>
            <a:r>
              <a:rPr lang="en-US" dirty="0">
                <a:sym typeface="Wingdings" panose="05000000000000000000" pitchFamily="2" charset="2"/>
              </a:rPr>
              <a:t>It is a side project for students involved in HER</a:t>
            </a:r>
            <a:r>
              <a:rPr lang="fr-FR" dirty="0" err="1">
                <a:sym typeface="Wingdings" panose="05000000000000000000" pitchFamily="2" charset="2"/>
              </a:rPr>
              <a:t>awS</a:t>
            </a:r>
            <a:r>
              <a:rPr lang="fr-FR" dirty="0">
                <a:sym typeface="Wingdings" panose="05000000000000000000" pitchFamily="2" charset="2"/>
              </a:rPr>
              <a:t> and FEELENTROPIA </a:t>
            </a:r>
            <a:r>
              <a:rPr lang="fr-FR" dirty="0" err="1">
                <a:sym typeface="Wingdings" panose="05000000000000000000" pitchFamily="2" charset="2"/>
              </a:rPr>
              <a:t>project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It </a:t>
            </a:r>
            <a:r>
              <a:rPr lang="fr-FR" dirty="0" err="1">
                <a:sym typeface="Wingdings" panose="05000000000000000000" pitchFamily="2" charset="2"/>
              </a:rPr>
              <a:t>involves</a:t>
            </a:r>
            <a:r>
              <a:rPr lang="fr-FR" dirty="0">
                <a:sym typeface="Wingdings" panose="05000000000000000000" pitchFamily="2" charset="2"/>
              </a:rPr>
              <a:t> as </a:t>
            </a:r>
            <a:r>
              <a:rPr lang="fr-FR" dirty="0" err="1">
                <a:sym typeface="Wingdings" panose="05000000000000000000" pitchFamily="2" charset="2"/>
              </a:rPr>
              <a:t>well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your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supervisors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dirty="0" err="1">
                <a:sym typeface="Wingdings" panose="05000000000000000000" pitchFamily="2" charset="2"/>
              </a:rPr>
              <a:t>Chahrazed</a:t>
            </a:r>
            <a:r>
              <a:rPr lang="fr-FR" dirty="0">
                <a:sym typeface="Wingdings" panose="05000000000000000000" pitchFamily="2" charset="2"/>
              </a:rPr>
              <a:t> and Alex) + 2 International </a:t>
            </a:r>
            <a:r>
              <a:rPr lang="fr-FR" dirty="0" err="1">
                <a:sym typeface="Wingdings" panose="05000000000000000000" pitchFamily="2" charset="2"/>
              </a:rPr>
              <a:t>colleagues</a:t>
            </a:r>
            <a:r>
              <a:rPr lang="fr-FR" dirty="0">
                <a:sym typeface="Wingdings" panose="05000000000000000000" pitchFamily="2" charset="2"/>
              </a:rPr>
              <a:t> (Valentin </a:t>
            </a:r>
            <a:r>
              <a:rPr lang="fr-FR" dirty="0" err="1">
                <a:sym typeface="Wingdings" panose="05000000000000000000" pitchFamily="2" charset="2"/>
              </a:rPr>
              <a:t>Milichko</a:t>
            </a:r>
            <a:r>
              <a:rPr lang="fr-FR" dirty="0">
                <a:sym typeface="Wingdings" panose="05000000000000000000" pitchFamily="2" charset="2"/>
              </a:rPr>
              <a:t> and Janez </a:t>
            </a:r>
            <a:r>
              <a:rPr lang="fr-FR" dirty="0" err="1">
                <a:sym typeface="Wingdings" panose="05000000000000000000" pitchFamily="2" charset="2"/>
              </a:rPr>
              <a:t>Zavasnik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6E8E827-2B2E-05A3-2D8C-0D9A2704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  <a:endParaRPr lang="en-US" dirty="0"/>
          </a:p>
        </p:txBody>
      </p:sp>
      <p:pic>
        <p:nvPicPr>
          <p:cNvPr id="9" name="Image 8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4DBBC4D9-6D36-495C-5947-7DC7A318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96" y="2657697"/>
            <a:ext cx="6379779" cy="30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35B870C-4892-7652-B60B-C054D3C4D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Chen </a:t>
            </a:r>
            <a:r>
              <a:rPr lang="fr-FR" i="1" dirty="0"/>
              <a:t>et al. </a:t>
            </a:r>
            <a:r>
              <a:rPr lang="fr-FR" dirty="0"/>
              <a:t> </a:t>
            </a:r>
            <a:r>
              <a:rPr lang="fr-FR" dirty="0" err="1"/>
              <a:t>Published</a:t>
            </a:r>
            <a:r>
              <a:rPr lang="fr-FR" dirty="0"/>
              <a:t> a data base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(DFT) </a:t>
            </a:r>
            <a:r>
              <a:rPr lang="fr-FR" dirty="0" err="1"/>
              <a:t>strudcture</a:t>
            </a:r>
            <a:r>
              <a:rPr lang="fr-FR" dirty="0"/>
              <a:t> of all the possible 5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equimolar</a:t>
            </a:r>
            <a:r>
              <a:rPr lang="fr-FR" dirty="0"/>
              <a:t> </a:t>
            </a:r>
            <a:r>
              <a:rPr lang="fr-FR" dirty="0" err="1"/>
              <a:t>alloys</a:t>
            </a:r>
            <a:r>
              <a:rPr lang="fr-FR" dirty="0"/>
              <a:t> (</a:t>
            </a:r>
            <a:r>
              <a:rPr lang="fr-FR" dirty="0" err="1"/>
              <a:t>from</a:t>
            </a:r>
            <a:r>
              <a:rPr lang="fr-FR" dirty="0"/>
              <a:t> the transition </a:t>
            </a:r>
            <a:r>
              <a:rPr lang="fr-FR" dirty="0" err="1"/>
              <a:t>metals</a:t>
            </a:r>
            <a:r>
              <a:rPr lang="fr-FR" dirty="0"/>
              <a:t> – 40 </a:t>
            </a:r>
            <a:r>
              <a:rPr lang="fr-FR" dirty="0" err="1"/>
              <a:t>elements</a:t>
            </a:r>
            <a:r>
              <a:rPr lang="fr-FR" dirty="0"/>
              <a:t>). </a:t>
            </a:r>
            <a:r>
              <a:rPr lang="fr-FR" dirty="0" err="1"/>
              <a:t>Amongst</a:t>
            </a:r>
            <a:r>
              <a:rPr lang="fr-FR" dirty="0"/>
              <a:t> the 650 000 possible </a:t>
            </a:r>
            <a:r>
              <a:rPr lang="fr-FR" dirty="0" err="1"/>
              <a:t>alloys</a:t>
            </a:r>
            <a:r>
              <a:rPr lang="fr-FR" dirty="0"/>
              <a:t> 30000 have been </a:t>
            </a:r>
            <a:r>
              <a:rPr lang="fr-FR" dirty="0" err="1"/>
              <a:t>identified</a:t>
            </a:r>
            <a:r>
              <a:rPr lang="fr-FR" dirty="0"/>
              <a:t> as possible HEA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analyse the </a:t>
            </a:r>
            <a:r>
              <a:rPr lang="fr-FR" dirty="0" err="1"/>
              <a:t>sustainability</a:t>
            </a:r>
            <a:r>
              <a:rPr lang="fr-FR" dirty="0"/>
              <a:t> of the 30000 possible HEA to </a:t>
            </a:r>
            <a:r>
              <a:rPr lang="fr-FR" dirty="0" err="1"/>
              <a:t>extract</a:t>
            </a:r>
            <a:r>
              <a:rPr lang="fr-FR" dirty="0"/>
              <a:t> a TOP 500 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A9EF6A-404B-6E0D-5C28-2DCF1A2F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54C7190-23D6-7342-53A8-329BDCABEE17}"/>
              </a:ext>
            </a:extLst>
          </p:cNvPr>
          <p:cNvSpPr/>
          <p:nvPr/>
        </p:nvSpPr>
        <p:spPr>
          <a:xfrm>
            <a:off x="92843" y="3429000"/>
            <a:ext cx="4111296" cy="3429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650 000 possible </a:t>
            </a:r>
            <a:r>
              <a:rPr lang="fr-FR" dirty="0" err="1"/>
              <a:t>equimolar</a:t>
            </a:r>
            <a:r>
              <a:rPr lang="fr-FR" dirty="0"/>
              <a:t> </a:t>
            </a:r>
            <a:r>
              <a:rPr lang="fr-FR" dirty="0" err="1"/>
              <a:t>alloys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by Chen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3746160-6B1F-7B20-2FFE-69B83EFA8FC5}"/>
              </a:ext>
            </a:extLst>
          </p:cNvPr>
          <p:cNvSpPr/>
          <p:nvPr/>
        </p:nvSpPr>
        <p:spPr>
          <a:xfrm>
            <a:off x="5905569" y="4263258"/>
            <a:ext cx="2314766" cy="17604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30000 </a:t>
            </a:r>
            <a:r>
              <a:rPr lang="fr-FR" dirty="0" err="1"/>
              <a:t>predicted</a:t>
            </a:r>
            <a:r>
              <a:rPr lang="fr-FR" dirty="0"/>
              <a:t> HEA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78055CB-FFB7-639C-1737-CD74E0A1F16B}"/>
              </a:ext>
            </a:extLst>
          </p:cNvPr>
          <p:cNvSpPr/>
          <p:nvPr/>
        </p:nvSpPr>
        <p:spPr>
          <a:xfrm>
            <a:off x="9648496" y="4657244"/>
            <a:ext cx="1278704" cy="972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TOP 500</a:t>
            </a:r>
            <a:endParaRPr lang="en-US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EFF2961-B026-B4AC-2083-66B93729E800}"/>
              </a:ext>
            </a:extLst>
          </p:cNvPr>
          <p:cNvSpPr/>
          <p:nvPr/>
        </p:nvSpPr>
        <p:spPr>
          <a:xfrm>
            <a:off x="4514815" y="4770327"/>
            <a:ext cx="1123361" cy="651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F49332-A01F-FE14-956B-565F6DD287B0}"/>
              </a:ext>
            </a:extLst>
          </p:cNvPr>
          <p:cNvSpPr txBox="1"/>
          <p:nvPr/>
        </p:nvSpPr>
        <p:spPr>
          <a:xfrm>
            <a:off x="4313341" y="4006973"/>
            <a:ext cx="139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Chen </a:t>
            </a:r>
            <a:r>
              <a:rPr lang="fr-FR" i="1" dirty="0">
                <a:hlinkClick r:id="rId2"/>
              </a:rPr>
              <a:t>et al. </a:t>
            </a:r>
            <a:endParaRPr lang="en-US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F146D7D-2619-4AA1-4B17-C2F78CF9113E}"/>
              </a:ext>
            </a:extLst>
          </p:cNvPr>
          <p:cNvSpPr/>
          <p:nvPr/>
        </p:nvSpPr>
        <p:spPr>
          <a:xfrm>
            <a:off x="8415933" y="4817679"/>
            <a:ext cx="1123361" cy="651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96491C-8FA0-A5C9-59BB-73B34D95E0DD}"/>
              </a:ext>
            </a:extLst>
          </p:cNvPr>
          <p:cNvSpPr txBox="1"/>
          <p:nvPr/>
        </p:nvSpPr>
        <p:spPr>
          <a:xfrm>
            <a:off x="8279298" y="3914640"/>
            <a:ext cx="139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HERawS</a:t>
            </a:r>
            <a:r>
              <a:rPr lang="fr-FR" dirty="0"/>
              <a:t> </a:t>
            </a: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5A5AB6E-D06A-7A63-8E99-BB22E132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1788233"/>
            <a:ext cx="10266800" cy="513533"/>
          </a:xfrm>
        </p:spPr>
        <p:txBody>
          <a:bodyPr/>
          <a:lstStyle/>
          <a:p>
            <a:r>
              <a:rPr lang="fr-FR" dirty="0" err="1"/>
              <a:t>HERawS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have to </a:t>
            </a:r>
            <a:r>
              <a:rPr lang="fr-FR" dirty="0" err="1"/>
              <a:t>complete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:</a:t>
            </a: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C91A77E-58BD-CCCD-EC83-F3FD3D4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699D74-F888-D51A-10E2-D77FB43D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75" y="2773128"/>
            <a:ext cx="8189296" cy="28903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3D83D25-4931-37C3-8B20-7CABC8A4DA0B}"/>
              </a:ext>
            </a:extLst>
          </p:cNvPr>
          <p:cNvSpPr/>
          <p:nvPr/>
        </p:nvSpPr>
        <p:spPr>
          <a:xfrm>
            <a:off x="4822258" y="2336570"/>
            <a:ext cx="4427620" cy="436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Chemical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by Chen </a:t>
            </a:r>
            <a:r>
              <a:rPr lang="fr-FR" i="1" dirty="0"/>
              <a:t>et al.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84CB0AB-76F2-D87A-76E0-2928B75F97DA}"/>
              </a:ext>
            </a:extLst>
          </p:cNvPr>
          <p:cNvSpPr/>
          <p:nvPr/>
        </p:nvSpPr>
        <p:spPr>
          <a:xfrm rot="16200000">
            <a:off x="-1368390" y="4386017"/>
            <a:ext cx="3580596" cy="436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Sustainability</a:t>
            </a:r>
            <a:r>
              <a:rPr lang="fr-FR" dirty="0"/>
              <a:t> </a:t>
            </a:r>
            <a:r>
              <a:rPr lang="fr-FR" dirty="0" err="1"/>
              <a:t>Indicators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6549FD-0615-D184-7A0C-110DC453C6E4}"/>
                  </a:ext>
                </a:extLst>
              </p:cNvPr>
              <p:cNvSpPr txBox="1"/>
              <p:nvPr/>
            </p:nvSpPr>
            <p:spPr>
              <a:xfrm>
                <a:off x="591475" y="3052990"/>
                <a:ext cx="2180013" cy="6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Energy &amp; CO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err="1"/>
                  <a:t>Footprint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6549FD-0615-D184-7A0C-110DC453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5" y="3052990"/>
                <a:ext cx="2180013" cy="655051"/>
              </a:xfrm>
              <a:prstGeom prst="rect">
                <a:avLst/>
              </a:prstGeom>
              <a:blipFill>
                <a:blip r:embed="rId3"/>
                <a:stretch>
                  <a:fillRect l="-2235" t="-5607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D2AF919-77FD-624D-7B29-FF28049E08EB}"/>
                  </a:ext>
                </a:extLst>
              </p:cNvPr>
              <p:cNvSpPr txBox="1"/>
              <p:nvPr/>
            </p:nvSpPr>
            <p:spPr>
              <a:xfrm>
                <a:off x="659437" y="3653823"/>
                <a:ext cx="20928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HHI &amp; ESG 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𝐸𝑆𝐺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D2AF919-77FD-624D-7B29-FF28049E0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7" y="3653823"/>
                <a:ext cx="2092802" cy="923330"/>
              </a:xfrm>
              <a:prstGeom prst="rect">
                <a:avLst/>
              </a:prstGeom>
              <a:blipFill>
                <a:blip r:embed="rId4"/>
                <a:stretch>
                  <a:fillRect l="-233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99864E43-36A8-976E-D4EB-1058C8E142E8}"/>
              </a:ext>
            </a:extLst>
          </p:cNvPr>
          <p:cNvSpPr txBox="1"/>
          <p:nvPr/>
        </p:nvSpPr>
        <p:spPr>
          <a:xfrm>
            <a:off x="640190" y="4240696"/>
            <a:ext cx="21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Companionality</a:t>
            </a:r>
            <a:r>
              <a:rPr lang="fr-FR" dirty="0"/>
              <a:t>, C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D91364-634C-F058-770A-0859B20B78BD}"/>
              </a:ext>
            </a:extLst>
          </p:cNvPr>
          <p:cNvSpPr txBox="1"/>
          <p:nvPr/>
        </p:nvSpPr>
        <p:spPr>
          <a:xfrm>
            <a:off x="640187" y="4844497"/>
            <a:ext cx="218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of Production</a:t>
            </a:r>
          </a:p>
          <a:p>
            <a:r>
              <a:rPr lang="fr-FR" dirty="0"/>
              <a:t>P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6D1473-9BBD-FBB9-EF01-EDD389BF17E2}"/>
              </a:ext>
            </a:extLst>
          </p:cNvPr>
          <p:cNvSpPr txBox="1"/>
          <p:nvPr/>
        </p:nvSpPr>
        <p:spPr>
          <a:xfrm>
            <a:off x="572222" y="5647070"/>
            <a:ext cx="218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reserve</a:t>
            </a:r>
            <a:r>
              <a:rPr lang="fr-FR" dirty="0"/>
              <a:t>, R</a:t>
            </a:r>
            <a:endParaRPr lang="en-US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536177E-7737-BE9E-C7C8-95217C757ED2}"/>
              </a:ext>
            </a:extLst>
          </p:cNvPr>
          <p:cNvCxnSpPr>
            <a:cxnSpLocks/>
          </p:cNvCxnSpPr>
          <p:nvPr/>
        </p:nvCxnSpPr>
        <p:spPr>
          <a:xfrm>
            <a:off x="640187" y="3062162"/>
            <a:ext cx="11237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AE320E8-76A7-C29B-0EC3-2E00BE73766C}"/>
              </a:ext>
            </a:extLst>
          </p:cNvPr>
          <p:cNvCxnSpPr>
            <a:cxnSpLocks/>
          </p:cNvCxnSpPr>
          <p:nvPr/>
        </p:nvCxnSpPr>
        <p:spPr>
          <a:xfrm>
            <a:off x="2722776" y="2375180"/>
            <a:ext cx="0" cy="3888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3B1F84E-6D0A-C0D0-2495-D66D904778AE}"/>
              </a:ext>
            </a:extLst>
          </p:cNvPr>
          <p:cNvCxnSpPr>
            <a:cxnSpLocks/>
          </p:cNvCxnSpPr>
          <p:nvPr/>
        </p:nvCxnSpPr>
        <p:spPr>
          <a:xfrm>
            <a:off x="640187" y="3684465"/>
            <a:ext cx="11237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4EB47EF-226D-B60B-25FF-C53A3D482EA4}"/>
              </a:ext>
            </a:extLst>
          </p:cNvPr>
          <p:cNvCxnSpPr>
            <a:cxnSpLocks/>
          </p:cNvCxnSpPr>
          <p:nvPr/>
        </p:nvCxnSpPr>
        <p:spPr>
          <a:xfrm>
            <a:off x="640187" y="4240696"/>
            <a:ext cx="11237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816E848-C9A6-B84E-EAA1-1448672D90C2}"/>
              </a:ext>
            </a:extLst>
          </p:cNvPr>
          <p:cNvCxnSpPr>
            <a:cxnSpLocks/>
          </p:cNvCxnSpPr>
          <p:nvPr/>
        </p:nvCxnSpPr>
        <p:spPr>
          <a:xfrm>
            <a:off x="640187" y="4819597"/>
            <a:ext cx="11237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9B5BEC-E999-9FC1-09B4-0E2600B02A34}"/>
              </a:ext>
            </a:extLst>
          </p:cNvPr>
          <p:cNvCxnSpPr>
            <a:cxnSpLocks/>
          </p:cNvCxnSpPr>
          <p:nvPr/>
        </p:nvCxnSpPr>
        <p:spPr>
          <a:xfrm>
            <a:off x="640187" y="5493682"/>
            <a:ext cx="11237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7FC89DF-13F4-2C8A-6FF9-43F841B4C93E}"/>
              </a:ext>
            </a:extLst>
          </p:cNvPr>
          <p:cNvCxnSpPr>
            <a:cxnSpLocks/>
          </p:cNvCxnSpPr>
          <p:nvPr/>
        </p:nvCxnSpPr>
        <p:spPr>
          <a:xfrm>
            <a:off x="659437" y="6263787"/>
            <a:ext cx="11237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0A50D6C-C8FE-7C16-C9E9-87265F9F5777}"/>
              </a:ext>
            </a:extLst>
          </p:cNvPr>
          <p:cNvSpPr txBox="1"/>
          <p:nvPr/>
        </p:nvSpPr>
        <p:spPr>
          <a:xfrm>
            <a:off x="2684275" y="3046202"/>
            <a:ext cx="96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</a:t>
            </a:r>
            <a:r>
              <a:rPr lang="fr-FR" b="1" dirty="0" err="1"/>
              <a:t>Granta</a:t>
            </a:r>
            <a:r>
              <a:rPr lang="fr-FR" b="1" dirty="0"/>
              <a:t> </a:t>
            </a:r>
            <a:r>
              <a:rPr lang="fr-FR" b="1" dirty="0" err="1"/>
              <a:t>EduPack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). </a:t>
            </a:r>
            <a:r>
              <a:rPr lang="fr-FR" b="1" dirty="0" err="1"/>
              <a:t>Convert</a:t>
            </a:r>
            <a:r>
              <a:rPr lang="fr-FR" b="1" dirty="0"/>
              <a:t> CO</a:t>
            </a:r>
            <a:r>
              <a:rPr lang="fr-FR" b="1" baseline="-25000" dirty="0"/>
              <a:t>2</a:t>
            </a:r>
            <a:r>
              <a:rPr lang="fr-FR" b="1" dirty="0"/>
              <a:t>/kg in CO</a:t>
            </a:r>
            <a:r>
              <a:rPr lang="fr-FR" b="1" baseline="-25000" dirty="0"/>
              <a:t>2</a:t>
            </a:r>
            <a:r>
              <a:rPr lang="fr-FR" b="1" dirty="0"/>
              <a:t>/mol </a:t>
            </a:r>
          </a:p>
          <a:p>
            <a:r>
              <a:rPr lang="fr-FR" dirty="0" err="1"/>
              <a:t>Student</a:t>
            </a:r>
            <a:r>
              <a:rPr lang="fr-FR" dirty="0"/>
              <a:t>(s) in charge: Danielle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7A43DE-1AB8-5124-4B8A-0CA39042E13C}"/>
              </a:ext>
            </a:extLst>
          </p:cNvPr>
          <p:cNvSpPr txBox="1"/>
          <p:nvPr/>
        </p:nvSpPr>
        <p:spPr>
          <a:xfrm>
            <a:off x="2684274" y="4206982"/>
            <a:ext cx="841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</a:t>
            </a:r>
            <a:r>
              <a:rPr lang="fr-FR" b="1" dirty="0" err="1"/>
              <a:t>Nassar</a:t>
            </a:r>
            <a:r>
              <a:rPr lang="fr-FR" b="1" dirty="0"/>
              <a:t> </a:t>
            </a:r>
            <a:r>
              <a:rPr lang="fr-FR" b="1" i="1" dirty="0"/>
              <a:t>et al. </a:t>
            </a:r>
            <a:r>
              <a:rPr lang="fr-FR" b="1" dirty="0" err="1"/>
              <a:t>Sci</a:t>
            </a:r>
            <a:r>
              <a:rPr lang="fr-FR" b="1" dirty="0"/>
              <a:t>. Adv. (</a:t>
            </a:r>
            <a:r>
              <a:rPr lang="fr-FR" b="1" dirty="0" err="1">
                <a:hlinkClick r:id="rId5"/>
              </a:rPr>
              <a:t>link</a:t>
            </a:r>
            <a:r>
              <a:rPr lang="fr-FR" b="1" dirty="0">
                <a:hlinkClick r:id="rId5"/>
              </a:rPr>
              <a:t> </a:t>
            </a:r>
            <a:r>
              <a:rPr lang="fr-FR" b="1" dirty="0" err="1">
                <a:hlinkClick r:id="rId5"/>
              </a:rPr>
              <a:t>here</a:t>
            </a:r>
            <a:r>
              <a:rPr lang="fr-FR" b="1" dirty="0"/>
              <a:t>) </a:t>
            </a:r>
            <a:r>
              <a:rPr lang="fr-FR" dirty="0"/>
              <a:t>(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), </a:t>
            </a:r>
          </a:p>
          <a:p>
            <a:r>
              <a:rPr lang="fr-FR" dirty="0" err="1"/>
              <a:t>Student</a:t>
            </a:r>
            <a:r>
              <a:rPr lang="fr-FR" dirty="0"/>
              <a:t>(s) in charge: </a:t>
            </a:r>
            <a:r>
              <a:rPr lang="fr-FR" dirty="0" err="1"/>
              <a:t>Outhmane</a:t>
            </a:r>
            <a:endParaRPr 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65E7551-FC7E-4898-B5BF-6B588F1244F1}"/>
              </a:ext>
            </a:extLst>
          </p:cNvPr>
          <p:cNvSpPr txBox="1"/>
          <p:nvPr/>
        </p:nvSpPr>
        <p:spPr>
          <a:xfrm>
            <a:off x="2684274" y="4753353"/>
            <a:ext cx="841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</a:t>
            </a:r>
            <a:r>
              <a:rPr lang="fr-FR" b="1" dirty="0"/>
              <a:t>USGS (</a:t>
            </a:r>
            <a:r>
              <a:rPr lang="fr-FR" b="1" dirty="0" err="1">
                <a:hlinkClick r:id="rId6"/>
              </a:rPr>
              <a:t>link</a:t>
            </a:r>
            <a:r>
              <a:rPr lang="fr-FR" b="1" dirty="0">
                <a:hlinkClick r:id="rId6"/>
              </a:rPr>
              <a:t> </a:t>
            </a:r>
            <a:r>
              <a:rPr lang="fr-FR" b="1" dirty="0" err="1">
                <a:hlinkClick r:id="rId6"/>
              </a:rPr>
              <a:t>here</a:t>
            </a:r>
            <a:r>
              <a:rPr lang="fr-FR" b="1" dirty="0"/>
              <a:t>)	</a:t>
            </a:r>
            <a:endParaRPr lang="fr-FR" dirty="0"/>
          </a:p>
          <a:p>
            <a:r>
              <a:rPr lang="fr-FR" dirty="0" err="1"/>
              <a:t>Student</a:t>
            </a:r>
            <a:r>
              <a:rPr lang="fr-FR" dirty="0"/>
              <a:t>(s) in charge: Wassim ½ + </a:t>
            </a:r>
            <a:r>
              <a:rPr lang="fr-FR" dirty="0" err="1"/>
              <a:t>Outhmane</a:t>
            </a:r>
            <a:r>
              <a:rPr lang="fr-FR" dirty="0"/>
              <a:t> ½ 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B5D97D5-5984-020C-A6B5-279F414C7193}"/>
              </a:ext>
            </a:extLst>
          </p:cNvPr>
          <p:cNvSpPr txBox="1"/>
          <p:nvPr/>
        </p:nvSpPr>
        <p:spPr>
          <a:xfrm>
            <a:off x="2684273" y="5594139"/>
            <a:ext cx="841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</a:t>
            </a:r>
            <a:r>
              <a:rPr lang="fr-FR" b="1" dirty="0"/>
              <a:t>USGS (</a:t>
            </a:r>
            <a:r>
              <a:rPr lang="fr-FR" b="1" dirty="0" err="1">
                <a:hlinkClick r:id="rId6"/>
              </a:rPr>
              <a:t>link</a:t>
            </a:r>
            <a:r>
              <a:rPr lang="fr-FR" b="1" dirty="0">
                <a:hlinkClick r:id="rId6"/>
              </a:rPr>
              <a:t> </a:t>
            </a:r>
            <a:r>
              <a:rPr lang="fr-FR" b="1" dirty="0" err="1">
                <a:hlinkClick r:id="rId6"/>
              </a:rPr>
              <a:t>here</a:t>
            </a:r>
            <a:r>
              <a:rPr lang="fr-FR" b="1" dirty="0"/>
              <a:t>)	</a:t>
            </a:r>
            <a:endParaRPr lang="fr-FR" dirty="0"/>
          </a:p>
          <a:p>
            <a:r>
              <a:rPr lang="fr-FR" dirty="0" err="1"/>
              <a:t>Student</a:t>
            </a:r>
            <a:r>
              <a:rPr lang="fr-FR" dirty="0"/>
              <a:t>(s) in charge: Wassim ½ + </a:t>
            </a:r>
            <a:r>
              <a:rPr lang="fr-FR" dirty="0" err="1"/>
              <a:t>Outhmane</a:t>
            </a:r>
            <a:r>
              <a:rPr lang="fr-FR" dirty="0"/>
              <a:t> ½ </a:t>
            </a:r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59E1D6-68D4-37CB-215D-2BA93D427480}"/>
              </a:ext>
            </a:extLst>
          </p:cNvPr>
          <p:cNvSpPr txBox="1"/>
          <p:nvPr/>
        </p:nvSpPr>
        <p:spPr>
          <a:xfrm>
            <a:off x="2703525" y="3633076"/>
            <a:ext cx="841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</a:t>
            </a:r>
            <a:r>
              <a:rPr lang="fr-FR" b="1" dirty="0"/>
              <a:t>USGS (</a:t>
            </a:r>
            <a:r>
              <a:rPr lang="fr-FR" b="1" dirty="0" err="1">
                <a:hlinkClick r:id="rId6"/>
              </a:rPr>
              <a:t>link</a:t>
            </a:r>
            <a:r>
              <a:rPr lang="fr-FR" b="1" dirty="0">
                <a:hlinkClick r:id="rId6"/>
              </a:rPr>
              <a:t> </a:t>
            </a:r>
            <a:r>
              <a:rPr lang="fr-FR" b="1" dirty="0" err="1">
                <a:hlinkClick r:id="rId6"/>
              </a:rPr>
              <a:t>here</a:t>
            </a:r>
            <a:r>
              <a:rPr lang="fr-FR" b="1" dirty="0"/>
              <a:t>) + </a:t>
            </a:r>
            <a:r>
              <a:rPr lang="fr-FR" b="1" dirty="0" err="1"/>
              <a:t>Lebre</a:t>
            </a:r>
            <a:r>
              <a:rPr lang="fr-FR" b="1" dirty="0"/>
              <a:t> </a:t>
            </a:r>
            <a:r>
              <a:rPr lang="fr-FR" b="1" i="1" dirty="0"/>
              <a:t>et al. </a:t>
            </a:r>
            <a:r>
              <a:rPr lang="fr-FR" b="1" dirty="0"/>
              <a:t>Nat. </a:t>
            </a:r>
            <a:r>
              <a:rPr lang="fr-FR" b="1" dirty="0" err="1"/>
              <a:t>Comm</a:t>
            </a:r>
            <a:r>
              <a:rPr lang="fr-FR" b="1" dirty="0"/>
              <a:t> (</a:t>
            </a:r>
            <a:r>
              <a:rPr lang="fr-FR" b="1" dirty="0" err="1">
                <a:hlinkClick r:id="rId7"/>
              </a:rPr>
              <a:t>link</a:t>
            </a:r>
            <a:r>
              <a:rPr lang="fr-FR" b="1" dirty="0">
                <a:hlinkClick r:id="rId7"/>
              </a:rPr>
              <a:t> </a:t>
            </a:r>
            <a:r>
              <a:rPr lang="fr-FR" b="1" dirty="0" err="1">
                <a:hlinkClick r:id="rId7"/>
              </a:rPr>
              <a:t>here</a:t>
            </a:r>
            <a:r>
              <a:rPr lang="fr-FR" b="1" dirty="0"/>
              <a:t>)	</a:t>
            </a:r>
            <a:endParaRPr lang="fr-FR" dirty="0"/>
          </a:p>
          <a:p>
            <a:r>
              <a:rPr lang="fr-FR" dirty="0" err="1"/>
              <a:t>Student</a:t>
            </a:r>
            <a:r>
              <a:rPr lang="fr-FR" dirty="0"/>
              <a:t>(s) in charge: </a:t>
            </a:r>
            <a:r>
              <a:rPr lang="fr-FR" dirty="0" err="1"/>
              <a:t>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5A5AB6E-D06A-7A63-8E99-BB22E132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945" y="1676956"/>
            <a:ext cx="10266800" cy="513533"/>
          </a:xfrm>
        </p:spPr>
        <p:txBody>
          <a:bodyPr/>
          <a:lstStyle/>
          <a:p>
            <a:pPr marL="186262" indent="0">
              <a:buNone/>
            </a:pPr>
            <a:r>
              <a:rPr lang="fr-FR" dirty="0"/>
              <a:t>2.Calculate the </a:t>
            </a:r>
            <a:r>
              <a:rPr lang="fr-FR" dirty="0" err="1"/>
              <a:t>features</a:t>
            </a:r>
            <a:r>
              <a:rPr lang="fr-FR" dirty="0"/>
              <a:t> for the 30 000 </a:t>
            </a:r>
            <a:r>
              <a:rPr lang="fr-FR" dirty="0" err="1"/>
              <a:t>HEAs</a:t>
            </a:r>
            <a:r>
              <a:rPr lang="fr-FR" dirty="0"/>
              <a:t> of Chen </a:t>
            </a:r>
            <a:r>
              <a:rPr lang="fr-FR" dirty="0" err="1"/>
              <a:t>database</a:t>
            </a:r>
            <a:r>
              <a:rPr lang="fr-FR" b="1" dirty="0"/>
              <a:t>: </a:t>
            </a:r>
          </a:p>
          <a:p>
            <a:pPr marL="186262" indent="0">
              <a:buNone/>
            </a:pPr>
            <a:r>
              <a:rPr lang="fr-FR" b="1" dirty="0">
                <a:solidFill>
                  <a:srgbClr val="C00000"/>
                </a:solidFill>
              </a:rPr>
              <a:t>SEE </a:t>
            </a:r>
            <a:r>
              <a:rPr lang="fr-FR" b="1" dirty="0" err="1">
                <a:solidFill>
                  <a:srgbClr val="C00000"/>
                </a:solidFill>
              </a:rPr>
              <a:t>updated</a:t>
            </a:r>
            <a:r>
              <a:rPr lang="fr-FR" b="1" dirty="0">
                <a:solidFill>
                  <a:srgbClr val="C00000"/>
                </a:solidFill>
              </a:rPr>
              <a:t> formula in the Methods section of the draft</a:t>
            </a:r>
            <a:endParaRPr lang="fr-FR" b="1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C91A77E-58BD-CCCD-EC83-F3FD3D4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8BDD665-F6CC-CB9A-5E0B-3BED85048BD0}"/>
                  </a:ext>
                </a:extLst>
              </p:cNvPr>
              <p:cNvSpPr txBox="1"/>
              <p:nvPr/>
            </p:nvSpPr>
            <p:spPr>
              <a:xfrm>
                <a:off x="1247476" y="2543476"/>
                <a:ext cx="1840119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8BDD665-F6CC-CB9A-5E0B-3BED8504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476" y="2543476"/>
                <a:ext cx="1840119" cy="782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D0E2A1-AEDA-18AA-A0C9-F513543C0097}"/>
                  </a:ext>
                </a:extLst>
              </p:cNvPr>
              <p:cNvSpPr txBox="1"/>
              <p:nvPr/>
            </p:nvSpPr>
            <p:spPr>
              <a:xfrm>
                <a:off x="3921695" y="2543476"/>
                <a:ext cx="2870529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𝐸𝑆𝐺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D0E2A1-AEDA-18AA-A0C9-F513543C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95" y="2543476"/>
                <a:ext cx="2870529" cy="782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C37F272-5638-F611-7C74-E7D50D156945}"/>
                  </a:ext>
                </a:extLst>
              </p:cNvPr>
              <p:cNvSpPr txBox="1"/>
              <p:nvPr/>
            </p:nvSpPr>
            <p:spPr>
              <a:xfrm>
                <a:off x="1157639" y="3567901"/>
                <a:ext cx="1738040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C37F272-5638-F611-7C74-E7D50D156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39" y="3567901"/>
                <a:ext cx="1738040" cy="78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E6B06F8-1484-722B-5EC8-6B3CAA0E6DF9}"/>
                  </a:ext>
                </a:extLst>
              </p:cNvPr>
              <p:cNvSpPr txBox="1"/>
              <p:nvPr/>
            </p:nvSpPr>
            <p:spPr>
              <a:xfrm>
                <a:off x="3921695" y="3820758"/>
                <a:ext cx="168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E6B06F8-1484-722B-5EC8-6B3CAA0E6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95" y="3820758"/>
                <a:ext cx="1687705" cy="276999"/>
              </a:xfrm>
              <a:prstGeom prst="rect">
                <a:avLst/>
              </a:prstGeom>
              <a:blipFill>
                <a:blip r:embed="rId5"/>
                <a:stretch>
                  <a:fillRect l="-216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F6AA8E-4414-9E1F-116C-32803269E49F}"/>
                  </a:ext>
                </a:extLst>
              </p:cNvPr>
              <p:cNvSpPr txBox="1"/>
              <p:nvPr/>
            </p:nvSpPr>
            <p:spPr>
              <a:xfrm>
                <a:off x="1157639" y="4660101"/>
                <a:ext cx="1719445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F6AA8E-4414-9E1F-116C-32803269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39" y="4660101"/>
                <a:ext cx="1719445" cy="7827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569BB9E1-F3C9-EC66-2BA4-36849C8046F1}"/>
                  </a:ext>
                </a:extLst>
              </p:cNvPr>
              <p:cNvSpPr txBox="1"/>
              <p:nvPr/>
            </p:nvSpPr>
            <p:spPr>
              <a:xfrm>
                <a:off x="6792224" y="4751188"/>
                <a:ext cx="1750992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569BB9E1-F3C9-EC66-2BA4-36849C80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224" y="4751188"/>
                <a:ext cx="1750992" cy="78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F8D970-745E-2FDB-13D0-AD3DAD9E262B}"/>
                  </a:ext>
                </a:extLst>
              </p:cNvPr>
              <p:cNvSpPr txBox="1"/>
              <p:nvPr/>
            </p:nvSpPr>
            <p:spPr>
              <a:xfrm>
                <a:off x="3584877" y="4824955"/>
                <a:ext cx="197297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F8D970-745E-2FDB-13D0-AD3DAD9E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77" y="4824955"/>
                <a:ext cx="1972976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36A3481-FC44-9764-AD33-283A9D107A68}"/>
                  </a:ext>
                </a:extLst>
              </p:cNvPr>
              <p:cNvSpPr txBox="1"/>
              <p:nvPr/>
            </p:nvSpPr>
            <p:spPr>
              <a:xfrm>
                <a:off x="9227477" y="4889597"/>
                <a:ext cx="200452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36A3481-FC44-9764-AD33-283A9D10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77" y="4889597"/>
                <a:ext cx="2004523" cy="617861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087B110D-D000-3F40-F92B-08C3037E1F47}"/>
              </a:ext>
            </a:extLst>
          </p:cNvPr>
          <p:cNvSpPr txBox="1"/>
          <p:nvPr/>
        </p:nvSpPr>
        <p:spPr>
          <a:xfrm>
            <a:off x="8001000" y="2934833"/>
            <a:ext cx="3395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i 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molar</a:t>
            </a:r>
            <a:r>
              <a:rPr lang="fr-FR" dirty="0"/>
              <a:t> concentration of the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i="1" dirty="0"/>
              <a:t>i </a:t>
            </a:r>
          </a:p>
          <a:p>
            <a:r>
              <a:rPr lang="fr-FR" i="1" dirty="0"/>
              <a:t>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forecasted</a:t>
            </a:r>
            <a:r>
              <a:rPr lang="fr-FR" dirty="0"/>
              <a:t> mass of </a:t>
            </a:r>
            <a:r>
              <a:rPr lang="fr-FR" dirty="0" err="1"/>
              <a:t>materials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substituted</a:t>
            </a:r>
            <a:r>
              <a:rPr lang="fr-FR" dirty="0"/>
              <a:t> (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Janez and Alex)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6A8A99-D172-FB92-A10A-4AEE7E27932C}"/>
              </a:ext>
            </a:extLst>
          </p:cNvPr>
          <p:cNvSpPr txBox="1"/>
          <p:nvPr/>
        </p:nvSpPr>
        <p:spPr>
          <a:xfrm>
            <a:off x="965200" y="5900848"/>
            <a:ext cx="7709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https://matthey.com/documents/161599/509428/PGM-market-report-May-2022.pdf/542bcada-f4ac-a673-5f95-ad1bbfca5106?t=1655877358676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0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5A5AB6E-D06A-7A63-8E99-BB22E132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1788233"/>
            <a:ext cx="10266800" cy="513533"/>
          </a:xfrm>
        </p:spPr>
        <p:txBody>
          <a:bodyPr/>
          <a:lstStyle/>
          <a:p>
            <a:pPr marL="186262" indent="0">
              <a:buNone/>
            </a:pPr>
            <a:r>
              <a:rPr lang="fr-FR" dirty="0"/>
              <a:t>3.Plot the distribution </a:t>
            </a:r>
            <a:r>
              <a:rPr lang="fr-FR" dirty="0" err="1"/>
              <a:t>functions</a:t>
            </a:r>
            <a:endParaRPr lang="fr-FR" dirty="0"/>
          </a:p>
          <a:p>
            <a:pPr marL="186262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C91A77E-58BD-CCCD-EC83-F3FD3D4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endParaRPr lang="en-US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E60FA4A-7D58-672E-46B1-6F5CF22CB60A}"/>
              </a:ext>
            </a:extLst>
          </p:cNvPr>
          <p:cNvCxnSpPr>
            <a:cxnSpLocks/>
          </p:cNvCxnSpPr>
          <p:nvPr/>
        </p:nvCxnSpPr>
        <p:spPr>
          <a:xfrm flipV="1">
            <a:off x="1176867" y="2853267"/>
            <a:ext cx="0" cy="261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E7733CC-951B-4780-4633-1F0D71C441A6}"/>
              </a:ext>
            </a:extLst>
          </p:cNvPr>
          <p:cNvCxnSpPr>
            <a:cxnSpLocks/>
          </p:cNvCxnSpPr>
          <p:nvPr/>
        </p:nvCxnSpPr>
        <p:spPr>
          <a:xfrm>
            <a:off x="1176867" y="5469467"/>
            <a:ext cx="394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D0171D6-7782-0A49-8CC4-2BB7FFF49A23}"/>
                  </a:ext>
                </a:extLst>
              </p:cNvPr>
              <p:cNvSpPr txBox="1"/>
              <p:nvPr/>
            </p:nvSpPr>
            <p:spPr>
              <a:xfrm>
                <a:off x="2659781" y="5469467"/>
                <a:ext cx="34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𝑀𝐽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D0171D6-7782-0A49-8CC4-2BB7FFF4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81" y="5469467"/>
                <a:ext cx="3436219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768EB94-F012-1A54-09B6-67472884A9E5}"/>
                  </a:ext>
                </a:extLst>
              </p:cNvPr>
              <p:cNvSpPr txBox="1"/>
              <p:nvPr/>
            </p:nvSpPr>
            <p:spPr>
              <a:xfrm rot="16200000">
                <a:off x="61829" y="3420655"/>
                <a:ext cx="1806742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768EB94-F012-1A54-09B6-67472884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29" y="3420655"/>
                <a:ext cx="1806742" cy="370230"/>
              </a:xfrm>
              <a:prstGeom prst="rect">
                <a:avLst/>
              </a:prstGeom>
              <a:blipFill>
                <a:blip r:embed="rId3"/>
                <a:stretch>
                  <a:fillRect r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5FC0D02-B236-0452-E9FB-847453E7CA5F}"/>
              </a:ext>
            </a:extLst>
          </p:cNvPr>
          <p:cNvSpPr/>
          <p:nvPr/>
        </p:nvSpPr>
        <p:spPr>
          <a:xfrm>
            <a:off x="1472666" y="504929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B34316-ABA1-BF8F-AB98-C39C37532421}"/>
              </a:ext>
            </a:extLst>
          </p:cNvPr>
          <p:cNvSpPr/>
          <p:nvPr/>
        </p:nvSpPr>
        <p:spPr>
          <a:xfrm>
            <a:off x="1520792" y="499844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CE9D63-4310-5B0C-767A-69325C973EE0}"/>
              </a:ext>
            </a:extLst>
          </p:cNvPr>
          <p:cNvSpPr/>
          <p:nvPr/>
        </p:nvSpPr>
        <p:spPr>
          <a:xfrm>
            <a:off x="1665171" y="499844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FB89AC3-539B-F397-7D11-50A670D16C89}"/>
              </a:ext>
            </a:extLst>
          </p:cNvPr>
          <p:cNvSpPr/>
          <p:nvPr/>
        </p:nvSpPr>
        <p:spPr>
          <a:xfrm>
            <a:off x="1665171" y="489675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AE8E2C-8C47-963C-DE1A-F2ABEA2B9C8C}"/>
              </a:ext>
            </a:extLst>
          </p:cNvPr>
          <p:cNvSpPr/>
          <p:nvPr/>
        </p:nvSpPr>
        <p:spPr>
          <a:xfrm>
            <a:off x="1793196" y="481627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D6058E-35F9-D96F-E64C-8B31DCD5B00A}"/>
              </a:ext>
            </a:extLst>
          </p:cNvPr>
          <p:cNvSpPr/>
          <p:nvPr/>
        </p:nvSpPr>
        <p:spPr>
          <a:xfrm>
            <a:off x="1921221" y="4714588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C42714-35D5-96C6-0FDA-36D430E5E8C7}"/>
              </a:ext>
            </a:extLst>
          </p:cNvPr>
          <p:cNvSpPr/>
          <p:nvPr/>
        </p:nvSpPr>
        <p:spPr>
          <a:xfrm>
            <a:off x="2152227" y="47145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B210C95-2A35-97F5-9213-95B56A48CCBE}"/>
              </a:ext>
            </a:extLst>
          </p:cNvPr>
          <p:cNvSpPr/>
          <p:nvPr/>
        </p:nvSpPr>
        <p:spPr>
          <a:xfrm>
            <a:off x="2152226" y="45044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3692FA0-F50F-78A0-1B5A-B9F06901F5F2}"/>
              </a:ext>
            </a:extLst>
          </p:cNvPr>
          <p:cNvSpPr/>
          <p:nvPr/>
        </p:nvSpPr>
        <p:spPr>
          <a:xfrm>
            <a:off x="2248479" y="440741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D57D5-DB6E-45CF-96D5-31DC31312AC3}"/>
              </a:ext>
            </a:extLst>
          </p:cNvPr>
          <p:cNvSpPr/>
          <p:nvPr/>
        </p:nvSpPr>
        <p:spPr>
          <a:xfrm>
            <a:off x="2540446" y="440741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C6D211-B350-9074-AB64-E52534534416}"/>
              </a:ext>
            </a:extLst>
          </p:cNvPr>
          <p:cNvSpPr/>
          <p:nvPr/>
        </p:nvSpPr>
        <p:spPr>
          <a:xfrm>
            <a:off x="2540446" y="43057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8A5199-5B21-BEA6-0D31-B1CCEBD37F12}"/>
              </a:ext>
            </a:extLst>
          </p:cNvPr>
          <p:cNvSpPr/>
          <p:nvPr/>
        </p:nvSpPr>
        <p:spPr>
          <a:xfrm>
            <a:off x="2700867" y="416136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00FB8D9-E879-3BA2-0F0C-A89ACA88C6A8}"/>
              </a:ext>
            </a:extLst>
          </p:cNvPr>
          <p:cNvSpPr/>
          <p:nvPr/>
        </p:nvSpPr>
        <p:spPr>
          <a:xfrm>
            <a:off x="2700867" y="42202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785EB6D-DA97-D9FF-4587-B52CE61FCA49}"/>
              </a:ext>
            </a:extLst>
          </p:cNvPr>
          <p:cNvSpPr/>
          <p:nvPr/>
        </p:nvSpPr>
        <p:spPr>
          <a:xfrm>
            <a:off x="2340900" y="444933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BD8CABB-8A70-33DD-BB76-D27F081769CB}"/>
              </a:ext>
            </a:extLst>
          </p:cNvPr>
          <p:cNvSpPr/>
          <p:nvPr/>
        </p:nvSpPr>
        <p:spPr>
          <a:xfrm>
            <a:off x="2389026" y="43984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E51F24A-AC69-F9B2-C8E7-2F33D41E1065}"/>
              </a:ext>
            </a:extLst>
          </p:cNvPr>
          <p:cNvSpPr/>
          <p:nvPr/>
        </p:nvSpPr>
        <p:spPr>
          <a:xfrm>
            <a:off x="2533405" y="43984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1F12D7B-A27F-1FE2-EAAD-E495774B0D2E}"/>
              </a:ext>
            </a:extLst>
          </p:cNvPr>
          <p:cNvSpPr/>
          <p:nvPr/>
        </p:nvSpPr>
        <p:spPr>
          <a:xfrm>
            <a:off x="2533405" y="42968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7261A43-1B0D-5D19-FC94-BA9A270EAD23}"/>
              </a:ext>
            </a:extLst>
          </p:cNvPr>
          <p:cNvSpPr/>
          <p:nvPr/>
        </p:nvSpPr>
        <p:spPr>
          <a:xfrm>
            <a:off x="2661430" y="421632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708C0B-23E7-BFE6-F113-6177D509011C}"/>
              </a:ext>
            </a:extLst>
          </p:cNvPr>
          <p:cNvSpPr/>
          <p:nvPr/>
        </p:nvSpPr>
        <p:spPr>
          <a:xfrm>
            <a:off x="2789455" y="41146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FB8BCCD-FCC2-4D49-4A75-F13674B99CA0}"/>
              </a:ext>
            </a:extLst>
          </p:cNvPr>
          <p:cNvSpPr/>
          <p:nvPr/>
        </p:nvSpPr>
        <p:spPr>
          <a:xfrm>
            <a:off x="3020461" y="41146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DF2C287-45ED-1250-7944-C0245B4BC682}"/>
              </a:ext>
            </a:extLst>
          </p:cNvPr>
          <p:cNvSpPr/>
          <p:nvPr/>
        </p:nvSpPr>
        <p:spPr>
          <a:xfrm>
            <a:off x="3020460" y="39045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E2B5139-9363-B29D-FC85-424ACA5A4828}"/>
              </a:ext>
            </a:extLst>
          </p:cNvPr>
          <p:cNvSpPr/>
          <p:nvPr/>
        </p:nvSpPr>
        <p:spPr>
          <a:xfrm>
            <a:off x="3116713" y="38074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7225B3F-A6FA-6BE3-6F92-664985624A16}"/>
              </a:ext>
            </a:extLst>
          </p:cNvPr>
          <p:cNvSpPr/>
          <p:nvPr/>
        </p:nvSpPr>
        <p:spPr>
          <a:xfrm>
            <a:off x="3408680" y="38074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F2EF360-8F6C-6E35-9B1C-C3274155E20F}"/>
              </a:ext>
            </a:extLst>
          </p:cNvPr>
          <p:cNvSpPr/>
          <p:nvPr/>
        </p:nvSpPr>
        <p:spPr>
          <a:xfrm>
            <a:off x="3408680" y="37057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7726331-4DB8-CB40-6A75-C087B7A783B2}"/>
              </a:ext>
            </a:extLst>
          </p:cNvPr>
          <p:cNvSpPr/>
          <p:nvPr/>
        </p:nvSpPr>
        <p:spPr>
          <a:xfrm>
            <a:off x="3569101" y="356141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76A185A-E06A-97E7-11DB-B2418408F69E}"/>
              </a:ext>
            </a:extLst>
          </p:cNvPr>
          <p:cNvSpPr/>
          <p:nvPr/>
        </p:nvSpPr>
        <p:spPr>
          <a:xfrm>
            <a:off x="3569101" y="36203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814C385-2B34-F822-E5ED-0D351696CB87}"/>
              </a:ext>
            </a:extLst>
          </p:cNvPr>
          <p:cNvSpPr/>
          <p:nvPr/>
        </p:nvSpPr>
        <p:spPr>
          <a:xfrm>
            <a:off x="1733133" y="4966638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DB8BAEA-B6B5-D2BC-501C-4FDE5976796B}"/>
              </a:ext>
            </a:extLst>
          </p:cNvPr>
          <p:cNvSpPr/>
          <p:nvPr/>
        </p:nvSpPr>
        <p:spPr>
          <a:xfrm>
            <a:off x="1781259" y="4915793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05566D9-0005-F743-2138-FD4B55DF51D1}"/>
              </a:ext>
            </a:extLst>
          </p:cNvPr>
          <p:cNvSpPr/>
          <p:nvPr/>
        </p:nvSpPr>
        <p:spPr>
          <a:xfrm>
            <a:off x="1925638" y="4915793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3E03DEA-038C-7BB7-0CFD-595390585A9C}"/>
              </a:ext>
            </a:extLst>
          </p:cNvPr>
          <p:cNvSpPr/>
          <p:nvPr/>
        </p:nvSpPr>
        <p:spPr>
          <a:xfrm>
            <a:off x="1925638" y="4814104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2216189-4B54-87D3-6BBE-212F05F054DE}"/>
              </a:ext>
            </a:extLst>
          </p:cNvPr>
          <p:cNvSpPr/>
          <p:nvPr/>
        </p:nvSpPr>
        <p:spPr>
          <a:xfrm>
            <a:off x="2053663" y="4733624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10110CD-7CE4-0C67-0649-A07EAA33A158}"/>
              </a:ext>
            </a:extLst>
          </p:cNvPr>
          <p:cNvSpPr/>
          <p:nvPr/>
        </p:nvSpPr>
        <p:spPr>
          <a:xfrm>
            <a:off x="2181688" y="46319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8BDDD6D-2041-E7A3-909C-E0C637557EBF}"/>
              </a:ext>
            </a:extLst>
          </p:cNvPr>
          <p:cNvSpPr/>
          <p:nvPr/>
        </p:nvSpPr>
        <p:spPr>
          <a:xfrm>
            <a:off x="2412694" y="46319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E471B3B-E68B-B17C-9ABA-E325ECBF9F1B}"/>
              </a:ext>
            </a:extLst>
          </p:cNvPr>
          <p:cNvSpPr/>
          <p:nvPr/>
        </p:nvSpPr>
        <p:spPr>
          <a:xfrm>
            <a:off x="2412693" y="44218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6EA4C56-6B3E-967C-E9AA-4F8049EC916E}"/>
              </a:ext>
            </a:extLst>
          </p:cNvPr>
          <p:cNvSpPr/>
          <p:nvPr/>
        </p:nvSpPr>
        <p:spPr>
          <a:xfrm>
            <a:off x="2508946" y="43247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7FDA22D-720F-7EF7-A0B7-E9444B80BB6F}"/>
              </a:ext>
            </a:extLst>
          </p:cNvPr>
          <p:cNvSpPr/>
          <p:nvPr/>
        </p:nvSpPr>
        <p:spPr>
          <a:xfrm>
            <a:off x="2800913" y="43247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7D5C8E4-9DB1-8C8A-6428-233904097AF8}"/>
              </a:ext>
            </a:extLst>
          </p:cNvPr>
          <p:cNvSpPr/>
          <p:nvPr/>
        </p:nvSpPr>
        <p:spPr>
          <a:xfrm>
            <a:off x="2800913" y="42230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B8B77FB-873F-6ECF-C35F-5B5DC89B0BEE}"/>
              </a:ext>
            </a:extLst>
          </p:cNvPr>
          <p:cNvSpPr/>
          <p:nvPr/>
        </p:nvSpPr>
        <p:spPr>
          <a:xfrm>
            <a:off x="2961334" y="40787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36CB32F-E28A-ECD9-B6E9-21A7A620BB3C}"/>
              </a:ext>
            </a:extLst>
          </p:cNvPr>
          <p:cNvSpPr/>
          <p:nvPr/>
        </p:nvSpPr>
        <p:spPr>
          <a:xfrm>
            <a:off x="2961334" y="413763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F30C1FD-B7B9-E9AA-DE1A-943323E5202E}"/>
              </a:ext>
            </a:extLst>
          </p:cNvPr>
          <p:cNvSpPr/>
          <p:nvPr/>
        </p:nvSpPr>
        <p:spPr>
          <a:xfrm>
            <a:off x="2529573" y="43899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724EE3-12E8-0EB8-F6C2-DE0817313F6F}"/>
              </a:ext>
            </a:extLst>
          </p:cNvPr>
          <p:cNvSpPr/>
          <p:nvPr/>
        </p:nvSpPr>
        <p:spPr>
          <a:xfrm>
            <a:off x="2577699" y="43390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28BD90C-CEC3-A440-E4F2-40251DF439F5}"/>
              </a:ext>
            </a:extLst>
          </p:cNvPr>
          <p:cNvSpPr/>
          <p:nvPr/>
        </p:nvSpPr>
        <p:spPr>
          <a:xfrm>
            <a:off x="2722078" y="43390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7AFDED6-490E-D6A3-A6EB-4304321FE70C}"/>
              </a:ext>
            </a:extLst>
          </p:cNvPr>
          <p:cNvSpPr/>
          <p:nvPr/>
        </p:nvSpPr>
        <p:spPr>
          <a:xfrm>
            <a:off x="2722078" y="42374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883761A-E6DD-6AAB-03D5-FEFB52F20185}"/>
              </a:ext>
            </a:extLst>
          </p:cNvPr>
          <p:cNvSpPr/>
          <p:nvPr/>
        </p:nvSpPr>
        <p:spPr>
          <a:xfrm>
            <a:off x="2850103" y="415692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AD2F6E4-ACC8-F59A-EB5B-468FE6C104E8}"/>
              </a:ext>
            </a:extLst>
          </p:cNvPr>
          <p:cNvSpPr/>
          <p:nvPr/>
        </p:nvSpPr>
        <p:spPr>
          <a:xfrm>
            <a:off x="2978128" y="40552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C913A8C-650D-DF41-3755-45D252F68C0C}"/>
              </a:ext>
            </a:extLst>
          </p:cNvPr>
          <p:cNvSpPr/>
          <p:nvPr/>
        </p:nvSpPr>
        <p:spPr>
          <a:xfrm>
            <a:off x="3209134" y="40552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A73C557-AB3F-3655-D93A-0B46D78FFB49}"/>
              </a:ext>
            </a:extLst>
          </p:cNvPr>
          <p:cNvSpPr/>
          <p:nvPr/>
        </p:nvSpPr>
        <p:spPr>
          <a:xfrm>
            <a:off x="3209133" y="384510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AB12CDE-5E96-FE1D-CDF0-F3190EA6947C}"/>
              </a:ext>
            </a:extLst>
          </p:cNvPr>
          <p:cNvSpPr/>
          <p:nvPr/>
        </p:nvSpPr>
        <p:spPr>
          <a:xfrm>
            <a:off x="3305386" y="37480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39280B3-AEE0-03F3-E839-655643AE5DAE}"/>
              </a:ext>
            </a:extLst>
          </p:cNvPr>
          <p:cNvSpPr/>
          <p:nvPr/>
        </p:nvSpPr>
        <p:spPr>
          <a:xfrm>
            <a:off x="3597353" y="37480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29B95C-8F5B-FA86-2849-D002BE975CBF}"/>
              </a:ext>
            </a:extLst>
          </p:cNvPr>
          <p:cNvSpPr/>
          <p:nvPr/>
        </p:nvSpPr>
        <p:spPr>
          <a:xfrm>
            <a:off x="3597353" y="36463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931ADB8-D6BF-32F1-CB42-73CFB4CC4A29}"/>
              </a:ext>
            </a:extLst>
          </p:cNvPr>
          <p:cNvSpPr/>
          <p:nvPr/>
        </p:nvSpPr>
        <p:spPr>
          <a:xfrm>
            <a:off x="3757774" y="350201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024D79C-69C1-F2B9-99BD-D04249FDA8E9}"/>
              </a:ext>
            </a:extLst>
          </p:cNvPr>
          <p:cNvSpPr/>
          <p:nvPr/>
        </p:nvSpPr>
        <p:spPr>
          <a:xfrm>
            <a:off x="3757774" y="356092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61560FD-1F07-236B-84E5-4C3F0A172C7F}"/>
              </a:ext>
            </a:extLst>
          </p:cNvPr>
          <p:cNvSpPr/>
          <p:nvPr/>
        </p:nvSpPr>
        <p:spPr>
          <a:xfrm>
            <a:off x="1487459" y="5015390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EC4ED02-2D47-1822-F907-789768C01333}"/>
              </a:ext>
            </a:extLst>
          </p:cNvPr>
          <p:cNvSpPr/>
          <p:nvPr/>
        </p:nvSpPr>
        <p:spPr>
          <a:xfrm>
            <a:off x="1535585" y="496454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3B3B8DD-1DE6-0B01-8649-E08E9F3BB5F6}"/>
              </a:ext>
            </a:extLst>
          </p:cNvPr>
          <p:cNvSpPr/>
          <p:nvPr/>
        </p:nvSpPr>
        <p:spPr>
          <a:xfrm>
            <a:off x="1679964" y="496454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1DFF2-1F9E-00DE-9360-F3529F03E446}"/>
              </a:ext>
            </a:extLst>
          </p:cNvPr>
          <p:cNvSpPr/>
          <p:nvPr/>
        </p:nvSpPr>
        <p:spPr>
          <a:xfrm>
            <a:off x="1679964" y="486285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AD3A9ED-DB9E-E6C2-8562-40A10ACF4FAC}"/>
              </a:ext>
            </a:extLst>
          </p:cNvPr>
          <p:cNvSpPr/>
          <p:nvPr/>
        </p:nvSpPr>
        <p:spPr>
          <a:xfrm>
            <a:off x="1807989" y="478237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FEBFA69-B7BF-08AD-56CC-2D5C9AE6032A}"/>
              </a:ext>
            </a:extLst>
          </p:cNvPr>
          <p:cNvSpPr/>
          <p:nvPr/>
        </p:nvSpPr>
        <p:spPr>
          <a:xfrm>
            <a:off x="1936014" y="468068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D5C6235-B7D4-4786-BA92-3033D4424B99}"/>
              </a:ext>
            </a:extLst>
          </p:cNvPr>
          <p:cNvSpPr/>
          <p:nvPr/>
        </p:nvSpPr>
        <p:spPr>
          <a:xfrm>
            <a:off x="2167020" y="46806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4C2F634-B1C1-344E-EAF3-7FA22274FBBB}"/>
              </a:ext>
            </a:extLst>
          </p:cNvPr>
          <p:cNvSpPr/>
          <p:nvPr/>
        </p:nvSpPr>
        <p:spPr>
          <a:xfrm>
            <a:off x="2167019" y="44705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8F91673-C2AB-BE90-9E8A-C781BB43977D}"/>
              </a:ext>
            </a:extLst>
          </p:cNvPr>
          <p:cNvSpPr/>
          <p:nvPr/>
        </p:nvSpPr>
        <p:spPr>
          <a:xfrm>
            <a:off x="2263272" y="43735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3787215-829F-1606-BEBC-958642579E67}"/>
              </a:ext>
            </a:extLst>
          </p:cNvPr>
          <p:cNvSpPr/>
          <p:nvPr/>
        </p:nvSpPr>
        <p:spPr>
          <a:xfrm>
            <a:off x="2555239" y="43735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D103335-C240-1127-D70F-901BDD1345FE}"/>
              </a:ext>
            </a:extLst>
          </p:cNvPr>
          <p:cNvSpPr/>
          <p:nvPr/>
        </p:nvSpPr>
        <p:spPr>
          <a:xfrm>
            <a:off x="2555239" y="427182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289A2CE-02D6-C7D8-C2D1-2A5369D9CBBC}"/>
              </a:ext>
            </a:extLst>
          </p:cNvPr>
          <p:cNvSpPr/>
          <p:nvPr/>
        </p:nvSpPr>
        <p:spPr>
          <a:xfrm>
            <a:off x="2715660" y="41274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2FEFEB6-82F5-FD6C-F237-9C0AA3C13E73}"/>
              </a:ext>
            </a:extLst>
          </p:cNvPr>
          <p:cNvSpPr/>
          <p:nvPr/>
        </p:nvSpPr>
        <p:spPr>
          <a:xfrm>
            <a:off x="2715660" y="41863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0F774EC-78FF-BC7D-7263-456820026CC5}"/>
              </a:ext>
            </a:extLst>
          </p:cNvPr>
          <p:cNvSpPr/>
          <p:nvPr/>
        </p:nvSpPr>
        <p:spPr>
          <a:xfrm>
            <a:off x="3789252" y="353616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778170D-8D01-50A5-2C7A-BC509B2A5870}"/>
              </a:ext>
            </a:extLst>
          </p:cNvPr>
          <p:cNvSpPr/>
          <p:nvPr/>
        </p:nvSpPr>
        <p:spPr>
          <a:xfrm>
            <a:off x="3789252" y="343448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85FE2FE-1A7A-0BF6-EC71-4162C257C312}"/>
              </a:ext>
            </a:extLst>
          </p:cNvPr>
          <p:cNvSpPr/>
          <p:nvPr/>
        </p:nvSpPr>
        <p:spPr>
          <a:xfrm>
            <a:off x="3949673" y="329011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FDCB464-D883-8E48-1728-9D868934692A}"/>
              </a:ext>
            </a:extLst>
          </p:cNvPr>
          <p:cNvSpPr/>
          <p:nvPr/>
        </p:nvSpPr>
        <p:spPr>
          <a:xfrm>
            <a:off x="3949673" y="33490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FDFDEFB-2FD8-C0B4-3DE7-CF403D2D77C5}"/>
              </a:ext>
            </a:extLst>
          </p:cNvPr>
          <p:cNvSpPr/>
          <p:nvPr/>
        </p:nvSpPr>
        <p:spPr>
          <a:xfrm>
            <a:off x="3782211" y="35272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C8582E2C-646D-912D-1B62-BA7F8D816A7E}"/>
              </a:ext>
            </a:extLst>
          </p:cNvPr>
          <p:cNvSpPr/>
          <p:nvPr/>
        </p:nvSpPr>
        <p:spPr>
          <a:xfrm>
            <a:off x="3782211" y="34255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A3A92AF-64FD-5194-8FD0-C997CB33F92E}"/>
              </a:ext>
            </a:extLst>
          </p:cNvPr>
          <p:cNvSpPr/>
          <p:nvPr/>
        </p:nvSpPr>
        <p:spPr>
          <a:xfrm>
            <a:off x="3910236" y="33450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120833F-E5E1-4E42-221F-CFF1C22A6EE5}"/>
              </a:ext>
            </a:extLst>
          </p:cNvPr>
          <p:cNvSpPr/>
          <p:nvPr/>
        </p:nvSpPr>
        <p:spPr>
          <a:xfrm>
            <a:off x="4038261" y="32433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736C007-7BD3-4CDF-7C1A-D98F4D4AAE7D}"/>
              </a:ext>
            </a:extLst>
          </p:cNvPr>
          <p:cNvSpPr/>
          <p:nvPr/>
        </p:nvSpPr>
        <p:spPr>
          <a:xfrm>
            <a:off x="4269267" y="32433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56CA233-69A7-B757-9865-232AFC19450C}"/>
              </a:ext>
            </a:extLst>
          </p:cNvPr>
          <p:cNvSpPr/>
          <p:nvPr/>
        </p:nvSpPr>
        <p:spPr>
          <a:xfrm>
            <a:off x="3757752" y="3453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D840756-2B34-2D14-68BC-659D3A35FAF3}"/>
              </a:ext>
            </a:extLst>
          </p:cNvPr>
          <p:cNvSpPr/>
          <p:nvPr/>
        </p:nvSpPr>
        <p:spPr>
          <a:xfrm>
            <a:off x="4049719" y="3453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253DDA6-1D53-D44F-37A8-3A2B84FAB458}"/>
              </a:ext>
            </a:extLst>
          </p:cNvPr>
          <p:cNvSpPr/>
          <p:nvPr/>
        </p:nvSpPr>
        <p:spPr>
          <a:xfrm>
            <a:off x="4049719" y="33518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7D65BA0-52DE-16BA-7CE9-3EDE55173B2A}"/>
              </a:ext>
            </a:extLst>
          </p:cNvPr>
          <p:cNvSpPr/>
          <p:nvPr/>
        </p:nvSpPr>
        <p:spPr>
          <a:xfrm>
            <a:off x="4210140" y="32074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3C51A2E7-53F9-A894-3DDE-00D4938CBF6E}"/>
              </a:ext>
            </a:extLst>
          </p:cNvPr>
          <p:cNvSpPr/>
          <p:nvPr/>
        </p:nvSpPr>
        <p:spPr>
          <a:xfrm>
            <a:off x="4210140" y="326638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AD8FEC6-7E4C-7C7D-E332-5D697A47A551}"/>
              </a:ext>
            </a:extLst>
          </p:cNvPr>
          <p:cNvSpPr/>
          <p:nvPr/>
        </p:nvSpPr>
        <p:spPr>
          <a:xfrm>
            <a:off x="3778379" y="35186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92D5E23-698F-6E1B-F4A0-0523450C8BBE}"/>
              </a:ext>
            </a:extLst>
          </p:cNvPr>
          <p:cNvSpPr/>
          <p:nvPr/>
        </p:nvSpPr>
        <p:spPr>
          <a:xfrm>
            <a:off x="3826505" y="34678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6C7564A-A9EA-180F-9324-372B3256815F}"/>
              </a:ext>
            </a:extLst>
          </p:cNvPr>
          <p:cNvSpPr/>
          <p:nvPr/>
        </p:nvSpPr>
        <p:spPr>
          <a:xfrm>
            <a:off x="3970884" y="34678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CFADC698-8C73-2A7F-1674-5893DA66585A}"/>
              </a:ext>
            </a:extLst>
          </p:cNvPr>
          <p:cNvSpPr/>
          <p:nvPr/>
        </p:nvSpPr>
        <p:spPr>
          <a:xfrm>
            <a:off x="3970884" y="33661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E80AA77-2FC0-4459-994B-E27946EB06EB}"/>
              </a:ext>
            </a:extLst>
          </p:cNvPr>
          <p:cNvSpPr/>
          <p:nvPr/>
        </p:nvSpPr>
        <p:spPr>
          <a:xfrm>
            <a:off x="4098909" y="32856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B75DB490-C4BF-53EC-2621-D595F5DB5654}"/>
              </a:ext>
            </a:extLst>
          </p:cNvPr>
          <p:cNvSpPr/>
          <p:nvPr/>
        </p:nvSpPr>
        <p:spPr>
          <a:xfrm>
            <a:off x="4226934" y="31839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5B51A09-A3A4-A840-807F-49F1BDDE4FCF}"/>
              </a:ext>
            </a:extLst>
          </p:cNvPr>
          <p:cNvSpPr/>
          <p:nvPr/>
        </p:nvSpPr>
        <p:spPr>
          <a:xfrm>
            <a:off x="4457940" y="31839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9C0529A4-A49C-02A3-AC0E-D34FAAA2C9C4}"/>
              </a:ext>
            </a:extLst>
          </p:cNvPr>
          <p:cNvSpPr/>
          <p:nvPr/>
        </p:nvSpPr>
        <p:spPr>
          <a:xfrm>
            <a:off x="3804045" y="350226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D0740E9-6D68-D8EB-F319-1EEA733B14A5}"/>
              </a:ext>
            </a:extLst>
          </p:cNvPr>
          <p:cNvSpPr/>
          <p:nvPr/>
        </p:nvSpPr>
        <p:spPr>
          <a:xfrm>
            <a:off x="3804045" y="340057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FCAD2BF-BBDE-7C0A-B3D5-3B46689340CB}"/>
              </a:ext>
            </a:extLst>
          </p:cNvPr>
          <p:cNvSpPr/>
          <p:nvPr/>
        </p:nvSpPr>
        <p:spPr>
          <a:xfrm>
            <a:off x="3964466" y="32562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BF5BBBC8-2EF7-17A5-738E-1FF8D4ACE7E5}"/>
              </a:ext>
            </a:extLst>
          </p:cNvPr>
          <p:cNvSpPr/>
          <p:nvPr/>
        </p:nvSpPr>
        <p:spPr>
          <a:xfrm>
            <a:off x="3964466" y="33151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210DC20-1711-694B-EFEC-B6EC9203F811}"/>
              </a:ext>
            </a:extLst>
          </p:cNvPr>
          <p:cNvSpPr/>
          <p:nvPr/>
        </p:nvSpPr>
        <p:spPr>
          <a:xfrm>
            <a:off x="3171425" y="41455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D600EE67-0CCB-C567-4E69-B1B037D7DE5C}"/>
              </a:ext>
            </a:extLst>
          </p:cNvPr>
          <p:cNvSpPr/>
          <p:nvPr/>
        </p:nvSpPr>
        <p:spPr>
          <a:xfrm>
            <a:off x="3171425" y="40438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8DE3A8DD-6103-5973-56EE-0F6BE6F3BF79}"/>
              </a:ext>
            </a:extLst>
          </p:cNvPr>
          <p:cNvSpPr/>
          <p:nvPr/>
        </p:nvSpPr>
        <p:spPr>
          <a:xfrm>
            <a:off x="3331846" y="38995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DFD7DF2-6835-ED3F-0549-8E91B26B9BA2}"/>
              </a:ext>
            </a:extLst>
          </p:cNvPr>
          <p:cNvSpPr/>
          <p:nvPr/>
        </p:nvSpPr>
        <p:spPr>
          <a:xfrm>
            <a:off x="3331846" y="39584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F40344-AC72-DE32-A1E3-4D17E685E4EF}"/>
              </a:ext>
            </a:extLst>
          </p:cNvPr>
          <p:cNvSpPr/>
          <p:nvPr/>
        </p:nvSpPr>
        <p:spPr>
          <a:xfrm>
            <a:off x="3164384" y="41366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322DDD84-7064-B7F8-3D49-6CFCB0FD0574}"/>
              </a:ext>
            </a:extLst>
          </p:cNvPr>
          <p:cNvSpPr/>
          <p:nvPr/>
        </p:nvSpPr>
        <p:spPr>
          <a:xfrm>
            <a:off x="3164384" y="40349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A274FC1-BB92-E48B-CE33-FBC4C29F0E17}"/>
              </a:ext>
            </a:extLst>
          </p:cNvPr>
          <p:cNvSpPr/>
          <p:nvPr/>
        </p:nvSpPr>
        <p:spPr>
          <a:xfrm>
            <a:off x="3292409" y="39544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3671D5A-0B2D-67D3-CB4F-C8310E1AFA1F}"/>
              </a:ext>
            </a:extLst>
          </p:cNvPr>
          <p:cNvSpPr/>
          <p:nvPr/>
        </p:nvSpPr>
        <p:spPr>
          <a:xfrm>
            <a:off x="3420434" y="38527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815DB15-02BE-3EFC-5FF6-B06C8028B735}"/>
              </a:ext>
            </a:extLst>
          </p:cNvPr>
          <p:cNvSpPr/>
          <p:nvPr/>
        </p:nvSpPr>
        <p:spPr>
          <a:xfrm>
            <a:off x="3651440" y="38527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124113A3-8542-5B90-35BD-E2275DF5B235}"/>
              </a:ext>
            </a:extLst>
          </p:cNvPr>
          <p:cNvSpPr/>
          <p:nvPr/>
        </p:nvSpPr>
        <p:spPr>
          <a:xfrm>
            <a:off x="3139925" y="406292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92B4C73A-0058-BA0E-3EC9-7DF5728BC792}"/>
              </a:ext>
            </a:extLst>
          </p:cNvPr>
          <p:cNvSpPr/>
          <p:nvPr/>
        </p:nvSpPr>
        <p:spPr>
          <a:xfrm>
            <a:off x="3431892" y="406292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24B811C-34D7-5523-413E-0547A45ACBD0}"/>
              </a:ext>
            </a:extLst>
          </p:cNvPr>
          <p:cNvSpPr/>
          <p:nvPr/>
        </p:nvSpPr>
        <p:spPr>
          <a:xfrm>
            <a:off x="3431892" y="396123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3A27CDF-2FEE-12CD-D174-3F84CC9C5625}"/>
              </a:ext>
            </a:extLst>
          </p:cNvPr>
          <p:cNvSpPr/>
          <p:nvPr/>
        </p:nvSpPr>
        <p:spPr>
          <a:xfrm>
            <a:off x="3592313" y="381686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2376D1E-2743-F622-2432-50CA4D786822}"/>
              </a:ext>
            </a:extLst>
          </p:cNvPr>
          <p:cNvSpPr/>
          <p:nvPr/>
        </p:nvSpPr>
        <p:spPr>
          <a:xfrm>
            <a:off x="3592313" y="38757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24C9D80-984B-CB6D-284F-E1596870F9DD}"/>
              </a:ext>
            </a:extLst>
          </p:cNvPr>
          <p:cNvSpPr/>
          <p:nvPr/>
        </p:nvSpPr>
        <p:spPr>
          <a:xfrm>
            <a:off x="3160552" y="41280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01A0C18-E5EE-FF34-0ACA-CE9F27618226}"/>
              </a:ext>
            </a:extLst>
          </p:cNvPr>
          <p:cNvSpPr/>
          <p:nvPr/>
        </p:nvSpPr>
        <p:spPr>
          <a:xfrm>
            <a:off x="3208678" y="40772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011F44D-C9BF-C174-F566-BAFEF9C922A5}"/>
              </a:ext>
            </a:extLst>
          </p:cNvPr>
          <p:cNvSpPr/>
          <p:nvPr/>
        </p:nvSpPr>
        <p:spPr>
          <a:xfrm>
            <a:off x="3353057" y="40772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EE71AD8-EC17-45DD-EF9F-1B7597AA9605}"/>
              </a:ext>
            </a:extLst>
          </p:cNvPr>
          <p:cNvSpPr/>
          <p:nvPr/>
        </p:nvSpPr>
        <p:spPr>
          <a:xfrm>
            <a:off x="3353057" y="39755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A3244EC1-8294-E376-394B-45529860CF5D}"/>
              </a:ext>
            </a:extLst>
          </p:cNvPr>
          <p:cNvSpPr/>
          <p:nvPr/>
        </p:nvSpPr>
        <p:spPr>
          <a:xfrm>
            <a:off x="3481082" y="38950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98A80C4-8983-DF73-0E14-B48EE6C32E39}"/>
              </a:ext>
            </a:extLst>
          </p:cNvPr>
          <p:cNvSpPr/>
          <p:nvPr/>
        </p:nvSpPr>
        <p:spPr>
          <a:xfrm>
            <a:off x="3609107" y="37933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7DE882BE-6406-058B-A379-AC540DBF2260}"/>
              </a:ext>
            </a:extLst>
          </p:cNvPr>
          <p:cNvSpPr/>
          <p:nvPr/>
        </p:nvSpPr>
        <p:spPr>
          <a:xfrm>
            <a:off x="3840113" y="37933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A21456C-B0AB-6797-73D9-B91BBEB64916}"/>
              </a:ext>
            </a:extLst>
          </p:cNvPr>
          <p:cNvSpPr/>
          <p:nvPr/>
        </p:nvSpPr>
        <p:spPr>
          <a:xfrm>
            <a:off x="3186218" y="41116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FFD63C5-26EF-230C-551B-16762A664BE0}"/>
              </a:ext>
            </a:extLst>
          </p:cNvPr>
          <p:cNvSpPr/>
          <p:nvPr/>
        </p:nvSpPr>
        <p:spPr>
          <a:xfrm>
            <a:off x="3186218" y="40099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4F068084-3BCC-FF2D-D8EB-DF0BC2B0EF17}"/>
              </a:ext>
            </a:extLst>
          </p:cNvPr>
          <p:cNvSpPr/>
          <p:nvPr/>
        </p:nvSpPr>
        <p:spPr>
          <a:xfrm>
            <a:off x="3346639" y="386562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6C9039CD-DCAF-8A43-FC06-5BEC6786BF6B}"/>
              </a:ext>
            </a:extLst>
          </p:cNvPr>
          <p:cNvSpPr/>
          <p:nvPr/>
        </p:nvSpPr>
        <p:spPr>
          <a:xfrm>
            <a:off x="3346639" y="392453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FD13D7F-A92D-AA56-92FE-80BA6F3C5066}"/>
              </a:ext>
            </a:extLst>
          </p:cNvPr>
          <p:cNvCxnSpPr>
            <a:cxnSpLocks/>
          </p:cNvCxnSpPr>
          <p:nvPr/>
        </p:nvCxnSpPr>
        <p:spPr>
          <a:xfrm flipV="1">
            <a:off x="1165289" y="3468092"/>
            <a:ext cx="260674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10E36C4-7320-447A-7E1D-542324322566}"/>
              </a:ext>
            </a:extLst>
          </p:cNvPr>
          <p:cNvCxnSpPr>
            <a:cxnSpLocks/>
            <a:endCxn id="99" idx="6"/>
          </p:cNvCxnSpPr>
          <p:nvPr/>
        </p:nvCxnSpPr>
        <p:spPr>
          <a:xfrm flipV="1">
            <a:off x="3895237" y="3451424"/>
            <a:ext cx="5061" cy="19969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9BE0562-AE8D-643C-2F10-CF29F364E9A4}"/>
              </a:ext>
            </a:extLst>
          </p:cNvPr>
          <p:cNvSpPr txBox="1"/>
          <p:nvPr/>
        </p:nvSpPr>
        <p:spPr>
          <a:xfrm>
            <a:off x="1324049" y="6034747"/>
            <a:ext cx="203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% to </a:t>
            </a:r>
            <a:r>
              <a:rPr lang="fr-FR" dirty="0" err="1">
                <a:solidFill>
                  <a:srgbClr val="C00000"/>
                </a:solidFill>
              </a:rPr>
              <a:t>be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adjusted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upon</a:t>
            </a:r>
            <a:r>
              <a:rPr lang="fr-FR" dirty="0">
                <a:solidFill>
                  <a:srgbClr val="C00000"/>
                </a:solidFill>
              </a:rPr>
              <a:t>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0586DC3A-3BFE-016C-2423-4D187DBB8C33}"/>
              </a:ext>
            </a:extLst>
          </p:cNvPr>
          <p:cNvCxnSpPr>
            <a:cxnSpLocks/>
          </p:cNvCxnSpPr>
          <p:nvPr/>
        </p:nvCxnSpPr>
        <p:spPr>
          <a:xfrm flipV="1">
            <a:off x="6144186" y="2860536"/>
            <a:ext cx="0" cy="261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A74BA15E-C126-3160-933C-34C331D257DA}"/>
              </a:ext>
            </a:extLst>
          </p:cNvPr>
          <p:cNvCxnSpPr>
            <a:cxnSpLocks/>
          </p:cNvCxnSpPr>
          <p:nvPr/>
        </p:nvCxnSpPr>
        <p:spPr>
          <a:xfrm>
            <a:off x="6144186" y="5476736"/>
            <a:ext cx="394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DC5904CA-904C-EAA3-C1DE-65D339AE7A14}"/>
                  </a:ext>
                </a:extLst>
              </p:cNvPr>
              <p:cNvSpPr txBox="1"/>
              <p:nvPr/>
            </p:nvSpPr>
            <p:spPr>
              <a:xfrm>
                <a:off x="7627100" y="5476736"/>
                <a:ext cx="34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𝑅𝑒𝑠𝑒𝑟𝑣𝑒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DC5904CA-904C-EAA3-C1DE-65D339AE7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00" y="5476736"/>
                <a:ext cx="3436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65E1AEFB-C187-8A63-C3C0-9E306EF9E06A}"/>
                  </a:ext>
                </a:extLst>
              </p:cNvPr>
              <p:cNvSpPr txBox="1"/>
              <p:nvPr/>
            </p:nvSpPr>
            <p:spPr>
              <a:xfrm rot="16200000">
                <a:off x="5029148" y="3427924"/>
                <a:ext cx="1806742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𝑃𝑟𝑜𝑑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65E1AEFB-C187-8A63-C3C0-9E306EF9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29148" y="3427924"/>
                <a:ext cx="1806742" cy="370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Ellipse 143">
            <a:extLst>
              <a:ext uri="{FF2B5EF4-FFF2-40B4-BE49-F238E27FC236}">
                <a16:creationId xmlns:a16="http://schemas.microsoft.com/office/drawing/2014/main" id="{B1EBAB7A-F044-5351-701C-F3D2FA91FF27}"/>
              </a:ext>
            </a:extLst>
          </p:cNvPr>
          <p:cNvSpPr/>
          <p:nvPr/>
        </p:nvSpPr>
        <p:spPr>
          <a:xfrm>
            <a:off x="6439985" y="5056560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AD5C1C8C-A11B-B7EB-A030-6A28DA20CE3C}"/>
              </a:ext>
            </a:extLst>
          </p:cNvPr>
          <p:cNvSpPr/>
          <p:nvPr/>
        </p:nvSpPr>
        <p:spPr>
          <a:xfrm>
            <a:off x="6488111" y="500571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F6B6F0CD-CDD5-21D0-5924-A116AE017EA0}"/>
              </a:ext>
            </a:extLst>
          </p:cNvPr>
          <p:cNvSpPr/>
          <p:nvPr/>
        </p:nvSpPr>
        <p:spPr>
          <a:xfrm>
            <a:off x="6632490" y="500571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CFF9599F-74B4-9EF9-4D82-C8256895C471}"/>
              </a:ext>
            </a:extLst>
          </p:cNvPr>
          <p:cNvSpPr/>
          <p:nvPr/>
        </p:nvSpPr>
        <p:spPr>
          <a:xfrm>
            <a:off x="6632490" y="490402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2D8A320C-9B33-87A4-8073-1122889CF64F}"/>
              </a:ext>
            </a:extLst>
          </p:cNvPr>
          <p:cNvSpPr/>
          <p:nvPr/>
        </p:nvSpPr>
        <p:spPr>
          <a:xfrm>
            <a:off x="6760515" y="482354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571B45E1-255C-A470-1153-080F52265E7A}"/>
              </a:ext>
            </a:extLst>
          </p:cNvPr>
          <p:cNvSpPr/>
          <p:nvPr/>
        </p:nvSpPr>
        <p:spPr>
          <a:xfrm>
            <a:off x="6888540" y="472185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30ABBCF-8DE1-99B7-24C2-33FA1B4AD043}"/>
              </a:ext>
            </a:extLst>
          </p:cNvPr>
          <p:cNvSpPr/>
          <p:nvPr/>
        </p:nvSpPr>
        <p:spPr>
          <a:xfrm>
            <a:off x="7119546" y="47218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9F085F02-3482-E138-A458-1F0E8328696A}"/>
              </a:ext>
            </a:extLst>
          </p:cNvPr>
          <p:cNvSpPr/>
          <p:nvPr/>
        </p:nvSpPr>
        <p:spPr>
          <a:xfrm>
            <a:off x="7119545" y="451172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E6B42329-C675-1426-E837-113DC778C2A3}"/>
              </a:ext>
            </a:extLst>
          </p:cNvPr>
          <p:cNvSpPr/>
          <p:nvPr/>
        </p:nvSpPr>
        <p:spPr>
          <a:xfrm>
            <a:off x="7215798" y="44146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4692F384-3098-CE90-ECBB-DD04EFD956BB}"/>
              </a:ext>
            </a:extLst>
          </p:cNvPr>
          <p:cNvSpPr/>
          <p:nvPr/>
        </p:nvSpPr>
        <p:spPr>
          <a:xfrm>
            <a:off x="7507765" y="44146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D25E0118-773F-E669-DD48-43E1BE1F9834}"/>
              </a:ext>
            </a:extLst>
          </p:cNvPr>
          <p:cNvSpPr/>
          <p:nvPr/>
        </p:nvSpPr>
        <p:spPr>
          <a:xfrm>
            <a:off x="7507765" y="43129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1F6C8BFD-57E9-1939-C714-A3ED2DAA9707}"/>
              </a:ext>
            </a:extLst>
          </p:cNvPr>
          <p:cNvSpPr/>
          <p:nvPr/>
        </p:nvSpPr>
        <p:spPr>
          <a:xfrm>
            <a:off x="7668186" y="41686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F13FC45A-874D-F299-6C61-F6B9B43CC836}"/>
              </a:ext>
            </a:extLst>
          </p:cNvPr>
          <p:cNvSpPr/>
          <p:nvPr/>
        </p:nvSpPr>
        <p:spPr>
          <a:xfrm>
            <a:off x="7668186" y="42275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FDC33995-1572-CD2A-0E9F-EEEF69F6BE9F}"/>
              </a:ext>
            </a:extLst>
          </p:cNvPr>
          <p:cNvSpPr/>
          <p:nvPr/>
        </p:nvSpPr>
        <p:spPr>
          <a:xfrm>
            <a:off x="7308219" y="44566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30A978DD-7901-40BF-D483-01ED4F2535CA}"/>
              </a:ext>
            </a:extLst>
          </p:cNvPr>
          <p:cNvSpPr/>
          <p:nvPr/>
        </p:nvSpPr>
        <p:spPr>
          <a:xfrm>
            <a:off x="7356345" y="44057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B3E55C83-7648-DF2B-339A-E8DCA9A2B036}"/>
              </a:ext>
            </a:extLst>
          </p:cNvPr>
          <p:cNvSpPr/>
          <p:nvPr/>
        </p:nvSpPr>
        <p:spPr>
          <a:xfrm>
            <a:off x="7500724" y="44057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91B1961F-AC4D-55CE-6322-CCC3407E33C8}"/>
              </a:ext>
            </a:extLst>
          </p:cNvPr>
          <p:cNvSpPr/>
          <p:nvPr/>
        </p:nvSpPr>
        <p:spPr>
          <a:xfrm>
            <a:off x="7500724" y="43040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D39ACFB0-C484-E6C3-AAD9-CA968EA6576D}"/>
              </a:ext>
            </a:extLst>
          </p:cNvPr>
          <p:cNvSpPr/>
          <p:nvPr/>
        </p:nvSpPr>
        <p:spPr>
          <a:xfrm>
            <a:off x="7628749" y="42235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0FB8072F-6CC3-9161-088B-D718CA7741B9}"/>
              </a:ext>
            </a:extLst>
          </p:cNvPr>
          <p:cNvSpPr/>
          <p:nvPr/>
        </p:nvSpPr>
        <p:spPr>
          <a:xfrm>
            <a:off x="7756774" y="41219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1E99759C-80A7-5631-234E-8F32ED49B542}"/>
              </a:ext>
            </a:extLst>
          </p:cNvPr>
          <p:cNvSpPr/>
          <p:nvPr/>
        </p:nvSpPr>
        <p:spPr>
          <a:xfrm>
            <a:off x="7987780" y="41219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74DB3468-1CE8-17BC-CE35-D2E6255CCAE6}"/>
              </a:ext>
            </a:extLst>
          </p:cNvPr>
          <p:cNvSpPr/>
          <p:nvPr/>
        </p:nvSpPr>
        <p:spPr>
          <a:xfrm>
            <a:off x="7987779" y="39117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5069840-AE4C-82EF-4BA3-5EE8FBC41748}"/>
              </a:ext>
            </a:extLst>
          </p:cNvPr>
          <p:cNvSpPr/>
          <p:nvPr/>
        </p:nvSpPr>
        <p:spPr>
          <a:xfrm>
            <a:off x="8084032" y="38147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76AC75F-26C6-79BD-C430-7AF3A3A32CB5}"/>
              </a:ext>
            </a:extLst>
          </p:cNvPr>
          <p:cNvSpPr/>
          <p:nvPr/>
        </p:nvSpPr>
        <p:spPr>
          <a:xfrm>
            <a:off x="8375999" y="38147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F4D3066D-AE64-8323-2E5F-68C2D802198C}"/>
              </a:ext>
            </a:extLst>
          </p:cNvPr>
          <p:cNvSpPr/>
          <p:nvPr/>
        </p:nvSpPr>
        <p:spPr>
          <a:xfrm>
            <a:off x="8375999" y="37130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110B6B2-9317-48F0-D378-5303F8B3E45D}"/>
              </a:ext>
            </a:extLst>
          </p:cNvPr>
          <p:cNvSpPr/>
          <p:nvPr/>
        </p:nvSpPr>
        <p:spPr>
          <a:xfrm>
            <a:off x="8536420" y="35686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67E40DE7-4131-AFB4-B1E1-101A5AA0B469}"/>
              </a:ext>
            </a:extLst>
          </p:cNvPr>
          <p:cNvSpPr/>
          <p:nvPr/>
        </p:nvSpPr>
        <p:spPr>
          <a:xfrm>
            <a:off x="8536420" y="36275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C4876236-61ED-8494-786D-0335E5B954CC}"/>
              </a:ext>
            </a:extLst>
          </p:cNvPr>
          <p:cNvSpPr/>
          <p:nvPr/>
        </p:nvSpPr>
        <p:spPr>
          <a:xfrm>
            <a:off x="6700452" y="497390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5729C50F-C3B7-97DD-2E43-C828477B165C}"/>
              </a:ext>
            </a:extLst>
          </p:cNvPr>
          <p:cNvSpPr/>
          <p:nvPr/>
        </p:nvSpPr>
        <p:spPr>
          <a:xfrm>
            <a:off x="6748578" y="4923062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979C1D15-198A-F57C-80DD-E31CA9D5E1CF}"/>
              </a:ext>
            </a:extLst>
          </p:cNvPr>
          <p:cNvSpPr/>
          <p:nvPr/>
        </p:nvSpPr>
        <p:spPr>
          <a:xfrm>
            <a:off x="6830185" y="504473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C72AFC47-4566-E0D9-3CF6-B46953C7CBE4}"/>
              </a:ext>
            </a:extLst>
          </p:cNvPr>
          <p:cNvSpPr/>
          <p:nvPr/>
        </p:nvSpPr>
        <p:spPr>
          <a:xfrm>
            <a:off x="6892957" y="4821373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0C24130C-9B60-5876-62FB-8FAC9C74A13E}"/>
              </a:ext>
            </a:extLst>
          </p:cNvPr>
          <p:cNvSpPr/>
          <p:nvPr/>
        </p:nvSpPr>
        <p:spPr>
          <a:xfrm>
            <a:off x="6607187" y="4766652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284EBC20-7040-95BE-1C63-67B932D7DC4E}"/>
              </a:ext>
            </a:extLst>
          </p:cNvPr>
          <p:cNvSpPr/>
          <p:nvPr/>
        </p:nvSpPr>
        <p:spPr>
          <a:xfrm>
            <a:off x="7149007" y="46392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664C2C2-A16E-06A9-9A1D-471545983CCB}"/>
              </a:ext>
            </a:extLst>
          </p:cNvPr>
          <p:cNvSpPr/>
          <p:nvPr/>
        </p:nvSpPr>
        <p:spPr>
          <a:xfrm>
            <a:off x="7380013" y="46392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82F185EF-F6EC-F69F-B2AF-517F3545CB93}"/>
              </a:ext>
            </a:extLst>
          </p:cNvPr>
          <p:cNvSpPr/>
          <p:nvPr/>
        </p:nvSpPr>
        <p:spPr>
          <a:xfrm>
            <a:off x="7380012" y="44290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72B4DB60-F17C-1657-F7A8-5DF07252735B}"/>
              </a:ext>
            </a:extLst>
          </p:cNvPr>
          <p:cNvSpPr/>
          <p:nvPr/>
        </p:nvSpPr>
        <p:spPr>
          <a:xfrm>
            <a:off x="7476265" y="43320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BC54CADC-8838-E9A3-DC90-56864C555FF7}"/>
              </a:ext>
            </a:extLst>
          </p:cNvPr>
          <p:cNvSpPr/>
          <p:nvPr/>
        </p:nvSpPr>
        <p:spPr>
          <a:xfrm>
            <a:off x="7768232" y="43320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2111B145-C498-4056-698F-0235EE19BAD5}"/>
              </a:ext>
            </a:extLst>
          </p:cNvPr>
          <p:cNvSpPr/>
          <p:nvPr/>
        </p:nvSpPr>
        <p:spPr>
          <a:xfrm>
            <a:off x="7768232" y="42303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605070A4-7CC8-0A7D-5845-35138E044015}"/>
              </a:ext>
            </a:extLst>
          </p:cNvPr>
          <p:cNvSpPr/>
          <p:nvPr/>
        </p:nvSpPr>
        <p:spPr>
          <a:xfrm>
            <a:off x="7928653" y="40859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8FD89A46-1EFD-5B1D-A0FF-AD7BC56D4856}"/>
              </a:ext>
            </a:extLst>
          </p:cNvPr>
          <p:cNvSpPr/>
          <p:nvPr/>
        </p:nvSpPr>
        <p:spPr>
          <a:xfrm>
            <a:off x="7928653" y="414490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422CC23D-AEE0-0502-2B15-10FB0094FB33}"/>
              </a:ext>
            </a:extLst>
          </p:cNvPr>
          <p:cNvSpPr/>
          <p:nvPr/>
        </p:nvSpPr>
        <p:spPr>
          <a:xfrm>
            <a:off x="7496892" y="439720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E6115915-4602-047F-7233-099D65CD08F3}"/>
              </a:ext>
            </a:extLst>
          </p:cNvPr>
          <p:cNvSpPr/>
          <p:nvPr/>
        </p:nvSpPr>
        <p:spPr>
          <a:xfrm>
            <a:off x="7545018" y="43463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AEE6355A-A147-49A4-604C-5B2A2594BFC3}"/>
              </a:ext>
            </a:extLst>
          </p:cNvPr>
          <p:cNvSpPr/>
          <p:nvPr/>
        </p:nvSpPr>
        <p:spPr>
          <a:xfrm>
            <a:off x="7689397" y="43463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6E27BD59-8174-CC58-D3F9-45F08DB22D8E}"/>
              </a:ext>
            </a:extLst>
          </p:cNvPr>
          <p:cNvSpPr/>
          <p:nvPr/>
        </p:nvSpPr>
        <p:spPr>
          <a:xfrm>
            <a:off x="7689397" y="42446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2E657F8-CBB5-5970-19F8-A214654E18E7}"/>
              </a:ext>
            </a:extLst>
          </p:cNvPr>
          <p:cNvSpPr/>
          <p:nvPr/>
        </p:nvSpPr>
        <p:spPr>
          <a:xfrm>
            <a:off x="7817422" y="41641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F4E053CF-BFD6-B87B-9790-E3C5C829A126}"/>
              </a:ext>
            </a:extLst>
          </p:cNvPr>
          <p:cNvSpPr/>
          <p:nvPr/>
        </p:nvSpPr>
        <p:spPr>
          <a:xfrm>
            <a:off x="7945447" y="40625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C68E9F6-62B2-8AB0-0D21-2DB59F9F19A1}"/>
              </a:ext>
            </a:extLst>
          </p:cNvPr>
          <p:cNvSpPr/>
          <p:nvPr/>
        </p:nvSpPr>
        <p:spPr>
          <a:xfrm>
            <a:off x="8176453" y="40625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BA020E03-B849-9943-2DE1-9857F745B693}"/>
              </a:ext>
            </a:extLst>
          </p:cNvPr>
          <p:cNvSpPr/>
          <p:nvPr/>
        </p:nvSpPr>
        <p:spPr>
          <a:xfrm>
            <a:off x="8176452" y="385237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C976234A-F6C6-A6FA-6D79-4E3E59259CFD}"/>
              </a:ext>
            </a:extLst>
          </p:cNvPr>
          <p:cNvSpPr/>
          <p:nvPr/>
        </p:nvSpPr>
        <p:spPr>
          <a:xfrm>
            <a:off x="8272705" y="37553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D13201AA-8F91-E67B-6319-209C4686D077}"/>
              </a:ext>
            </a:extLst>
          </p:cNvPr>
          <p:cNvSpPr/>
          <p:nvPr/>
        </p:nvSpPr>
        <p:spPr>
          <a:xfrm>
            <a:off x="8564672" y="37553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97327263-7A5F-5502-DDB3-07034E9C8399}"/>
              </a:ext>
            </a:extLst>
          </p:cNvPr>
          <p:cNvSpPr/>
          <p:nvPr/>
        </p:nvSpPr>
        <p:spPr>
          <a:xfrm>
            <a:off x="8564672" y="365364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9EF8DFC-9501-1C84-A0CB-35ECE3D867A9}"/>
              </a:ext>
            </a:extLst>
          </p:cNvPr>
          <p:cNvSpPr/>
          <p:nvPr/>
        </p:nvSpPr>
        <p:spPr>
          <a:xfrm>
            <a:off x="8725093" y="350928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0463E58-9B97-90EC-5794-6C675316B1FC}"/>
              </a:ext>
            </a:extLst>
          </p:cNvPr>
          <p:cNvSpPr/>
          <p:nvPr/>
        </p:nvSpPr>
        <p:spPr>
          <a:xfrm>
            <a:off x="8725093" y="356819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FBC4D854-AB3A-627B-B5AC-EE312B24E19F}"/>
              </a:ext>
            </a:extLst>
          </p:cNvPr>
          <p:cNvSpPr/>
          <p:nvPr/>
        </p:nvSpPr>
        <p:spPr>
          <a:xfrm>
            <a:off x="6454778" y="5022659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8E56FE9D-2293-EE8B-FAD3-714DF7E52D8B}"/>
              </a:ext>
            </a:extLst>
          </p:cNvPr>
          <p:cNvSpPr/>
          <p:nvPr/>
        </p:nvSpPr>
        <p:spPr>
          <a:xfrm>
            <a:off x="6319121" y="498094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C83B108D-129E-2562-7AAF-50909CFA7EF6}"/>
              </a:ext>
            </a:extLst>
          </p:cNvPr>
          <p:cNvSpPr/>
          <p:nvPr/>
        </p:nvSpPr>
        <p:spPr>
          <a:xfrm>
            <a:off x="6311956" y="478732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8B01A464-1845-37CB-C26C-342BDD0AF8D7}"/>
              </a:ext>
            </a:extLst>
          </p:cNvPr>
          <p:cNvSpPr/>
          <p:nvPr/>
        </p:nvSpPr>
        <p:spPr>
          <a:xfrm>
            <a:off x="6572028" y="523227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01E25BE8-09FA-3F05-A72D-2F181D32C7CB}"/>
              </a:ext>
            </a:extLst>
          </p:cNvPr>
          <p:cNvSpPr/>
          <p:nvPr/>
        </p:nvSpPr>
        <p:spPr>
          <a:xfrm>
            <a:off x="6775308" y="478964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B5198401-7AE8-AE00-245E-8F9880E81F2D}"/>
              </a:ext>
            </a:extLst>
          </p:cNvPr>
          <p:cNvSpPr/>
          <p:nvPr/>
        </p:nvSpPr>
        <p:spPr>
          <a:xfrm>
            <a:off x="6903333" y="468795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63AC1AEC-9BDF-D4A5-70DB-40CEAA840436}"/>
              </a:ext>
            </a:extLst>
          </p:cNvPr>
          <p:cNvSpPr/>
          <p:nvPr/>
        </p:nvSpPr>
        <p:spPr>
          <a:xfrm>
            <a:off x="7134339" y="46879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525D3EA5-5706-587B-B78C-0DEF38984E3D}"/>
              </a:ext>
            </a:extLst>
          </p:cNvPr>
          <p:cNvSpPr/>
          <p:nvPr/>
        </p:nvSpPr>
        <p:spPr>
          <a:xfrm>
            <a:off x="7134338" y="447782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D80EF20-075F-FCB1-5298-77CA8706FBFB}"/>
              </a:ext>
            </a:extLst>
          </p:cNvPr>
          <p:cNvSpPr/>
          <p:nvPr/>
        </p:nvSpPr>
        <p:spPr>
          <a:xfrm>
            <a:off x="7230591" y="43807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A62BDAD7-28B8-087E-16D4-18A42337C677}"/>
              </a:ext>
            </a:extLst>
          </p:cNvPr>
          <p:cNvSpPr/>
          <p:nvPr/>
        </p:nvSpPr>
        <p:spPr>
          <a:xfrm>
            <a:off x="7522558" y="43807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A8326033-707C-75DC-C71F-7E646250F9B9}"/>
              </a:ext>
            </a:extLst>
          </p:cNvPr>
          <p:cNvSpPr/>
          <p:nvPr/>
        </p:nvSpPr>
        <p:spPr>
          <a:xfrm>
            <a:off x="7522558" y="427909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23EFE5D9-F6D6-4B97-D640-EF6851C70E19}"/>
              </a:ext>
            </a:extLst>
          </p:cNvPr>
          <p:cNvSpPr/>
          <p:nvPr/>
        </p:nvSpPr>
        <p:spPr>
          <a:xfrm>
            <a:off x="7682979" y="41347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C03B181C-A6ED-BD14-237B-B4F338E15AC1}"/>
              </a:ext>
            </a:extLst>
          </p:cNvPr>
          <p:cNvSpPr/>
          <p:nvPr/>
        </p:nvSpPr>
        <p:spPr>
          <a:xfrm>
            <a:off x="7682979" y="41936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EF6D9D2D-CA07-9ACC-90B7-E32922BAF50A}"/>
              </a:ext>
            </a:extLst>
          </p:cNvPr>
          <p:cNvSpPr/>
          <p:nvPr/>
        </p:nvSpPr>
        <p:spPr>
          <a:xfrm>
            <a:off x="8756571" y="35434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3F82EEC9-B881-8586-2BBA-A2B448BE70CA}"/>
              </a:ext>
            </a:extLst>
          </p:cNvPr>
          <p:cNvSpPr/>
          <p:nvPr/>
        </p:nvSpPr>
        <p:spPr>
          <a:xfrm>
            <a:off x="8756571" y="344174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93064719-1ECE-0A98-A05D-414520BD9787}"/>
              </a:ext>
            </a:extLst>
          </p:cNvPr>
          <p:cNvSpPr/>
          <p:nvPr/>
        </p:nvSpPr>
        <p:spPr>
          <a:xfrm>
            <a:off x="8916992" y="32973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32134014-B1DC-5DD9-6FE8-82D24F4C7369}"/>
              </a:ext>
            </a:extLst>
          </p:cNvPr>
          <p:cNvSpPr/>
          <p:nvPr/>
        </p:nvSpPr>
        <p:spPr>
          <a:xfrm>
            <a:off x="8916992" y="33563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9066C97B-B7F6-ABD5-BC00-41ADC3A00BB3}"/>
              </a:ext>
            </a:extLst>
          </p:cNvPr>
          <p:cNvSpPr/>
          <p:nvPr/>
        </p:nvSpPr>
        <p:spPr>
          <a:xfrm>
            <a:off x="8749530" y="35345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BEF2857D-F95E-AA99-3D32-1A693290A99F}"/>
              </a:ext>
            </a:extLst>
          </p:cNvPr>
          <p:cNvSpPr/>
          <p:nvPr/>
        </p:nvSpPr>
        <p:spPr>
          <a:xfrm>
            <a:off x="8749530" y="343282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5806F432-FF5F-DB10-2AE3-942C93B79B76}"/>
              </a:ext>
            </a:extLst>
          </p:cNvPr>
          <p:cNvSpPr/>
          <p:nvPr/>
        </p:nvSpPr>
        <p:spPr>
          <a:xfrm>
            <a:off x="8877555" y="33523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68FCBBC4-A89B-938C-4462-72F89101B9D3}"/>
              </a:ext>
            </a:extLst>
          </p:cNvPr>
          <p:cNvSpPr/>
          <p:nvPr/>
        </p:nvSpPr>
        <p:spPr>
          <a:xfrm>
            <a:off x="9005580" y="32506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DF0BA52-98E3-DF74-ECA0-901BB98CAD2C}"/>
              </a:ext>
            </a:extLst>
          </p:cNvPr>
          <p:cNvSpPr/>
          <p:nvPr/>
        </p:nvSpPr>
        <p:spPr>
          <a:xfrm>
            <a:off x="9236586" y="32506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F9FD2430-5774-EC9F-B17B-C888ADF3A83E}"/>
              </a:ext>
            </a:extLst>
          </p:cNvPr>
          <p:cNvSpPr/>
          <p:nvPr/>
        </p:nvSpPr>
        <p:spPr>
          <a:xfrm>
            <a:off x="8725071" y="34607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9416D2B7-5E59-499F-8A0E-5AD9A0FAA12B}"/>
              </a:ext>
            </a:extLst>
          </p:cNvPr>
          <p:cNvSpPr/>
          <p:nvPr/>
        </p:nvSpPr>
        <p:spPr>
          <a:xfrm>
            <a:off x="9017038" y="34607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EBC4B274-8FA4-BC98-8D04-440B73D6636D}"/>
              </a:ext>
            </a:extLst>
          </p:cNvPr>
          <p:cNvSpPr/>
          <p:nvPr/>
        </p:nvSpPr>
        <p:spPr>
          <a:xfrm>
            <a:off x="9017038" y="33590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6DD840D5-4156-31D3-4CFB-518B0A41CCE8}"/>
              </a:ext>
            </a:extLst>
          </p:cNvPr>
          <p:cNvSpPr/>
          <p:nvPr/>
        </p:nvSpPr>
        <p:spPr>
          <a:xfrm>
            <a:off x="9177459" y="32147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81ED4500-AB1C-2B56-3276-3820E2902E4C}"/>
              </a:ext>
            </a:extLst>
          </p:cNvPr>
          <p:cNvSpPr/>
          <p:nvPr/>
        </p:nvSpPr>
        <p:spPr>
          <a:xfrm>
            <a:off x="9177459" y="32736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36D2F898-7E73-17FC-E373-ECE5669BBE68}"/>
              </a:ext>
            </a:extLst>
          </p:cNvPr>
          <p:cNvSpPr/>
          <p:nvPr/>
        </p:nvSpPr>
        <p:spPr>
          <a:xfrm>
            <a:off x="8745698" y="35259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474F6E10-D485-E9D4-0275-A0BA78436B90}"/>
              </a:ext>
            </a:extLst>
          </p:cNvPr>
          <p:cNvSpPr/>
          <p:nvPr/>
        </p:nvSpPr>
        <p:spPr>
          <a:xfrm>
            <a:off x="8793824" y="347511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4D1B243D-12EC-548B-7F96-C2449006F36B}"/>
              </a:ext>
            </a:extLst>
          </p:cNvPr>
          <p:cNvSpPr/>
          <p:nvPr/>
        </p:nvSpPr>
        <p:spPr>
          <a:xfrm>
            <a:off x="8938203" y="347511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2436F0F5-6183-E6CA-3946-9CDC79D2CC4D}"/>
              </a:ext>
            </a:extLst>
          </p:cNvPr>
          <p:cNvSpPr/>
          <p:nvPr/>
        </p:nvSpPr>
        <p:spPr>
          <a:xfrm>
            <a:off x="8938203" y="33734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6F201755-775F-302B-9279-D38A0FBB38A0}"/>
              </a:ext>
            </a:extLst>
          </p:cNvPr>
          <p:cNvSpPr/>
          <p:nvPr/>
        </p:nvSpPr>
        <p:spPr>
          <a:xfrm>
            <a:off x="9066228" y="32929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59C70986-666C-D05E-8492-F91363737499}"/>
              </a:ext>
            </a:extLst>
          </p:cNvPr>
          <p:cNvSpPr/>
          <p:nvPr/>
        </p:nvSpPr>
        <p:spPr>
          <a:xfrm>
            <a:off x="9194253" y="31912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632B0CCE-943F-18B0-5048-805C937328C2}"/>
              </a:ext>
            </a:extLst>
          </p:cNvPr>
          <p:cNvSpPr/>
          <p:nvPr/>
        </p:nvSpPr>
        <p:spPr>
          <a:xfrm>
            <a:off x="9425259" y="31912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65907FB6-A5F6-0E11-EB11-EAF34515873D}"/>
              </a:ext>
            </a:extLst>
          </p:cNvPr>
          <p:cNvSpPr/>
          <p:nvPr/>
        </p:nvSpPr>
        <p:spPr>
          <a:xfrm>
            <a:off x="8771364" y="350953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BB4F1118-D96B-8E57-FA8B-6E553C427E08}"/>
              </a:ext>
            </a:extLst>
          </p:cNvPr>
          <p:cNvSpPr/>
          <p:nvPr/>
        </p:nvSpPr>
        <p:spPr>
          <a:xfrm>
            <a:off x="8771364" y="34078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3D61167B-0688-ADD7-C390-483EC5150EE1}"/>
              </a:ext>
            </a:extLst>
          </p:cNvPr>
          <p:cNvSpPr/>
          <p:nvPr/>
        </p:nvSpPr>
        <p:spPr>
          <a:xfrm>
            <a:off x="8931785" y="32634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233B0AF9-47F1-ED8D-FDCB-9DC287F2EF81}"/>
              </a:ext>
            </a:extLst>
          </p:cNvPr>
          <p:cNvSpPr/>
          <p:nvPr/>
        </p:nvSpPr>
        <p:spPr>
          <a:xfrm>
            <a:off x="8931785" y="33224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43490F4A-727E-E323-F0AD-7AB715BCFA7F}"/>
              </a:ext>
            </a:extLst>
          </p:cNvPr>
          <p:cNvSpPr/>
          <p:nvPr/>
        </p:nvSpPr>
        <p:spPr>
          <a:xfrm>
            <a:off x="8138744" y="41528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96F18B34-971E-08B3-8B74-5ADB94727134}"/>
              </a:ext>
            </a:extLst>
          </p:cNvPr>
          <p:cNvSpPr/>
          <p:nvPr/>
        </p:nvSpPr>
        <p:spPr>
          <a:xfrm>
            <a:off x="8138744" y="40511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F0A102DC-126E-5EDF-5BD2-F6F0495A8070}"/>
              </a:ext>
            </a:extLst>
          </p:cNvPr>
          <p:cNvSpPr/>
          <p:nvPr/>
        </p:nvSpPr>
        <p:spPr>
          <a:xfrm>
            <a:off x="8299165" y="39067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A1979FEE-7DE9-44C8-89D6-D5EA5B2574E7}"/>
              </a:ext>
            </a:extLst>
          </p:cNvPr>
          <p:cNvSpPr/>
          <p:nvPr/>
        </p:nvSpPr>
        <p:spPr>
          <a:xfrm>
            <a:off x="8299165" y="396570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AD139D2D-2014-9B97-2E9C-B513C10D6DDB}"/>
              </a:ext>
            </a:extLst>
          </p:cNvPr>
          <p:cNvSpPr/>
          <p:nvPr/>
        </p:nvSpPr>
        <p:spPr>
          <a:xfrm>
            <a:off x="8131703" y="41439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8C17BF5E-40D9-FA67-04D5-9EC1259D88B1}"/>
              </a:ext>
            </a:extLst>
          </p:cNvPr>
          <p:cNvSpPr/>
          <p:nvPr/>
        </p:nvSpPr>
        <p:spPr>
          <a:xfrm>
            <a:off x="8131703" y="404222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AB6A97D8-DC03-D8DC-D197-C82D1C68B8D8}"/>
              </a:ext>
            </a:extLst>
          </p:cNvPr>
          <p:cNvSpPr/>
          <p:nvPr/>
        </p:nvSpPr>
        <p:spPr>
          <a:xfrm>
            <a:off x="8259728" y="39617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DA0D7BBA-C2EB-C4F8-76D8-4D83242345D1}"/>
              </a:ext>
            </a:extLst>
          </p:cNvPr>
          <p:cNvSpPr/>
          <p:nvPr/>
        </p:nvSpPr>
        <p:spPr>
          <a:xfrm>
            <a:off x="8387753" y="38600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B4E3E4BC-5F50-241A-E19E-F6A9DF0C7B01}"/>
              </a:ext>
            </a:extLst>
          </p:cNvPr>
          <p:cNvSpPr/>
          <p:nvPr/>
        </p:nvSpPr>
        <p:spPr>
          <a:xfrm>
            <a:off x="8618759" y="38600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7ABAF263-1266-6F60-C7B9-18E7DB2F645D}"/>
              </a:ext>
            </a:extLst>
          </p:cNvPr>
          <p:cNvSpPr/>
          <p:nvPr/>
        </p:nvSpPr>
        <p:spPr>
          <a:xfrm>
            <a:off x="8107244" y="40701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Ellipse 243">
            <a:extLst>
              <a:ext uri="{FF2B5EF4-FFF2-40B4-BE49-F238E27FC236}">
                <a16:creationId xmlns:a16="http://schemas.microsoft.com/office/drawing/2014/main" id="{A8C27259-F72D-0700-830B-37D3E8CD3C29}"/>
              </a:ext>
            </a:extLst>
          </p:cNvPr>
          <p:cNvSpPr/>
          <p:nvPr/>
        </p:nvSpPr>
        <p:spPr>
          <a:xfrm>
            <a:off x="8399211" y="40701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318DF8E8-8271-1D31-DD1E-FF74D979BAC6}"/>
              </a:ext>
            </a:extLst>
          </p:cNvPr>
          <p:cNvSpPr/>
          <p:nvPr/>
        </p:nvSpPr>
        <p:spPr>
          <a:xfrm>
            <a:off x="8399211" y="396850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AF6C01FB-0458-F548-209E-792F68C4E89F}"/>
              </a:ext>
            </a:extLst>
          </p:cNvPr>
          <p:cNvSpPr/>
          <p:nvPr/>
        </p:nvSpPr>
        <p:spPr>
          <a:xfrm>
            <a:off x="8559632" y="382413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B49C16F9-1811-4B20-DD09-FCE2FD6ED243}"/>
              </a:ext>
            </a:extLst>
          </p:cNvPr>
          <p:cNvSpPr/>
          <p:nvPr/>
        </p:nvSpPr>
        <p:spPr>
          <a:xfrm>
            <a:off x="8559632" y="38830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07FE5E5B-A0E1-0CD4-65DA-FC2BA3BC2DE6}"/>
              </a:ext>
            </a:extLst>
          </p:cNvPr>
          <p:cNvSpPr/>
          <p:nvPr/>
        </p:nvSpPr>
        <p:spPr>
          <a:xfrm>
            <a:off x="8127871" y="41353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5FA8869A-F592-197A-EE28-FB3BB3544291}"/>
              </a:ext>
            </a:extLst>
          </p:cNvPr>
          <p:cNvSpPr/>
          <p:nvPr/>
        </p:nvSpPr>
        <p:spPr>
          <a:xfrm>
            <a:off x="8175997" y="40845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98C76FE6-0F5C-3549-6FD2-78C754F50340}"/>
              </a:ext>
            </a:extLst>
          </p:cNvPr>
          <p:cNvSpPr/>
          <p:nvPr/>
        </p:nvSpPr>
        <p:spPr>
          <a:xfrm>
            <a:off x="8320376" y="40845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9CF5950-9F0B-2C8D-CE04-D4873BE335B2}"/>
              </a:ext>
            </a:extLst>
          </p:cNvPr>
          <p:cNvSpPr/>
          <p:nvPr/>
        </p:nvSpPr>
        <p:spPr>
          <a:xfrm>
            <a:off x="8320376" y="398282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6A335E9-F779-098E-2BA9-DFABE3C856AA}"/>
              </a:ext>
            </a:extLst>
          </p:cNvPr>
          <p:cNvSpPr/>
          <p:nvPr/>
        </p:nvSpPr>
        <p:spPr>
          <a:xfrm>
            <a:off x="8448401" y="39023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6DB27D4E-1CB2-2D14-D651-3FC2D2AC7A81}"/>
              </a:ext>
            </a:extLst>
          </p:cNvPr>
          <p:cNvSpPr/>
          <p:nvPr/>
        </p:nvSpPr>
        <p:spPr>
          <a:xfrm>
            <a:off x="8576426" y="38006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A5E73772-B04B-7EA1-BAEE-ABC54A6C092E}"/>
              </a:ext>
            </a:extLst>
          </p:cNvPr>
          <p:cNvSpPr/>
          <p:nvPr/>
        </p:nvSpPr>
        <p:spPr>
          <a:xfrm>
            <a:off x="8807432" y="38006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64A27AF-283A-0433-39A2-DDEA0D66738E}"/>
              </a:ext>
            </a:extLst>
          </p:cNvPr>
          <p:cNvSpPr/>
          <p:nvPr/>
        </p:nvSpPr>
        <p:spPr>
          <a:xfrm>
            <a:off x="8153537" y="41189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B80A09B9-B8F9-77C3-628F-C5F92D10708E}"/>
              </a:ext>
            </a:extLst>
          </p:cNvPr>
          <p:cNvSpPr/>
          <p:nvPr/>
        </p:nvSpPr>
        <p:spPr>
          <a:xfrm>
            <a:off x="8153537" y="40172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16E39E2-D7EA-072B-BCF8-A077130824BB}"/>
              </a:ext>
            </a:extLst>
          </p:cNvPr>
          <p:cNvSpPr/>
          <p:nvPr/>
        </p:nvSpPr>
        <p:spPr>
          <a:xfrm>
            <a:off x="8313958" y="38728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C999B3AF-4E43-54E4-FC5E-D656190DA1D9}"/>
              </a:ext>
            </a:extLst>
          </p:cNvPr>
          <p:cNvSpPr/>
          <p:nvPr/>
        </p:nvSpPr>
        <p:spPr>
          <a:xfrm>
            <a:off x="8313958" y="39318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0CAED2CF-A9DA-7238-C1E4-A0B79064985F}"/>
              </a:ext>
            </a:extLst>
          </p:cNvPr>
          <p:cNvSpPr/>
          <p:nvPr/>
        </p:nvSpPr>
        <p:spPr>
          <a:xfrm>
            <a:off x="7791505" y="47160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716D1E32-C9AB-5375-99FD-A1CF2D33E191}"/>
              </a:ext>
            </a:extLst>
          </p:cNvPr>
          <p:cNvSpPr/>
          <p:nvPr/>
        </p:nvSpPr>
        <p:spPr>
          <a:xfrm>
            <a:off x="7951926" y="457172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B11C7882-C026-C6D6-AC24-3FD97AD2D06E}"/>
              </a:ext>
            </a:extLst>
          </p:cNvPr>
          <p:cNvSpPr/>
          <p:nvPr/>
        </p:nvSpPr>
        <p:spPr>
          <a:xfrm>
            <a:off x="7951926" y="46306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5C5720F7-8E85-E26C-7DD2-B062EA1D9AE9}"/>
              </a:ext>
            </a:extLst>
          </p:cNvPr>
          <p:cNvSpPr/>
          <p:nvPr/>
        </p:nvSpPr>
        <p:spPr>
          <a:xfrm>
            <a:off x="7688211" y="47583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7D6B7DB2-1D01-337D-6A9A-714C9440154F}"/>
              </a:ext>
            </a:extLst>
          </p:cNvPr>
          <p:cNvSpPr/>
          <p:nvPr/>
        </p:nvSpPr>
        <p:spPr>
          <a:xfrm>
            <a:off x="7980178" y="47583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1A1B68BF-75BB-FA06-8EE7-F86C0476348F}"/>
              </a:ext>
            </a:extLst>
          </p:cNvPr>
          <p:cNvSpPr/>
          <p:nvPr/>
        </p:nvSpPr>
        <p:spPr>
          <a:xfrm>
            <a:off x="7980178" y="46566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B031A0E4-1A81-B5F9-538F-73FAEE5BDB3B}"/>
              </a:ext>
            </a:extLst>
          </p:cNvPr>
          <p:cNvSpPr/>
          <p:nvPr/>
        </p:nvSpPr>
        <p:spPr>
          <a:xfrm>
            <a:off x="8140599" y="451232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071C1F4C-A0B5-C36C-5B0C-07AD10E7148C}"/>
              </a:ext>
            </a:extLst>
          </p:cNvPr>
          <p:cNvSpPr/>
          <p:nvPr/>
        </p:nvSpPr>
        <p:spPr>
          <a:xfrm>
            <a:off x="8140599" y="45712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D8243487-7D9B-EE64-1152-7127C16C4EC6}"/>
              </a:ext>
            </a:extLst>
          </p:cNvPr>
          <p:cNvSpPr/>
          <p:nvPr/>
        </p:nvSpPr>
        <p:spPr>
          <a:xfrm>
            <a:off x="8172077" y="454648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84724282-D0D6-5960-FD38-96BB81C2770D}"/>
              </a:ext>
            </a:extLst>
          </p:cNvPr>
          <p:cNvSpPr/>
          <p:nvPr/>
        </p:nvSpPr>
        <p:spPr>
          <a:xfrm>
            <a:off x="8172077" y="44447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BD82DB26-CD8B-17C5-4B3B-B67F91BBD988}"/>
              </a:ext>
            </a:extLst>
          </p:cNvPr>
          <p:cNvSpPr/>
          <p:nvPr/>
        </p:nvSpPr>
        <p:spPr>
          <a:xfrm>
            <a:off x="8332498" y="430042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39ECA947-5A59-9FF9-915A-CCF60FD49C10}"/>
              </a:ext>
            </a:extLst>
          </p:cNvPr>
          <p:cNvSpPr/>
          <p:nvPr/>
        </p:nvSpPr>
        <p:spPr>
          <a:xfrm>
            <a:off x="8332498" y="43593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FE8ED05F-B7ED-C7C7-F0DA-E9834F33B0BD}"/>
              </a:ext>
            </a:extLst>
          </p:cNvPr>
          <p:cNvSpPr/>
          <p:nvPr/>
        </p:nvSpPr>
        <p:spPr>
          <a:xfrm>
            <a:off x="8165036" y="45375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9A69A29-E90C-8051-253A-01BC92DC2A56}"/>
              </a:ext>
            </a:extLst>
          </p:cNvPr>
          <p:cNvSpPr/>
          <p:nvPr/>
        </p:nvSpPr>
        <p:spPr>
          <a:xfrm>
            <a:off x="8165036" y="44358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A8759E59-32EF-D89D-4EC6-C830A0A4CDC3}"/>
              </a:ext>
            </a:extLst>
          </p:cNvPr>
          <p:cNvSpPr/>
          <p:nvPr/>
        </p:nvSpPr>
        <p:spPr>
          <a:xfrm>
            <a:off x="8293061" y="43553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5AEE5130-D9E9-E191-8BE0-3A4D22225A19}"/>
              </a:ext>
            </a:extLst>
          </p:cNvPr>
          <p:cNvSpPr/>
          <p:nvPr/>
        </p:nvSpPr>
        <p:spPr>
          <a:xfrm>
            <a:off x="8421086" y="42536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1C584791-FE4A-F6C3-ECCB-C027923CDCDB}"/>
              </a:ext>
            </a:extLst>
          </p:cNvPr>
          <p:cNvSpPr/>
          <p:nvPr/>
        </p:nvSpPr>
        <p:spPr>
          <a:xfrm>
            <a:off x="8652092" y="42536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29F67EA-AEF7-7B61-5AF1-E8472DABBA1D}"/>
              </a:ext>
            </a:extLst>
          </p:cNvPr>
          <p:cNvSpPr/>
          <p:nvPr/>
        </p:nvSpPr>
        <p:spPr>
          <a:xfrm>
            <a:off x="8140577" y="44638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E56841A-FEF3-4420-5E20-4364089CD462}"/>
              </a:ext>
            </a:extLst>
          </p:cNvPr>
          <p:cNvSpPr/>
          <p:nvPr/>
        </p:nvSpPr>
        <p:spPr>
          <a:xfrm>
            <a:off x="8432544" y="44638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984BDDD-8CBB-9A38-6543-74B78294C3CA}"/>
              </a:ext>
            </a:extLst>
          </p:cNvPr>
          <p:cNvSpPr/>
          <p:nvPr/>
        </p:nvSpPr>
        <p:spPr>
          <a:xfrm>
            <a:off x="8432544" y="436213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BE474810-9312-A7B4-B2D1-0E5502453ECA}"/>
              </a:ext>
            </a:extLst>
          </p:cNvPr>
          <p:cNvSpPr/>
          <p:nvPr/>
        </p:nvSpPr>
        <p:spPr>
          <a:xfrm>
            <a:off x="8592965" y="42177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01B6955D-02F7-6D08-CDC1-1D1D5A7D1852}"/>
              </a:ext>
            </a:extLst>
          </p:cNvPr>
          <p:cNvSpPr/>
          <p:nvPr/>
        </p:nvSpPr>
        <p:spPr>
          <a:xfrm>
            <a:off x="8592965" y="42766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B072F6EA-B1B4-A8BC-D7F2-D2ADE3E64265}"/>
              </a:ext>
            </a:extLst>
          </p:cNvPr>
          <p:cNvSpPr/>
          <p:nvPr/>
        </p:nvSpPr>
        <p:spPr>
          <a:xfrm>
            <a:off x="8161204" y="452899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D438450-C2F3-BB7F-C750-9DA671D4243D}"/>
              </a:ext>
            </a:extLst>
          </p:cNvPr>
          <p:cNvSpPr/>
          <p:nvPr/>
        </p:nvSpPr>
        <p:spPr>
          <a:xfrm>
            <a:off x="8209330" y="44781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6A259F4F-F573-4249-F65F-571949683A85}"/>
              </a:ext>
            </a:extLst>
          </p:cNvPr>
          <p:cNvSpPr/>
          <p:nvPr/>
        </p:nvSpPr>
        <p:spPr>
          <a:xfrm>
            <a:off x="8353709" y="44781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E1F87283-09EC-68F3-DB6A-28A582A853EA}"/>
              </a:ext>
            </a:extLst>
          </p:cNvPr>
          <p:cNvSpPr/>
          <p:nvPr/>
        </p:nvSpPr>
        <p:spPr>
          <a:xfrm>
            <a:off x="8353709" y="43764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5D085D7B-5744-C995-ECD0-C78C3C250B99}"/>
              </a:ext>
            </a:extLst>
          </p:cNvPr>
          <p:cNvSpPr/>
          <p:nvPr/>
        </p:nvSpPr>
        <p:spPr>
          <a:xfrm>
            <a:off x="8481734" y="42959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AB567EC8-304B-56BA-5ED3-B189BC95FDF3}"/>
              </a:ext>
            </a:extLst>
          </p:cNvPr>
          <p:cNvSpPr/>
          <p:nvPr/>
        </p:nvSpPr>
        <p:spPr>
          <a:xfrm>
            <a:off x="8609759" y="419429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Ellipse 292">
            <a:extLst>
              <a:ext uri="{FF2B5EF4-FFF2-40B4-BE49-F238E27FC236}">
                <a16:creationId xmlns:a16="http://schemas.microsoft.com/office/drawing/2014/main" id="{316E08DB-6F1C-5C03-3465-CA16DF7AEA02}"/>
              </a:ext>
            </a:extLst>
          </p:cNvPr>
          <p:cNvSpPr/>
          <p:nvPr/>
        </p:nvSpPr>
        <p:spPr>
          <a:xfrm>
            <a:off x="8840765" y="419429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1E1C0C31-5F2D-E4DA-33F1-F944AEBB4088}"/>
              </a:ext>
            </a:extLst>
          </p:cNvPr>
          <p:cNvSpPr/>
          <p:nvPr/>
        </p:nvSpPr>
        <p:spPr>
          <a:xfrm>
            <a:off x="8186870" y="451258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Ellipse 294">
            <a:extLst>
              <a:ext uri="{FF2B5EF4-FFF2-40B4-BE49-F238E27FC236}">
                <a16:creationId xmlns:a16="http://schemas.microsoft.com/office/drawing/2014/main" id="{2092A61D-6E44-7415-BF07-A848BB4EB7BB}"/>
              </a:ext>
            </a:extLst>
          </p:cNvPr>
          <p:cNvSpPr/>
          <p:nvPr/>
        </p:nvSpPr>
        <p:spPr>
          <a:xfrm>
            <a:off x="8186870" y="44108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BD43B58E-EFD1-610B-EA3D-1B88DD35279D}"/>
              </a:ext>
            </a:extLst>
          </p:cNvPr>
          <p:cNvSpPr/>
          <p:nvPr/>
        </p:nvSpPr>
        <p:spPr>
          <a:xfrm>
            <a:off x="8347291" y="42665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DF0947F1-A9E3-3A1E-D7A1-6208D827459D}"/>
              </a:ext>
            </a:extLst>
          </p:cNvPr>
          <p:cNvSpPr/>
          <p:nvPr/>
        </p:nvSpPr>
        <p:spPr>
          <a:xfrm>
            <a:off x="8347291" y="43254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4A7013F2-A7D1-62EF-F8FE-031D9E8A9C2E}"/>
              </a:ext>
            </a:extLst>
          </p:cNvPr>
          <p:cNvSpPr/>
          <p:nvPr/>
        </p:nvSpPr>
        <p:spPr>
          <a:xfrm>
            <a:off x="7718229" y="44694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Ellipse 298">
            <a:extLst>
              <a:ext uri="{FF2B5EF4-FFF2-40B4-BE49-F238E27FC236}">
                <a16:creationId xmlns:a16="http://schemas.microsoft.com/office/drawing/2014/main" id="{B31CC4A9-70BD-DAF7-E668-D8E3097F88C6}"/>
              </a:ext>
            </a:extLst>
          </p:cNvPr>
          <p:cNvSpPr/>
          <p:nvPr/>
        </p:nvSpPr>
        <p:spPr>
          <a:xfrm>
            <a:off x="7761337" y="46672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Ellipse 299">
            <a:extLst>
              <a:ext uri="{FF2B5EF4-FFF2-40B4-BE49-F238E27FC236}">
                <a16:creationId xmlns:a16="http://schemas.microsoft.com/office/drawing/2014/main" id="{906B9C9E-FF08-C7F5-53DE-496811775478}"/>
              </a:ext>
            </a:extLst>
          </p:cNvPr>
          <p:cNvSpPr/>
          <p:nvPr/>
        </p:nvSpPr>
        <p:spPr>
          <a:xfrm>
            <a:off x="8046103" y="42122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295CCAB9-D6D7-279B-2B1B-28A02C4937EA}"/>
              </a:ext>
            </a:extLst>
          </p:cNvPr>
          <p:cNvSpPr/>
          <p:nvPr/>
        </p:nvSpPr>
        <p:spPr>
          <a:xfrm>
            <a:off x="8000938" y="44146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2D55A157-6BA9-764F-0258-4CFF806C69F6}"/>
              </a:ext>
            </a:extLst>
          </p:cNvPr>
          <p:cNvSpPr/>
          <p:nvPr/>
        </p:nvSpPr>
        <p:spPr>
          <a:xfrm>
            <a:off x="6564583" y="40716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99DA4809-DCE4-F6DE-7465-1477D39C6E6E}"/>
              </a:ext>
            </a:extLst>
          </p:cNvPr>
          <p:cNvSpPr/>
          <p:nvPr/>
        </p:nvSpPr>
        <p:spPr>
          <a:xfrm>
            <a:off x="7226093" y="35762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181E6E78-DD9D-1377-20D6-21F9737997A5}"/>
              </a:ext>
            </a:extLst>
          </p:cNvPr>
          <p:cNvSpPr/>
          <p:nvPr/>
        </p:nvSpPr>
        <p:spPr>
          <a:xfrm>
            <a:off x="6616292" y="36510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BE257C6C-42BC-F6BC-A83C-B451378AE347}"/>
              </a:ext>
            </a:extLst>
          </p:cNvPr>
          <p:cNvSpPr/>
          <p:nvPr/>
        </p:nvSpPr>
        <p:spPr>
          <a:xfrm>
            <a:off x="6847298" y="36510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29413A77-FF89-F3AD-908F-75660BD4F2EC}"/>
              </a:ext>
            </a:extLst>
          </p:cNvPr>
          <p:cNvSpPr/>
          <p:nvPr/>
        </p:nvSpPr>
        <p:spPr>
          <a:xfrm>
            <a:off x="6847297" y="34409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A67BE1CE-3C28-D939-B7D7-42F4DB7202F5}"/>
              </a:ext>
            </a:extLst>
          </p:cNvPr>
          <p:cNvSpPr/>
          <p:nvPr/>
        </p:nvSpPr>
        <p:spPr>
          <a:xfrm>
            <a:off x="6627750" y="38612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5F4ACA76-E361-70FA-E494-9A71F8DEBC78}"/>
              </a:ext>
            </a:extLst>
          </p:cNvPr>
          <p:cNvSpPr/>
          <p:nvPr/>
        </p:nvSpPr>
        <p:spPr>
          <a:xfrm>
            <a:off x="6627750" y="375951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B901092C-7138-AA7C-75E3-794446958359}"/>
              </a:ext>
            </a:extLst>
          </p:cNvPr>
          <p:cNvSpPr/>
          <p:nvPr/>
        </p:nvSpPr>
        <p:spPr>
          <a:xfrm>
            <a:off x="6788171" y="36151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736794B8-235D-C640-83D7-6BF96FC2F644}"/>
              </a:ext>
            </a:extLst>
          </p:cNvPr>
          <p:cNvSpPr/>
          <p:nvPr/>
        </p:nvSpPr>
        <p:spPr>
          <a:xfrm>
            <a:off x="6788171" y="36740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8473C28B-F250-1275-9953-015F04AD45CE}"/>
              </a:ext>
            </a:extLst>
          </p:cNvPr>
          <p:cNvSpPr/>
          <p:nvPr/>
        </p:nvSpPr>
        <p:spPr>
          <a:xfrm>
            <a:off x="6676940" y="369336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A44EE558-5EA9-391B-02A0-E0B2942F8971}"/>
              </a:ext>
            </a:extLst>
          </p:cNvPr>
          <p:cNvSpPr/>
          <p:nvPr/>
        </p:nvSpPr>
        <p:spPr>
          <a:xfrm>
            <a:off x="6804965" y="35916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770ABD8A-1E85-0D14-9593-4E9FB9834B19}"/>
              </a:ext>
            </a:extLst>
          </p:cNvPr>
          <p:cNvSpPr/>
          <p:nvPr/>
        </p:nvSpPr>
        <p:spPr>
          <a:xfrm>
            <a:off x="6651023" y="42452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3F42C8B9-FAAA-98A5-ADC8-69D5A633A75D}"/>
              </a:ext>
            </a:extLst>
          </p:cNvPr>
          <p:cNvSpPr/>
          <p:nvPr/>
        </p:nvSpPr>
        <p:spPr>
          <a:xfrm>
            <a:off x="6811444" y="41008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3755E03F-CBFB-86B5-77AC-736D162CBC9D}"/>
              </a:ext>
            </a:extLst>
          </p:cNvPr>
          <p:cNvSpPr/>
          <p:nvPr/>
        </p:nvSpPr>
        <p:spPr>
          <a:xfrm>
            <a:off x="6811444" y="415981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1DE61D45-92F1-2D82-C962-F2C3500F5CDC}"/>
              </a:ext>
            </a:extLst>
          </p:cNvPr>
          <p:cNvSpPr/>
          <p:nvPr/>
        </p:nvSpPr>
        <p:spPr>
          <a:xfrm>
            <a:off x="6839696" y="42875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A01527A5-5676-D63D-50A1-0DA74FE1C5F4}"/>
              </a:ext>
            </a:extLst>
          </p:cNvPr>
          <p:cNvSpPr/>
          <p:nvPr/>
        </p:nvSpPr>
        <p:spPr>
          <a:xfrm>
            <a:off x="6839696" y="41858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54F51728-37C3-3222-F82D-AFA9655FD926}"/>
              </a:ext>
            </a:extLst>
          </p:cNvPr>
          <p:cNvSpPr/>
          <p:nvPr/>
        </p:nvSpPr>
        <p:spPr>
          <a:xfrm>
            <a:off x="6577747" y="39986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6B644935-D83A-4B2C-202E-EABFE81AEEE1}"/>
              </a:ext>
            </a:extLst>
          </p:cNvPr>
          <p:cNvSpPr/>
          <p:nvPr/>
        </p:nvSpPr>
        <p:spPr>
          <a:xfrm>
            <a:off x="6620855" y="41964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EB4DA262-5B22-C241-3F19-4DF8BDC03BD7}"/>
              </a:ext>
            </a:extLst>
          </p:cNvPr>
          <p:cNvSpPr/>
          <p:nvPr/>
        </p:nvSpPr>
        <p:spPr>
          <a:xfrm>
            <a:off x="6905621" y="37413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8E7473BD-7C57-6713-94C1-973A68F1EA9B}"/>
              </a:ext>
            </a:extLst>
          </p:cNvPr>
          <p:cNvSpPr/>
          <p:nvPr/>
        </p:nvSpPr>
        <p:spPr>
          <a:xfrm>
            <a:off x="6860456" y="39438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2053F425-B8C7-1E74-644E-024EEBB4772A}"/>
              </a:ext>
            </a:extLst>
          </p:cNvPr>
          <p:cNvSpPr/>
          <p:nvPr/>
        </p:nvSpPr>
        <p:spPr>
          <a:xfrm>
            <a:off x="7187171" y="36885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E6E258E8-F7A3-E7E4-3D67-94BA470AC14E}"/>
              </a:ext>
            </a:extLst>
          </p:cNvPr>
          <p:cNvSpPr/>
          <p:nvPr/>
        </p:nvSpPr>
        <p:spPr>
          <a:xfrm>
            <a:off x="7418177" y="36885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2A12978-0138-2CF1-DF5A-98B85C4D5F63}"/>
              </a:ext>
            </a:extLst>
          </p:cNvPr>
          <p:cNvSpPr/>
          <p:nvPr/>
        </p:nvSpPr>
        <p:spPr>
          <a:xfrm>
            <a:off x="7418176" y="34784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245EA1E8-5AA3-60D6-587A-F7E6760D810E}"/>
              </a:ext>
            </a:extLst>
          </p:cNvPr>
          <p:cNvSpPr/>
          <p:nvPr/>
        </p:nvSpPr>
        <p:spPr>
          <a:xfrm>
            <a:off x="7198629" y="38986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Ellipse 325">
            <a:extLst>
              <a:ext uri="{FF2B5EF4-FFF2-40B4-BE49-F238E27FC236}">
                <a16:creationId xmlns:a16="http://schemas.microsoft.com/office/drawing/2014/main" id="{3B08EE68-D1D1-6D1B-2916-B14F596B727E}"/>
              </a:ext>
            </a:extLst>
          </p:cNvPr>
          <p:cNvSpPr/>
          <p:nvPr/>
        </p:nvSpPr>
        <p:spPr>
          <a:xfrm>
            <a:off x="7198629" y="37969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Ellipse 326">
            <a:extLst>
              <a:ext uri="{FF2B5EF4-FFF2-40B4-BE49-F238E27FC236}">
                <a16:creationId xmlns:a16="http://schemas.microsoft.com/office/drawing/2014/main" id="{C4D2788D-B45F-BA00-6A1D-B50C9874506E}"/>
              </a:ext>
            </a:extLst>
          </p:cNvPr>
          <p:cNvSpPr/>
          <p:nvPr/>
        </p:nvSpPr>
        <p:spPr>
          <a:xfrm>
            <a:off x="7359050" y="365262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580DAD1B-A0A5-FAAF-7BB8-A92F14E2DA3B}"/>
              </a:ext>
            </a:extLst>
          </p:cNvPr>
          <p:cNvSpPr/>
          <p:nvPr/>
        </p:nvSpPr>
        <p:spPr>
          <a:xfrm>
            <a:off x="7359050" y="371154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B2901F06-FE41-FAED-0D90-38ABEBE08A5F}"/>
              </a:ext>
            </a:extLst>
          </p:cNvPr>
          <p:cNvSpPr/>
          <p:nvPr/>
        </p:nvSpPr>
        <p:spPr>
          <a:xfrm>
            <a:off x="7247819" y="373083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FF9F1D5-2500-736E-20AF-E34D853A3A84}"/>
              </a:ext>
            </a:extLst>
          </p:cNvPr>
          <p:cNvSpPr/>
          <p:nvPr/>
        </p:nvSpPr>
        <p:spPr>
          <a:xfrm>
            <a:off x="7375844" y="36291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58E47EAE-4C31-76B3-A1FD-A94726B2DE60}"/>
              </a:ext>
            </a:extLst>
          </p:cNvPr>
          <p:cNvSpPr/>
          <p:nvPr/>
        </p:nvSpPr>
        <p:spPr>
          <a:xfrm>
            <a:off x="7221902" y="42827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F540EA8-E14A-80D1-7B39-89021B3CBAF2}"/>
              </a:ext>
            </a:extLst>
          </p:cNvPr>
          <p:cNvSpPr/>
          <p:nvPr/>
        </p:nvSpPr>
        <p:spPr>
          <a:xfrm>
            <a:off x="7382323" y="41383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709308DA-03C8-5189-D4E4-AD2632A2024E}"/>
              </a:ext>
            </a:extLst>
          </p:cNvPr>
          <p:cNvSpPr/>
          <p:nvPr/>
        </p:nvSpPr>
        <p:spPr>
          <a:xfrm>
            <a:off x="7382323" y="41972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09E83988-057F-20C4-AA69-5F9E0A01C101}"/>
              </a:ext>
            </a:extLst>
          </p:cNvPr>
          <p:cNvSpPr/>
          <p:nvPr/>
        </p:nvSpPr>
        <p:spPr>
          <a:xfrm>
            <a:off x="7410575" y="43250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527B1260-AD4C-F87B-DFA4-11F939527D27}"/>
              </a:ext>
            </a:extLst>
          </p:cNvPr>
          <p:cNvSpPr/>
          <p:nvPr/>
        </p:nvSpPr>
        <p:spPr>
          <a:xfrm>
            <a:off x="7410575" y="42233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72DBDBD5-7E69-7B14-E791-FFCD2F06747B}"/>
              </a:ext>
            </a:extLst>
          </p:cNvPr>
          <p:cNvSpPr/>
          <p:nvPr/>
        </p:nvSpPr>
        <p:spPr>
          <a:xfrm>
            <a:off x="7148626" y="40360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AFA87995-D30D-521F-EA45-ED1946ECA47C}"/>
              </a:ext>
            </a:extLst>
          </p:cNvPr>
          <p:cNvSpPr/>
          <p:nvPr/>
        </p:nvSpPr>
        <p:spPr>
          <a:xfrm>
            <a:off x="7191734" y="423392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1E35FB7D-D6AA-8718-4548-74CB1599A847}"/>
              </a:ext>
            </a:extLst>
          </p:cNvPr>
          <p:cNvSpPr/>
          <p:nvPr/>
        </p:nvSpPr>
        <p:spPr>
          <a:xfrm>
            <a:off x="7476500" y="377885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483F53F1-D2B6-F8A7-2F8E-EEDEBC3F6E45}"/>
              </a:ext>
            </a:extLst>
          </p:cNvPr>
          <p:cNvSpPr/>
          <p:nvPr/>
        </p:nvSpPr>
        <p:spPr>
          <a:xfrm>
            <a:off x="7431335" y="398132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llipse 339">
            <a:extLst>
              <a:ext uri="{FF2B5EF4-FFF2-40B4-BE49-F238E27FC236}">
                <a16:creationId xmlns:a16="http://schemas.microsoft.com/office/drawing/2014/main" id="{4D926BCC-3E3E-B9EB-7639-D3FE1C8FDBA4}"/>
              </a:ext>
            </a:extLst>
          </p:cNvPr>
          <p:cNvSpPr/>
          <p:nvPr/>
        </p:nvSpPr>
        <p:spPr>
          <a:xfrm>
            <a:off x="8624661" y="40133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Ellipse 340">
            <a:extLst>
              <a:ext uri="{FF2B5EF4-FFF2-40B4-BE49-F238E27FC236}">
                <a16:creationId xmlns:a16="http://schemas.microsoft.com/office/drawing/2014/main" id="{A21928B6-476B-768A-605F-050BD97F103D}"/>
              </a:ext>
            </a:extLst>
          </p:cNvPr>
          <p:cNvSpPr/>
          <p:nvPr/>
        </p:nvSpPr>
        <p:spPr>
          <a:xfrm>
            <a:off x="8855667" y="40133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589C65D0-D3DF-F6EE-7BF5-0FFBE07794F8}"/>
              </a:ext>
            </a:extLst>
          </p:cNvPr>
          <p:cNvSpPr/>
          <p:nvPr/>
        </p:nvSpPr>
        <p:spPr>
          <a:xfrm>
            <a:off x="8855666" y="38032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1F1B821E-A904-5240-F8C9-5BA33587FB3B}"/>
              </a:ext>
            </a:extLst>
          </p:cNvPr>
          <p:cNvSpPr/>
          <p:nvPr/>
        </p:nvSpPr>
        <p:spPr>
          <a:xfrm>
            <a:off x="8636119" y="422352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33B05DE2-9DA4-18E2-1E3F-0C261F8AE9EE}"/>
              </a:ext>
            </a:extLst>
          </p:cNvPr>
          <p:cNvSpPr/>
          <p:nvPr/>
        </p:nvSpPr>
        <p:spPr>
          <a:xfrm>
            <a:off x="8636119" y="41218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AB8ECC87-77CA-794F-CAB6-2DDA1369DBA6}"/>
              </a:ext>
            </a:extLst>
          </p:cNvPr>
          <p:cNvSpPr/>
          <p:nvPr/>
        </p:nvSpPr>
        <p:spPr>
          <a:xfrm>
            <a:off x="8796540" y="39774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lipse 345">
            <a:extLst>
              <a:ext uri="{FF2B5EF4-FFF2-40B4-BE49-F238E27FC236}">
                <a16:creationId xmlns:a16="http://schemas.microsoft.com/office/drawing/2014/main" id="{7848274D-49F5-08BD-3649-6CE771A0908C}"/>
              </a:ext>
            </a:extLst>
          </p:cNvPr>
          <p:cNvSpPr/>
          <p:nvPr/>
        </p:nvSpPr>
        <p:spPr>
          <a:xfrm>
            <a:off x="8796540" y="40363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2043B029-4377-63A8-308B-57F74716B749}"/>
              </a:ext>
            </a:extLst>
          </p:cNvPr>
          <p:cNvSpPr/>
          <p:nvPr/>
        </p:nvSpPr>
        <p:spPr>
          <a:xfrm>
            <a:off x="8685309" y="405567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Ellipse 347">
            <a:extLst>
              <a:ext uri="{FF2B5EF4-FFF2-40B4-BE49-F238E27FC236}">
                <a16:creationId xmlns:a16="http://schemas.microsoft.com/office/drawing/2014/main" id="{0A49D491-B757-0E9F-59A1-65C250E5890A}"/>
              </a:ext>
            </a:extLst>
          </p:cNvPr>
          <p:cNvSpPr/>
          <p:nvPr/>
        </p:nvSpPr>
        <p:spPr>
          <a:xfrm>
            <a:off x="8813334" y="39539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Ellipse 348">
            <a:extLst>
              <a:ext uri="{FF2B5EF4-FFF2-40B4-BE49-F238E27FC236}">
                <a16:creationId xmlns:a16="http://schemas.microsoft.com/office/drawing/2014/main" id="{36C72251-A16F-26D4-6BB5-B87567EFF307}"/>
              </a:ext>
            </a:extLst>
          </p:cNvPr>
          <p:cNvSpPr/>
          <p:nvPr/>
        </p:nvSpPr>
        <p:spPr>
          <a:xfrm>
            <a:off x="8659392" y="46075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E387E23D-662F-53AB-9B23-DD9C9A6E9F1D}"/>
              </a:ext>
            </a:extLst>
          </p:cNvPr>
          <p:cNvSpPr/>
          <p:nvPr/>
        </p:nvSpPr>
        <p:spPr>
          <a:xfrm>
            <a:off x="8819813" y="446321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Ellipse 350">
            <a:extLst>
              <a:ext uri="{FF2B5EF4-FFF2-40B4-BE49-F238E27FC236}">
                <a16:creationId xmlns:a16="http://schemas.microsoft.com/office/drawing/2014/main" id="{B194980D-09D7-C91A-9195-9416A1B64BC9}"/>
              </a:ext>
            </a:extLst>
          </p:cNvPr>
          <p:cNvSpPr/>
          <p:nvPr/>
        </p:nvSpPr>
        <p:spPr>
          <a:xfrm>
            <a:off x="8819813" y="45221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Ellipse 351">
            <a:extLst>
              <a:ext uri="{FF2B5EF4-FFF2-40B4-BE49-F238E27FC236}">
                <a16:creationId xmlns:a16="http://schemas.microsoft.com/office/drawing/2014/main" id="{FE485EE5-624B-18A3-1C3A-EDC2EF04604A}"/>
              </a:ext>
            </a:extLst>
          </p:cNvPr>
          <p:cNvSpPr/>
          <p:nvPr/>
        </p:nvSpPr>
        <p:spPr>
          <a:xfrm>
            <a:off x="8848065" y="46498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2FDF3805-3897-AB37-38A8-150154A0D499}"/>
              </a:ext>
            </a:extLst>
          </p:cNvPr>
          <p:cNvSpPr/>
          <p:nvPr/>
        </p:nvSpPr>
        <p:spPr>
          <a:xfrm>
            <a:off x="8848065" y="45481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Ellipse 353">
            <a:extLst>
              <a:ext uri="{FF2B5EF4-FFF2-40B4-BE49-F238E27FC236}">
                <a16:creationId xmlns:a16="http://schemas.microsoft.com/office/drawing/2014/main" id="{3EC6FE32-30E2-B498-B6BD-943E39EC9A19}"/>
              </a:ext>
            </a:extLst>
          </p:cNvPr>
          <p:cNvSpPr/>
          <p:nvPr/>
        </p:nvSpPr>
        <p:spPr>
          <a:xfrm>
            <a:off x="8586116" y="436094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Ellipse 354">
            <a:extLst>
              <a:ext uri="{FF2B5EF4-FFF2-40B4-BE49-F238E27FC236}">
                <a16:creationId xmlns:a16="http://schemas.microsoft.com/office/drawing/2014/main" id="{AD2F8495-B946-4739-F190-767E08711742}"/>
              </a:ext>
            </a:extLst>
          </p:cNvPr>
          <p:cNvSpPr/>
          <p:nvPr/>
        </p:nvSpPr>
        <p:spPr>
          <a:xfrm>
            <a:off x="8629224" y="45587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Ellipse 355">
            <a:extLst>
              <a:ext uri="{FF2B5EF4-FFF2-40B4-BE49-F238E27FC236}">
                <a16:creationId xmlns:a16="http://schemas.microsoft.com/office/drawing/2014/main" id="{8B865E91-321A-F75D-E501-7A3624133A8B}"/>
              </a:ext>
            </a:extLst>
          </p:cNvPr>
          <p:cNvSpPr/>
          <p:nvPr/>
        </p:nvSpPr>
        <p:spPr>
          <a:xfrm>
            <a:off x="8913990" y="41036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5C178C90-873F-9394-A533-45C70663F94A}"/>
              </a:ext>
            </a:extLst>
          </p:cNvPr>
          <p:cNvSpPr/>
          <p:nvPr/>
        </p:nvSpPr>
        <p:spPr>
          <a:xfrm>
            <a:off x="8868825" y="43061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Ellipse 357">
            <a:extLst>
              <a:ext uri="{FF2B5EF4-FFF2-40B4-BE49-F238E27FC236}">
                <a16:creationId xmlns:a16="http://schemas.microsoft.com/office/drawing/2014/main" id="{8C815C1C-3905-1D17-15AB-6543B2E848BD}"/>
              </a:ext>
            </a:extLst>
          </p:cNvPr>
          <p:cNvSpPr/>
          <p:nvPr/>
        </p:nvSpPr>
        <p:spPr>
          <a:xfrm>
            <a:off x="8078897" y="32506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Ellipse 358">
            <a:extLst>
              <a:ext uri="{FF2B5EF4-FFF2-40B4-BE49-F238E27FC236}">
                <a16:creationId xmlns:a16="http://schemas.microsoft.com/office/drawing/2014/main" id="{7C248FC5-4355-C6C4-60B4-CDCA078966F0}"/>
              </a:ext>
            </a:extLst>
          </p:cNvPr>
          <p:cNvSpPr/>
          <p:nvPr/>
        </p:nvSpPr>
        <p:spPr>
          <a:xfrm>
            <a:off x="8309903" y="32506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Ellipse 359">
            <a:extLst>
              <a:ext uri="{FF2B5EF4-FFF2-40B4-BE49-F238E27FC236}">
                <a16:creationId xmlns:a16="http://schemas.microsoft.com/office/drawing/2014/main" id="{ABFFCF6D-B56C-15B3-9CCF-B803662C263D}"/>
              </a:ext>
            </a:extLst>
          </p:cNvPr>
          <p:cNvSpPr/>
          <p:nvPr/>
        </p:nvSpPr>
        <p:spPr>
          <a:xfrm>
            <a:off x="8309902" y="3040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Ellipse 360">
            <a:extLst>
              <a:ext uri="{FF2B5EF4-FFF2-40B4-BE49-F238E27FC236}">
                <a16:creationId xmlns:a16="http://schemas.microsoft.com/office/drawing/2014/main" id="{E62CCA75-D5D6-D352-C9DF-AB545D678154}"/>
              </a:ext>
            </a:extLst>
          </p:cNvPr>
          <p:cNvSpPr/>
          <p:nvPr/>
        </p:nvSpPr>
        <p:spPr>
          <a:xfrm>
            <a:off x="8090355" y="346078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Ellipse 361">
            <a:extLst>
              <a:ext uri="{FF2B5EF4-FFF2-40B4-BE49-F238E27FC236}">
                <a16:creationId xmlns:a16="http://schemas.microsoft.com/office/drawing/2014/main" id="{D71FD6E9-793A-6370-4C34-7B2734E4BB3B}"/>
              </a:ext>
            </a:extLst>
          </p:cNvPr>
          <p:cNvSpPr/>
          <p:nvPr/>
        </p:nvSpPr>
        <p:spPr>
          <a:xfrm>
            <a:off x="8090355" y="33590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Ellipse 362">
            <a:extLst>
              <a:ext uri="{FF2B5EF4-FFF2-40B4-BE49-F238E27FC236}">
                <a16:creationId xmlns:a16="http://schemas.microsoft.com/office/drawing/2014/main" id="{E381E69C-205A-6AA5-0897-8EBDC1E3AFDC}"/>
              </a:ext>
            </a:extLst>
          </p:cNvPr>
          <p:cNvSpPr/>
          <p:nvPr/>
        </p:nvSpPr>
        <p:spPr>
          <a:xfrm>
            <a:off x="8250776" y="32147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Ellipse 363">
            <a:extLst>
              <a:ext uri="{FF2B5EF4-FFF2-40B4-BE49-F238E27FC236}">
                <a16:creationId xmlns:a16="http://schemas.microsoft.com/office/drawing/2014/main" id="{349C4EE3-1694-5EB5-9D03-B015AC96A1F6}"/>
              </a:ext>
            </a:extLst>
          </p:cNvPr>
          <p:cNvSpPr/>
          <p:nvPr/>
        </p:nvSpPr>
        <p:spPr>
          <a:xfrm>
            <a:off x="8250776" y="32736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Ellipse 364">
            <a:extLst>
              <a:ext uri="{FF2B5EF4-FFF2-40B4-BE49-F238E27FC236}">
                <a16:creationId xmlns:a16="http://schemas.microsoft.com/office/drawing/2014/main" id="{195DA921-4DB3-3EBF-2E19-1C2567A2F5F1}"/>
              </a:ext>
            </a:extLst>
          </p:cNvPr>
          <p:cNvSpPr/>
          <p:nvPr/>
        </p:nvSpPr>
        <p:spPr>
          <a:xfrm>
            <a:off x="8139545" y="32929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Ellipse 365">
            <a:extLst>
              <a:ext uri="{FF2B5EF4-FFF2-40B4-BE49-F238E27FC236}">
                <a16:creationId xmlns:a16="http://schemas.microsoft.com/office/drawing/2014/main" id="{07FCD64F-F685-2ED6-610C-529002D9DE2F}"/>
              </a:ext>
            </a:extLst>
          </p:cNvPr>
          <p:cNvSpPr/>
          <p:nvPr/>
        </p:nvSpPr>
        <p:spPr>
          <a:xfrm>
            <a:off x="8267570" y="31912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D29C1AB4-D1B8-3E8A-51AF-1621EC6CDDC5}"/>
              </a:ext>
            </a:extLst>
          </p:cNvPr>
          <p:cNvSpPr/>
          <p:nvPr/>
        </p:nvSpPr>
        <p:spPr>
          <a:xfrm>
            <a:off x="8113628" y="38448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Ellipse 367">
            <a:extLst>
              <a:ext uri="{FF2B5EF4-FFF2-40B4-BE49-F238E27FC236}">
                <a16:creationId xmlns:a16="http://schemas.microsoft.com/office/drawing/2014/main" id="{00C61319-1CA0-BFA0-E559-0B23361EF37C}"/>
              </a:ext>
            </a:extLst>
          </p:cNvPr>
          <p:cNvSpPr/>
          <p:nvPr/>
        </p:nvSpPr>
        <p:spPr>
          <a:xfrm>
            <a:off x="8274049" y="370047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Ellipse 368">
            <a:extLst>
              <a:ext uri="{FF2B5EF4-FFF2-40B4-BE49-F238E27FC236}">
                <a16:creationId xmlns:a16="http://schemas.microsoft.com/office/drawing/2014/main" id="{CE5D57BB-9D8E-4D5D-EA03-D070B216AE9A}"/>
              </a:ext>
            </a:extLst>
          </p:cNvPr>
          <p:cNvSpPr/>
          <p:nvPr/>
        </p:nvSpPr>
        <p:spPr>
          <a:xfrm>
            <a:off x="8274049" y="37593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Ellipse 369">
            <a:extLst>
              <a:ext uri="{FF2B5EF4-FFF2-40B4-BE49-F238E27FC236}">
                <a16:creationId xmlns:a16="http://schemas.microsoft.com/office/drawing/2014/main" id="{7484EFD9-2176-D491-4DAB-A837A46F6578}"/>
              </a:ext>
            </a:extLst>
          </p:cNvPr>
          <p:cNvSpPr/>
          <p:nvPr/>
        </p:nvSpPr>
        <p:spPr>
          <a:xfrm>
            <a:off x="8302301" y="38871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Ellipse 370">
            <a:extLst>
              <a:ext uri="{FF2B5EF4-FFF2-40B4-BE49-F238E27FC236}">
                <a16:creationId xmlns:a16="http://schemas.microsoft.com/office/drawing/2014/main" id="{AF5327D0-5CDE-938E-E4EB-721BE21AE0C9}"/>
              </a:ext>
            </a:extLst>
          </p:cNvPr>
          <p:cNvSpPr/>
          <p:nvPr/>
        </p:nvSpPr>
        <p:spPr>
          <a:xfrm>
            <a:off x="8302301" y="378543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Ellipse 371">
            <a:extLst>
              <a:ext uri="{FF2B5EF4-FFF2-40B4-BE49-F238E27FC236}">
                <a16:creationId xmlns:a16="http://schemas.microsoft.com/office/drawing/2014/main" id="{2760BD62-7578-8548-99FE-01EEAB7AB37D}"/>
              </a:ext>
            </a:extLst>
          </p:cNvPr>
          <p:cNvSpPr/>
          <p:nvPr/>
        </p:nvSpPr>
        <p:spPr>
          <a:xfrm>
            <a:off x="8040352" y="359820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Ellipse 372">
            <a:extLst>
              <a:ext uri="{FF2B5EF4-FFF2-40B4-BE49-F238E27FC236}">
                <a16:creationId xmlns:a16="http://schemas.microsoft.com/office/drawing/2014/main" id="{F8CE1F3A-737D-20C1-DB52-0B6950F69101}"/>
              </a:ext>
            </a:extLst>
          </p:cNvPr>
          <p:cNvSpPr/>
          <p:nvPr/>
        </p:nvSpPr>
        <p:spPr>
          <a:xfrm>
            <a:off x="8083460" y="379602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Ellipse 373">
            <a:extLst>
              <a:ext uri="{FF2B5EF4-FFF2-40B4-BE49-F238E27FC236}">
                <a16:creationId xmlns:a16="http://schemas.microsoft.com/office/drawing/2014/main" id="{5B78B500-E71B-6773-3289-B97F44243CAD}"/>
              </a:ext>
            </a:extLst>
          </p:cNvPr>
          <p:cNvSpPr/>
          <p:nvPr/>
        </p:nvSpPr>
        <p:spPr>
          <a:xfrm>
            <a:off x="8368226" y="33409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Ellipse 374">
            <a:extLst>
              <a:ext uri="{FF2B5EF4-FFF2-40B4-BE49-F238E27FC236}">
                <a16:creationId xmlns:a16="http://schemas.microsoft.com/office/drawing/2014/main" id="{7B495D52-F84F-8619-867D-44D57F5CE522}"/>
              </a:ext>
            </a:extLst>
          </p:cNvPr>
          <p:cNvSpPr/>
          <p:nvPr/>
        </p:nvSpPr>
        <p:spPr>
          <a:xfrm>
            <a:off x="8323061" y="35434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Ellipse 375">
            <a:extLst>
              <a:ext uri="{FF2B5EF4-FFF2-40B4-BE49-F238E27FC236}">
                <a16:creationId xmlns:a16="http://schemas.microsoft.com/office/drawing/2014/main" id="{141D5BD1-70D9-D9F9-7F8C-43C1C48C1098}"/>
              </a:ext>
            </a:extLst>
          </p:cNvPr>
          <p:cNvSpPr/>
          <p:nvPr/>
        </p:nvSpPr>
        <p:spPr>
          <a:xfrm>
            <a:off x="8491805" y="302919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Ellipse 376">
            <a:extLst>
              <a:ext uri="{FF2B5EF4-FFF2-40B4-BE49-F238E27FC236}">
                <a16:creationId xmlns:a16="http://schemas.microsoft.com/office/drawing/2014/main" id="{72C69944-2D99-3BCB-8AE1-F0A10FCE5A7F}"/>
              </a:ext>
            </a:extLst>
          </p:cNvPr>
          <p:cNvSpPr/>
          <p:nvPr/>
        </p:nvSpPr>
        <p:spPr>
          <a:xfrm>
            <a:off x="8722811" y="302919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Ellipse 377">
            <a:extLst>
              <a:ext uri="{FF2B5EF4-FFF2-40B4-BE49-F238E27FC236}">
                <a16:creationId xmlns:a16="http://schemas.microsoft.com/office/drawing/2014/main" id="{3FE5B00E-0E20-7E37-C77E-B2EEA247CEB0}"/>
              </a:ext>
            </a:extLst>
          </p:cNvPr>
          <p:cNvSpPr/>
          <p:nvPr/>
        </p:nvSpPr>
        <p:spPr>
          <a:xfrm>
            <a:off x="8722810" y="281906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Ellipse 378">
            <a:extLst>
              <a:ext uri="{FF2B5EF4-FFF2-40B4-BE49-F238E27FC236}">
                <a16:creationId xmlns:a16="http://schemas.microsoft.com/office/drawing/2014/main" id="{1A590738-AB32-BF58-9A55-D2CB550BA1D3}"/>
              </a:ext>
            </a:extLst>
          </p:cNvPr>
          <p:cNvSpPr/>
          <p:nvPr/>
        </p:nvSpPr>
        <p:spPr>
          <a:xfrm>
            <a:off x="8503263" y="323932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Ellipse 379">
            <a:extLst>
              <a:ext uri="{FF2B5EF4-FFF2-40B4-BE49-F238E27FC236}">
                <a16:creationId xmlns:a16="http://schemas.microsoft.com/office/drawing/2014/main" id="{1CF7A9EF-0978-8575-C0D4-FB9A15F10607}"/>
              </a:ext>
            </a:extLst>
          </p:cNvPr>
          <p:cNvSpPr/>
          <p:nvPr/>
        </p:nvSpPr>
        <p:spPr>
          <a:xfrm>
            <a:off x="8503263" y="313763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26F09EBF-1102-D0E6-8B89-3B974B687D17}"/>
              </a:ext>
            </a:extLst>
          </p:cNvPr>
          <p:cNvSpPr/>
          <p:nvPr/>
        </p:nvSpPr>
        <p:spPr>
          <a:xfrm>
            <a:off x="8663684" y="299327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7B279890-DCED-F12A-4BF1-24364C794634}"/>
              </a:ext>
            </a:extLst>
          </p:cNvPr>
          <p:cNvSpPr/>
          <p:nvPr/>
        </p:nvSpPr>
        <p:spPr>
          <a:xfrm>
            <a:off x="8663684" y="3052192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Ellipse 382">
            <a:extLst>
              <a:ext uri="{FF2B5EF4-FFF2-40B4-BE49-F238E27FC236}">
                <a16:creationId xmlns:a16="http://schemas.microsoft.com/office/drawing/2014/main" id="{B6A573A0-4102-226C-9569-7834927955A1}"/>
              </a:ext>
            </a:extLst>
          </p:cNvPr>
          <p:cNvSpPr/>
          <p:nvPr/>
        </p:nvSpPr>
        <p:spPr>
          <a:xfrm>
            <a:off x="8552453" y="307148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Ellipse 383">
            <a:extLst>
              <a:ext uri="{FF2B5EF4-FFF2-40B4-BE49-F238E27FC236}">
                <a16:creationId xmlns:a16="http://schemas.microsoft.com/office/drawing/2014/main" id="{F11E1C83-DB95-E657-9014-0C6269A2203F}"/>
              </a:ext>
            </a:extLst>
          </p:cNvPr>
          <p:cNvSpPr/>
          <p:nvPr/>
        </p:nvSpPr>
        <p:spPr>
          <a:xfrm>
            <a:off x="8680478" y="296979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Ellipse 384">
            <a:extLst>
              <a:ext uri="{FF2B5EF4-FFF2-40B4-BE49-F238E27FC236}">
                <a16:creationId xmlns:a16="http://schemas.microsoft.com/office/drawing/2014/main" id="{39C3B259-FD5E-3223-B59C-BA7A57FBD7F4}"/>
              </a:ext>
            </a:extLst>
          </p:cNvPr>
          <p:cNvSpPr/>
          <p:nvPr/>
        </p:nvSpPr>
        <p:spPr>
          <a:xfrm>
            <a:off x="8526536" y="3623380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Ellipse 385">
            <a:extLst>
              <a:ext uri="{FF2B5EF4-FFF2-40B4-BE49-F238E27FC236}">
                <a16:creationId xmlns:a16="http://schemas.microsoft.com/office/drawing/2014/main" id="{2BADEE30-07B6-0E67-382A-D2FB2BAF18F1}"/>
              </a:ext>
            </a:extLst>
          </p:cNvPr>
          <p:cNvSpPr/>
          <p:nvPr/>
        </p:nvSpPr>
        <p:spPr>
          <a:xfrm>
            <a:off x="8686957" y="347901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Ellipse 386">
            <a:extLst>
              <a:ext uri="{FF2B5EF4-FFF2-40B4-BE49-F238E27FC236}">
                <a16:creationId xmlns:a16="http://schemas.microsoft.com/office/drawing/2014/main" id="{9614C833-7D4C-6271-844E-CE0E5FA7573D}"/>
              </a:ext>
            </a:extLst>
          </p:cNvPr>
          <p:cNvSpPr/>
          <p:nvPr/>
        </p:nvSpPr>
        <p:spPr>
          <a:xfrm>
            <a:off x="8686957" y="353793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Ellipse 387">
            <a:extLst>
              <a:ext uri="{FF2B5EF4-FFF2-40B4-BE49-F238E27FC236}">
                <a16:creationId xmlns:a16="http://schemas.microsoft.com/office/drawing/2014/main" id="{3305BAE5-C35B-825E-578E-71C1038716D7}"/>
              </a:ext>
            </a:extLst>
          </p:cNvPr>
          <p:cNvSpPr/>
          <p:nvPr/>
        </p:nvSpPr>
        <p:spPr>
          <a:xfrm>
            <a:off x="8715209" y="366566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Ellipse 388">
            <a:extLst>
              <a:ext uri="{FF2B5EF4-FFF2-40B4-BE49-F238E27FC236}">
                <a16:creationId xmlns:a16="http://schemas.microsoft.com/office/drawing/2014/main" id="{8FEE0461-2CCC-05FA-52FF-B54798B2B6E9}"/>
              </a:ext>
            </a:extLst>
          </p:cNvPr>
          <p:cNvSpPr/>
          <p:nvPr/>
        </p:nvSpPr>
        <p:spPr>
          <a:xfrm>
            <a:off x="8715209" y="3563979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37B6EA80-EE2A-0BBB-4656-4530355EBC39}"/>
              </a:ext>
            </a:extLst>
          </p:cNvPr>
          <p:cNvSpPr/>
          <p:nvPr/>
        </p:nvSpPr>
        <p:spPr>
          <a:xfrm>
            <a:off x="8453260" y="337674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17538D73-4478-1065-B42A-CFCFB171B350}"/>
              </a:ext>
            </a:extLst>
          </p:cNvPr>
          <p:cNvSpPr/>
          <p:nvPr/>
        </p:nvSpPr>
        <p:spPr>
          <a:xfrm>
            <a:off x="8496368" y="3574576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2D069447-44CA-DE17-C0B1-E9D5E2E19508}"/>
              </a:ext>
            </a:extLst>
          </p:cNvPr>
          <p:cNvSpPr/>
          <p:nvPr/>
        </p:nvSpPr>
        <p:spPr>
          <a:xfrm>
            <a:off x="8781134" y="311950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21CBCBE1-D1E6-A3C3-307F-BA583304C5E8}"/>
              </a:ext>
            </a:extLst>
          </p:cNvPr>
          <p:cNvSpPr/>
          <p:nvPr/>
        </p:nvSpPr>
        <p:spPr>
          <a:xfrm>
            <a:off x="8735969" y="332197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Ellipse 393">
            <a:extLst>
              <a:ext uri="{FF2B5EF4-FFF2-40B4-BE49-F238E27FC236}">
                <a16:creationId xmlns:a16="http://schemas.microsoft.com/office/drawing/2014/main" id="{933C16AB-AFE7-B23A-0D10-96B75995EF2A}"/>
              </a:ext>
            </a:extLst>
          </p:cNvPr>
          <p:cNvSpPr/>
          <p:nvPr/>
        </p:nvSpPr>
        <p:spPr>
          <a:xfrm>
            <a:off x="6866205" y="403884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Ellipse 394">
            <a:extLst>
              <a:ext uri="{FF2B5EF4-FFF2-40B4-BE49-F238E27FC236}">
                <a16:creationId xmlns:a16="http://schemas.microsoft.com/office/drawing/2014/main" id="{C768346C-33D8-D855-EE86-E87096AABBE5}"/>
              </a:ext>
            </a:extLst>
          </p:cNvPr>
          <p:cNvSpPr/>
          <p:nvPr/>
        </p:nvSpPr>
        <p:spPr>
          <a:xfrm>
            <a:off x="7097211" y="403884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Ellipse 395">
            <a:extLst>
              <a:ext uri="{FF2B5EF4-FFF2-40B4-BE49-F238E27FC236}">
                <a16:creationId xmlns:a16="http://schemas.microsoft.com/office/drawing/2014/main" id="{42A50134-4A29-A9DF-83C6-D51E005AA4CA}"/>
              </a:ext>
            </a:extLst>
          </p:cNvPr>
          <p:cNvSpPr/>
          <p:nvPr/>
        </p:nvSpPr>
        <p:spPr>
          <a:xfrm>
            <a:off x="7097210" y="382871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Ellipse 396">
            <a:extLst>
              <a:ext uri="{FF2B5EF4-FFF2-40B4-BE49-F238E27FC236}">
                <a16:creationId xmlns:a16="http://schemas.microsoft.com/office/drawing/2014/main" id="{35628D01-A611-C451-3294-F84AD163973A}"/>
              </a:ext>
            </a:extLst>
          </p:cNvPr>
          <p:cNvSpPr/>
          <p:nvPr/>
        </p:nvSpPr>
        <p:spPr>
          <a:xfrm>
            <a:off x="6877663" y="424897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Ellipse 397">
            <a:extLst>
              <a:ext uri="{FF2B5EF4-FFF2-40B4-BE49-F238E27FC236}">
                <a16:creationId xmlns:a16="http://schemas.microsoft.com/office/drawing/2014/main" id="{0F39A42C-C059-4EFD-F830-ECB9C05A1B1D}"/>
              </a:ext>
            </a:extLst>
          </p:cNvPr>
          <p:cNvSpPr/>
          <p:nvPr/>
        </p:nvSpPr>
        <p:spPr>
          <a:xfrm>
            <a:off x="6877663" y="414728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Ellipse 398">
            <a:extLst>
              <a:ext uri="{FF2B5EF4-FFF2-40B4-BE49-F238E27FC236}">
                <a16:creationId xmlns:a16="http://schemas.microsoft.com/office/drawing/2014/main" id="{37CE6820-6092-9B26-481A-CA4F6EF64A5D}"/>
              </a:ext>
            </a:extLst>
          </p:cNvPr>
          <p:cNvSpPr/>
          <p:nvPr/>
        </p:nvSpPr>
        <p:spPr>
          <a:xfrm>
            <a:off x="7038084" y="400292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Ellipse 399">
            <a:extLst>
              <a:ext uri="{FF2B5EF4-FFF2-40B4-BE49-F238E27FC236}">
                <a16:creationId xmlns:a16="http://schemas.microsoft.com/office/drawing/2014/main" id="{7BA8A299-9518-931F-376D-68EA53A33DDA}"/>
              </a:ext>
            </a:extLst>
          </p:cNvPr>
          <p:cNvSpPr/>
          <p:nvPr/>
        </p:nvSpPr>
        <p:spPr>
          <a:xfrm>
            <a:off x="7038084" y="4061842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Ellipse 400">
            <a:extLst>
              <a:ext uri="{FF2B5EF4-FFF2-40B4-BE49-F238E27FC236}">
                <a16:creationId xmlns:a16="http://schemas.microsoft.com/office/drawing/2014/main" id="{7D779012-A051-D4BC-336A-5CD182B354D4}"/>
              </a:ext>
            </a:extLst>
          </p:cNvPr>
          <p:cNvSpPr/>
          <p:nvPr/>
        </p:nvSpPr>
        <p:spPr>
          <a:xfrm>
            <a:off x="6926853" y="408113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Ellipse 401">
            <a:extLst>
              <a:ext uri="{FF2B5EF4-FFF2-40B4-BE49-F238E27FC236}">
                <a16:creationId xmlns:a16="http://schemas.microsoft.com/office/drawing/2014/main" id="{EA3B80C5-1E37-03F0-7CD5-4A0AC66DF71B}"/>
              </a:ext>
            </a:extLst>
          </p:cNvPr>
          <p:cNvSpPr/>
          <p:nvPr/>
        </p:nvSpPr>
        <p:spPr>
          <a:xfrm>
            <a:off x="7054878" y="397944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Ellipse 402">
            <a:extLst>
              <a:ext uri="{FF2B5EF4-FFF2-40B4-BE49-F238E27FC236}">
                <a16:creationId xmlns:a16="http://schemas.microsoft.com/office/drawing/2014/main" id="{CC4E2AE4-EC36-AE57-6A54-0639A232D272}"/>
              </a:ext>
            </a:extLst>
          </p:cNvPr>
          <p:cNvSpPr/>
          <p:nvPr/>
        </p:nvSpPr>
        <p:spPr>
          <a:xfrm>
            <a:off x="6900936" y="4633030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Ellipse 403">
            <a:extLst>
              <a:ext uri="{FF2B5EF4-FFF2-40B4-BE49-F238E27FC236}">
                <a16:creationId xmlns:a16="http://schemas.microsoft.com/office/drawing/2014/main" id="{A5996D28-8AD2-3E39-D11E-AC7F624BAF7F}"/>
              </a:ext>
            </a:extLst>
          </p:cNvPr>
          <p:cNvSpPr/>
          <p:nvPr/>
        </p:nvSpPr>
        <p:spPr>
          <a:xfrm>
            <a:off x="7061357" y="448866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Ellipse 404">
            <a:extLst>
              <a:ext uri="{FF2B5EF4-FFF2-40B4-BE49-F238E27FC236}">
                <a16:creationId xmlns:a16="http://schemas.microsoft.com/office/drawing/2014/main" id="{A4A1F3C9-B7B2-AD15-A57C-E96BA4EECBBF}"/>
              </a:ext>
            </a:extLst>
          </p:cNvPr>
          <p:cNvSpPr/>
          <p:nvPr/>
        </p:nvSpPr>
        <p:spPr>
          <a:xfrm>
            <a:off x="7061357" y="454758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Ellipse 405">
            <a:extLst>
              <a:ext uri="{FF2B5EF4-FFF2-40B4-BE49-F238E27FC236}">
                <a16:creationId xmlns:a16="http://schemas.microsoft.com/office/drawing/2014/main" id="{1FB63C1B-C028-85C3-DF5E-A0C18C9F380C}"/>
              </a:ext>
            </a:extLst>
          </p:cNvPr>
          <p:cNvSpPr/>
          <p:nvPr/>
        </p:nvSpPr>
        <p:spPr>
          <a:xfrm>
            <a:off x="7089609" y="467531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Ellipse 406">
            <a:extLst>
              <a:ext uri="{FF2B5EF4-FFF2-40B4-BE49-F238E27FC236}">
                <a16:creationId xmlns:a16="http://schemas.microsoft.com/office/drawing/2014/main" id="{AEF25343-1A56-F754-B6DF-CD881A7CAD44}"/>
              </a:ext>
            </a:extLst>
          </p:cNvPr>
          <p:cNvSpPr/>
          <p:nvPr/>
        </p:nvSpPr>
        <p:spPr>
          <a:xfrm>
            <a:off x="7089609" y="4573629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Ellipse 407">
            <a:extLst>
              <a:ext uri="{FF2B5EF4-FFF2-40B4-BE49-F238E27FC236}">
                <a16:creationId xmlns:a16="http://schemas.microsoft.com/office/drawing/2014/main" id="{38FA2974-C588-A736-BB3A-4C4F78A99CCD}"/>
              </a:ext>
            </a:extLst>
          </p:cNvPr>
          <p:cNvSpPr/>
          <p:nvPr/>
        </p:nvSpPr>
        <p:spPr>
          <a:xfrm>
            <a:off x="6827660" y="438639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Ellipse 408">
            <a:extLst>
              <a:ext uri="{FF2B5EF4-FFF2-40B4-BE49-F238E27FC236}">
                <a16:creationId xmlns:a16="http://schemas.microsoft.com/office/drawing/2014/main" id="{3E2B5C06-5903-DF02-0C4C-DE8092B125AB}"/>
              </a:ext>
            </a:extLst>
          </p:cNvPr>
          <p:cNvSpPr/>
          <p:nvPr/>
        </p:nvSpPr>
        <p:spPr>
          <a:xfrm>
            <a:off x="6870768" y="4584226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Ellipse 409">
            <a:extLst>
              <a:ext uri="{FF2B5EF4-FFF2-40B4-BE49-F238E27FC236}">
                <a16:creationId xmlns:a16="http://schemas.microsoft.com/office/drawing/2014/main" id="{73F87173-5736-2AC6-2A0D-E7937CD75080}"/>
              </a:ext>
            </a:extLst>
          </p:cNvPr>
          <p:cNvSpPr/>
          <p:nvPr/>
        </p:nvSpPr>
        <p:spPr>
          <a:xfrm>
            <a:off x="7155534" y="412915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Ellipse 410">
            <a:extLst>
              <a:ext uri="{FF2B5EF4-FFF2-40B4-BE49-F238E27FC236}">
                <a16:creationId xmlns:a16="http://schemas.microsoft.com/office/drawing/2014/main" id="{E3CBAFB3-9D97-7AC8-DFED-B81ECEB92C75}"/>
              </a:ext>
            </a:extLst>
          </p:cNvPr>
          <p:cNvSpPr/>
          <p:nvPr/>
        </p:nvSpPr>
        <p:spPr>
          <a:xfrm>
            <a:off x="7110369" y="433162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C4BF9780-663C-DA32-4155-4E817420EBA1}"/>
              </a:ext>
            </a:extLst>
          </p:cNvPr>
          <p:cNvCxnSpPr>
            <a:cxnSpLocks/>
          </p:cNvCxnSpPr>
          <p:nvPr/>
        </p:nvCxnSpPr>
        <p:spPr>
          <a:xfrm flipV="1">
            <a:off x="6132608" y="3475361"/>
            <a:ext cx="260674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8C4FB17A-A7DF-3F69-6EA8-25776D8A81A5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8862556" y="3458693"/>
            <a:ext cx="5061" cy="19969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260">
            <a:extLst>
              <a:ext uri="{FF2B5EF4-FFF2-40B4-BE49-F238E27FC236}">
                <a16:creationId xmlns:a16="http://schemas.microsoft.com/office/drawing/2014/main" id="{6F660795-0523-B844-9197-2BE9F8E033F6}"/>
              </a:ext>
            </a:extLst>
          </p:cNvPr>
          <p:cNvSpPr txBox="1"/>
          <p:nvPr/>
        </p:nvSpPr>
        <p:spPr>
          <a:xfrm>
            <a:off x="6699690" y="3166484"/>
            <a:ext cx="2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Pt - </a:t>
            </a:r>
            <a:r>
              <a:rPr lang="fr-FR" dirty="0" err="1"/>
              <a:t>Primary</a:t>
            </a:r>
            <a:endParaRPr lang="en-US" dirty="0"/>
          </a:p>
        </p:txBody>
      </p:sp>
      <p:cxnSp>
        <p:nvCxnSpPr>
          <p:cNvPr id="412" name="Connecteur droit 411">
            <a:extLst>
              <a:ext uri="{FF2B5EF4-FFF2-40B4-BE49-F238E27FC236}">
                <a16:creationId xmlns:a16="http://schemas.microsoft.com/office/drawing/2014/main" id="{A12E5623-0BAF-A799-BC76-723CCFA6B794}"/>
              </a:ext>
            </a:extLst>
          </p:cNvPr>
          <p:cNvCxnSpPr>
            <a:cxnSpLocks/>
          </p:cNvCxnSpPr>
          <p:nvPr/>
        </p:nvCxnSpPr>
        <p:spPr>
          <a:xfrm flipV="1">
            <a:off x="1165289" y="4626102"/>
            <a:ext cx="986642" cy="45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>
            <a:extLst>
              <a:ext uri="{FF2B5EF4-FFF2-40B4-BE49-F238E27FC236}">
                <a16:creationId xmlns:a16="http://schemas.microsoft.com/office/drawing/2014/main" id="{3A9E334A-70DE-D943-ECDA-94373147CD07}"/>
              </a:ext>
            </a:extLst>
          </p:cNvPr>
          <p:cNvCxnSpPr>
            <a:cxnSpLocks/>
          </p:cNvCxnSpPr>
          <p:nvPr/>
        </p:nvCxnSpPr>
        <p:spPr>
          <a:xfrm flipV="1">
            <a:off x="2146459" y="4622085"/>
            <a:ext cx="5061" cy="8473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ZoneTexte 417">
            <a:extLst>
              <a:ext uri="{FF2B5EF4-FFF2-40B4-BE49-F238E27FC236}">
                <a16:creationId xmlns:a16="http://schemas.microsoft.com/office/drawing/2014/main" id="{8F53098D-1543-6CCF-4047-097520D05247}"/>
              </a:ext>
            </a:extLst>
          </p:cNvPr>
          <p:cNvSpPr txBox="1"/>
          <p:nvPr/>
        </p:nvSpPr>
        <p:spPr>
          <a:xfrm>
            <a:off x="1868197" y="5459890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9" name="ZoneTexte 418">
            <a:extLst>
              <a:ext uri="{FF2B5EF4-FFF2-40B4-BE49-F238E27FC236}">
                <a16:creationId xmlns:a16="http://schemas.microsoft.com/office/drawing/2014/main" id="{63F79E47-DC9F-0C8E-A620-FA16F4B23BAE}"/>
              </a:ext>
            </a:extLst>
          </p:cNvPr>
          <p:cNvSpPr txBox="1"/>
          <p:nvPr/>
        </p:nvSpPr>
        <p:spPr>
          <a:xfrm>
            <a:off x="590298" y="4435290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1" name="Connecteur droit avec flèche 420">
            <a:extLst>
              <a:ext uri="{FF2B5EF4-FFF2-40B4-BE49-F238E27FC236}">
                <a16:creationId xmlns:a16="http://schemas.microsoft.com/office/drawing/2014/main" id="{11F1536E-3D21-23BA-8419-899341CC279D}"/>
              </a:ext>
            </a:extLst>
          </p:cNvPr>
          <p:cNvCxnSpPr>
            <a:cxnSpLocks/>
            <a:endCxn id="418" idx="2"/>
          </p:cNvCxnSpPr>
          <p:nvPr/>
        </p:nvCxnSpPr>
        <p:spPr>
          <a:xfrm flipV="1">
            <a:off x="2215145" y="5829222"/>
            <a:ext cx="10769" cy="192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ZoneTexte 422">
            <a:extLst>
              <a:ext uri="{FF2B5EF4-FFF2-40B4-BE49-F238E27FC236}">
                <a16:creationId xmlns:a16="http://schemas.microsoft.com/office/drawing/2014/main" id="{B7F00A1C-E0DE-C8B5-3C23-DA5710D1B689}"/>
              </a:ext>
            </a:extLst>
          </p:cNvPr>
          <p:cNvSpPr txBox="1"/>
          <p:nvPr/>
        </p:nvSpPr>
        <p:spPr>
          <a:xfrm>
            <a:off x="1884771" y="3311615"/>
            <a:ext cx="2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Pt - </a:t>
            </a:r>
            <a:r>
              <a:rPr lang="fr-FR" dirty="0" err="1"/>
              <a:t>Primary</a:t>
            </a:r>
            <a:endParaRPr lang="en-US" dirty="0"/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0739A8F7-A5BC-6C31-083C-4E96AC9AB957}"/>
              </a:ext>
            </a:extLst>
          </p:cNvPr>
          <p:cNvSpPr txBox="1"/>
          <p:nvPr/>
        </p:nvSpPr>
        <p:spPr>
          <a:xfrm>
            <a:off x="6182757" y="6103301"/>
            <a:ext cx="203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% to </a:t>
            </a:r>
            <a:r>
              <a:rPr lang="fr-FR" dirty="0" err="1">
                <a:solidFill>
                  <a:srgbClr val="C00000"/>
                </a:solidFill>
              </a:rPr>
              <a:t>be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adjusted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upon</a:t>
            </a:r>
            <a:r>
              <a:rPr lang="fr-FR" dirty="0">
                <a:solidFill>
                  <a:srgbClr val="C00000"/>
                </a:solidFill>
              </a:rPr>
              <a:t>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5" name="Connecteur droit 424">
            <a:extLst>
              <a:ext uri="{FF2B5EF4-FFF2-40B4-BE49-F238E27FC236}">
                <a16:creationId xmlns:a16="http://schemas.microsoft.com/office/drawing/2014/main" id="{3E1A6557-F595-C44C-ABDD-4D177369AD96}"/>
              </a:ext>
            </a:extLst>
          </p:cNvPr>
          <p:cNvCxnSpPr>
            <a:cxnSpLocks/>
          </p:cNvCxnSpPr>
          <p:nvPr/>
        </p:nvCxnSpPr>
        <p:spPr>
          <a:xfrm flipV="1">
            <a:off x="6023997" y="4694656"/>
            <a:ext cx="986642" cy="45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>
            <a:extLst>
              <a:ext uri="{FF2B5EF4-FFF2-40B4-BE49-F238E27FC236}">
                <a16:creationId xmlns:a16="http://schemas.microsoft.com/office/drawing/2014/main" id="{37B856DE-759B-BD51-9001-86D3DA2467D8}"/>
              </a:ext>
            </a:extLst>
          </p:cNvPr>
          <p:cNvCxnSpPr>
            <a:cxnSpLocks/>
          </p:cNvCxnSpPr>
          <p:nvPr/>
        </p:nvCxnSpPr>
        <p:spPr>
          <a:xfrm flipV="1">
            <a:off x="7005775" y="4690639"/>
            <a:ext cx="4453" cy="7788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ZoneTexte 426">
            <a:extLst>
              <a:ext uri="{FF2B5EF4-FFF2-40B4-BE49-F238E27FC236}">
                <a16:creationId xmlns:a16="http://schemas.microsoft.com/office/drawing/2014/main" id="{77AD1E8D-2929-9391-97D7-E811AFDD4D61}"/>
              </a:ext>
            </a:extLst>
          </p:cNvPr>
          <p:cNvSpPr txBox="1"/>
          <p:nvPr/>
        </p:nvSpPr>
        <p:spPr>
          <a:xfrm>
            <a:off x="6726905" y="5528444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8" name="ZoneTexte 427">
            <a:extLst>
              <a:ext uri="{FF2B5EF4-FFF2-40B4-BE49-F238E27FC236}">
                <a16:creationId xmlns:a16="http://schemas.microsoft.com/office/drawing/2014/main" id="{DD548611-74EF-101E-28C5-A0A72176B99D}"/>
              </a:ext>
            </a:extLst>
          </p:cNvPr>
          <p:cNvSpPr txBox="1"/>
          <p:nvPr/>
        </p:nvSpPr>
        <p:spPr>
          <a:xfrm>
            <a:off x="5449006" y="4503844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9" name="Connecteur droit avec flèche 428">
            <a:extLst>
              <a:ext uri="{FF2B5EF4-FFF2-40B4-BE49-F238E27FC236}">
                <a16:creationId xmlns:a16="http://schemas.microsoft.com/office/drawing/2014/main" id="{80A87BBD-DE46-950A-200F-15988DE9CB6B}"/>
              </a:ext>
            </a:extLst>
          </p:cNvPr>
          <p:cNvCxnSpPr>
            <a:cxnSpLocks/>
            <a:endCxn id="427" idx="2"/>
          </p:cNvCxnSpPr>
          <p:nvPr/>
        </p:nvCxnSpPr>
        <p:spPr>
          <a:xfrm flipV="1">
            <a:off x="7073853" y="5897776"/>
            <a:ext cx="10769" cy="192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7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5A5AB6E-D06A-7A63-8E99-BB22E132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1788233"/>
            <a:ext cx="10266800" cy="513533"/>
          </a:xfrm>
        </p:spPr>
        <p:txBody>
          <a:bodyPr/>
          <a:lstStyle/>
          <a:p>
            <a:pPr marL="186262" indent="0">
              <a:buNone/>
            </a:pPr>
            <a:r>
              <a:rPr lang="fr-FR" dirty="0"/>
              <a:t>3.Plot the distribution </a:t>
            </a:r>
            <a:r>
              <a:rPr lang="fr-FR" dirty="0" err="1"/>
              <a:t>functions</a:t>
            </a:r>
            <a:endParaRPr lang="fr-FR" dirty="0"/>
          </a:p>
          <a:p>
            <a:pPr marL="186262" indent="0">
              <a:buNone/>
            </a:pPr>
            <a:r>
              <a:rPr lang="fr-FR" dirty="0"/>
              <a:t>4. Select the best </a:t>
            </a:r>
            <a:r>
              <a:rPr lang="fr-FR" dirty="0" err="1"/>
              <a:t>alloys</a:t>
            </a:r>
            <a:r>
              <a:rPr lang="fr-FR" dirty="0"/>
              <a:t> ))))</a:t>
            </a:r>
          </a:p>
          <a:p>
            <a:pPr marL="186262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C91A77E-58BD-CCCD-EC83-F3FD3D4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endParaRPr lang="en-US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E60FA4A-7D58-672E-46B1-6F5CF22CB60A}"/>
              </a:ext>
            </a:extLst>
          </p:cNvPr>
          <p:cNvCxnSpPr>
            <a:cxnSpLocks/>
          </p:cNvCxnSpPr>
          <p:nvPr/>
        </p:nvCxnSpPr>
        <p:spPr>
          <a:xfrm flipV="1">
            <a:off x="1176867" y="2853267"/>
            <a:ext cx="0" cy="261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E7733CC-951B-4780-4633-1F0D71C441A6}"/>
              </a:ext>
            </a:extLst>
          </p:cNvPr>
          <p:cNvCxnSpPr>
            <a:cxnSpLocks/>
          </p:cNvCxnSpPr>
          <p:nvPr/>
        </p:nvCxnSpPr>
        <p:spPr>
          <a:xfrm>
            <a:off x="1176867" y="5469467"/>
            <a:ext cx="394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D0171D6-7782-0A49-8CC4-2BB7FFF49A23}"/>
                  </a:ext>
                </a:extLst>
              </p:cNvPr>
              <p:cNvSpPr txBox="1"/>
              <p:nvPr/>
            </p:nvSpPr>
            <p:spPr>
              <a:xfrm>
                <a:off x="2659781" y="5469467"/>
                <a:ext cx="34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𝐸𝑆𝐺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D0171D6-7782-0A49-8CC4-2BB7FFF4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81" y="5469467"/>
                <a:ext cx="34362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768EB94-F012-1A54-09B6-67472884A9E5}"/>
                  </a:ext>
                </a:extLst>
              </p:cNvPr>
              <p:cNvSpPr txBox="1"/>
              <p:nvPr/>
            </p:nvSpPr>
            <p:spPr>
              <a:xfrm rot="16200000">
                <a:off x="61829" y="3420655"/>
                <a:ext cx="1806742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𝐻𝐻𝐼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768EB94-F012-1A54-09B6-67472884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29" y="3420655"/>
                <a:ext cx="1806742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5FC0D02-B236-0452-E9FB-847453E7CA5F}"/>
              </a:ext>
            </a:extLst>
          </p:cNvPr>
          <p:cNvSpPr/>
          <p:nvPr/>
        </p:nvSpPr>
        <p:spPr>
          <a:xfrm>
            <a:off x="1472666" y="504929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B34316-ABA1-BF8F-AB98-C39C37532421}"/>
              </a:ext>
            </a:extLst>
          </p:cNvPr>
          <p:cNvSpPr/>
          <p:nvPr/>
        </p:nvSpPr>
        <p:spPr>
          <a:xfrm>
            <a:off x="1520792" y="499844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CE9D63-4310-5B0C-767A-69325C973EE0}"/>
              </a:ext>
            </a:extLst>
          </p:cNvPr>
          <p:cNvSpPr/>
          <p:nvPr/>
        </p:nvSpPr>
        <p:spPr>
          <a:xfrm>
            <a:off x="1665171" y="499844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FB89AC3-539B-F397-7D11-50A670D16C89}"/>
              </a:ext>
            </a:extLst>
          </p:cNvPr>
          <p:cNvSpPr/>
          <p:nvPr/>
        </p:nvSpPr>
        <p:spPr>
          <a:xfrm>
            <a:off x="1665171" y="489675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AE8E2C-8C47-963C-DE1A-F2ABEA2B9C8C}"/>
              </a:ext>
            </a:extLst>
          </p:cNvPr>
          <p:cNvSpPr/>
          <p:nvPr/>
        </p:nvSpPr>
        <p:spPr>
          <a:xfrm>
            <a:off x="1620146" y="5220454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D6058E-35F9-D96F-E64C-8B31DCD5B00A}"/>
              </a:ext>
            </a:extLst>
          </p:cNvPr>
          <p:cNvSpPr/>
          <p:nvPr/>
        </p:nvSpPr>
        <p:spPr>
          <a:xfrm>
            <a:off x="1921221" y="4714588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C42714-35D5-96C6-0FDA-36D430E5E8C7}"/>
              </a:ext>
            </a:extLst>
          </p:cNvPr>
          <p:cNvSpPr/>
          <p:nvPr/>
        </p:nvSpPr>
        <p:spPr>
          <a:xfrm>
            <a:off x="2152227" y="47145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B210C95-2A35-97F5-9213-95B56A48CCBE}"/>
              </a:ext>
            </a:extLst>
          </p:cNvPr>
          <p:cNvSpPr/>
          <p:nvPr/>
        </p:nvSpPr>
        <p:spPr>
          <a:xfrm>
            <a:off x="2152226" y="45044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3692FA0-F50F-78A0-1B5A-B9F06901F5F2}"/>
              </a:ext>
            </a:extLst>
          </p:cNvPr>
          <p:cNvSpPr/>
          <p:nvPr/>
        </p:nvSpPr>
        <p:spPr>
          <a:xfrm>
            <a:off x="2248479" y="440741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D57D5-DB6E-45CF-96D5-31DC31312AC3}"/>
              </a:ext>
            </a:extLst>
          </p:cNvPr>
          <p:cNvSpPr/>
          <p:nvPr/>
        </p:nvSpPr>
        <p:spPr>
          <a:xfrm>
            <a:off x="2540446" y="440741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C6D211-B350-9074-AB64-E52534534416}"/>
              </a:ext>
            </a:extLst>
          </p:cNvPr>
          <p:cNvSpPr/>
          <p:nvPr/>
        </p:nvSpPr>
        <p:spPr>
          <a:xfrm>
            <a:off x="2540446" y="43057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8A5199-5B21-BEA6-0D31-B1CCEBD37F12}"/>
              </a:ext>
            </a:extLst>
          </p:cNvPr>
          <p:cNvSpPr/>
          <p:nvPr/>
        </p:nvSpPr>
        <p:spPr>
          <a:xfrm>
            <a:off x="2700867" y="416136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00FB8D9-E879-3BA2-0F0C-A89ACA88C6A8}"/>
              </a:ext>
            </a:extLst>
          </p:cNvPr>
          <p:cNvSpPr/>
          <p:nvPr/>
        </p:nvSpPr>
        <p:spPr>
          <a:xfrm>
            <a:off x="2700867" y="42202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785EB6D-DA97-D9FF-4587-B52CE61FCA49}"/>
              </a:ext>
            </a:extLst>
          </p:cNvPr>
          <p:cNvSpPr/>
          <p:nvPr/>
        </p:nvSpPr>
        <p:spPr>
          <a:xfrm>
            <a:off x="2340900" y="444933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BD8CABB-8A70-33DD-BB76-D27F081769CB}"/>
              </a:ext>
            </a:extLst>
          </p:cNvPr>
          <p:cNvSpPr/>
          <p:nvPr/>
        </p:nvSpPr>
        <p:spPr>
          <a:xfrm>
            <a:off x="2389026" y="43984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E51F24A-AC69-F9B2-C8E7-2F33D41E1065}"/>
              </a:ext>
            </a:extLst>
          </p:cNvPr>
          <p:cNvSpPr/>
          <p:nvPr/>
        </p:nvSpPr>
        <p:spPr>
          <a:xfrm>
            <a:off x="2533405" y="43984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1F12D7B-A27F-1FE2-EAAD-E495774B0D2E}"/>
              </a:ext>
            </a:extLst>
          </p:cNvPr>
          <p:cNvSpPr/>
          <p:nvPr/>
        </p:nvSpPr>
        <p:spPr>
          <a:xfrm>
            <a:off x="2533405" y="42968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7261A43-1B0D-5D19-FC94-BA9A270EAD23}"/>
              </a:ext>
            </a:extLst>
          </p:cNvPr>
          <p:cNvSpPr/>
          <p:nvPr/>
        </p:nvSpPr>
        <p:spPr>
          <a:xfrm>
            <a:off x="2661430" y="421632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708C0B-23E7-BFE6-F113-6177D509011C}"/>
              </a:ext>
            </a:extLst>
          </p:cNvPr>
          <p:cNvSpPr/>
          <p:nvPr/>
        </p:nvSpPr>
        <p:spPr>
          <a:xfrm>
            <a:off x="2914443" y="43081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FB8BCCD-FCC2-4D49-4A75-F13674B99CA0}"/>
              </a:ext>
            </a:extLst>
          </p:cNvPr>
          <p:cNvSpPr/>
          <p:nvPr/>
        </p:nvSpPr>
        <p:spPr>
          <a:xfrm>
            <a:off x="3145449" y="43081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DF2C287-45ED-1250-7944-C0245B4BC682}"/>
              </a:ext>
            </a:extLst>
          </p:cNvPr>
          <p:cNvSpPr/>
          <p:nvPr/>
        </p:nvSpPr>
        <p:spPr>
          <a:xfrm>
            <a:off x="3020460" y="39045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E2B5139-9363-B29D-FC85-424ACA5A4828}"/>
              </a:ext>
            </a:extLst>
          </p:cNvPr>
          <p:cNvSpPr/>
          <p:nvPr/>
        </p:nvSpPr>
        <p:spPr>
          <a:xfrm>
            <a:off x="3116713" y="38074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7225B3F-A6FA-6BE3-6F92-664985624A16}"/>
              </a:ext>
            </a:extLst>
          </p:cNvPr>
          <p:cNvSpPr/>
          <p:nvPr/>
        </p:nvSpPr>
        <p:spPr>
          <a:xfrm>
            <a:off x="3408680" y="38074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F2EF360-8F6C-6E35-9B1C-C3274155E20F}"/>
              </a:ext>
            </a:extLst>
          </p:cNvPr>
          <p:cNvSpPr/>
          <p:nvPr/>
        </p:nvSpPr>
        <p:spPr>
          <a:xfrm>
            <a:off x="3408680" y="37057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7726331-4DB8-CB40-6A75-C087B7A783B2}"/>
              </a:ext>
            </a:extLst>
          </p:cNvPr>
          <p:cNvSpPr/>
          <p:nvPr/>
        </p:nvSpPr>
        <p:spPr>
          <a:xfrm>
            <a:off x="3569101" y="356141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76A185A-E06A-97E7-11DB-B2418408F69E}"/>
              </a:ext>
            </a:extLst>
          </p:cNvPr>
          <p:cNvSpPr/>
          <p:nvPr/>
        </p:nvSpPr>
        <p:spPr>
          <a:xfrm>
            <a:off x="3569101" y="36203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814C385-2B34-F822-E5ED-0D351696CB87}"/>
              </a:ext>
            </a:extLst>
          </p:cNvPr>
          <p:cNvSpPr/>
          <p:nvPr/>
        </p:nvSpPr>
        <p:spPr>
          <a:xfrm>
            <a:off x="1733133" y="4966638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DB8BAEA-B6B5-D2BC-501C-4FDE5976796B}"/>
              </a:ext>
            </a:extLst>
          </p:cNvPr>
          <p:cNvSpPr/>
          <p:nvPr/>
        </p:nvSpPr>
        <p:spPr>
          <a:xfrm>
            <a:off x="1781259" y="4915793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05566D9-0005-F743-2138-FD4B55DF51D1}"/>
              </a:ext>
            </a:extLst>
          </p:cNvPr>
          <p:cNvSpPr/>
          <p:nvPr/>
        </p:nvSpPr>
        <p:spPr>
          <a:xfrm>
            <a:off x="1819856" y="513695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3E03DEA-038C-7BB7-0CFD-595390585A9C}"/>
              </a:ext>
            </a:extLst>
          </p:cNvPr>
          <p:cNvSpPr/>
          <p:nvPr/>
        </p:nvSpPr>
        <p:spPr>
          <a:xfrm>
            <a:off x="1962997" y="5016263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2216189-4B54-87D3-6BBE-212F05F054DE}"/>
              </a:ext>
            </a:extLst>
          </p:cNvPr>
          <p:cNvSpPr/>
          <p:nvPr/>
        </p:nvSpPr>
        <p:spPr>
          <a:xfrm>
            <a:off x="2053663" y="4733624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10110CD-7CE4-0C67-0649-A07EAA33A158}"/>
              </a:ext>
            </a:extLst>
          </p:cNvPr>
          <p:cNvSpPr/>
          <p:nvPr/>
        </p:nvSpPr>
        <p:spPr>
          <a:xfrm>
            <a:off x="2181688" y="46319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8BDDD6D-2041-E7A3-909C-E0C637557EBF}"/>
              </a:ext>
            </a:extLst>
          </p:cNvPr>
          <p:cNvSpPr/>
          <p:nvPr/>
        </p:nvSpPr>
        <p:spPr>
          <a:xfrm>
            <a:off x="2412694" y="46319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E471B3B-E68B-B17C-9ABA-E325ECBF9F1B}"/>
              </a:ext>
            </a:extLst>
          </p:cNvPr>
          <p:cNvSpPr/>
          <p:nvPr/>
        </p:nvSpPr>
        <p:spPr>
          <a:xfrm>
            <a:off x="2412693" y="44218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6EA4C56-6B3E-967C-E9AA-4F8049EC916E}"/>
              </a:ext>
            </a:extLst>
          </p:cNvPr>
          <p:cNvSpPr/>
          <p:nvPr/>
        </p:nvSpPr>
        <p:spPr>
          <a:xfrm>
            <a:off x="2508946" y="43247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7FDA22D-720F-7EF7-A0B7-E9444B80BB6F}"/>
              </a:ext>
            </a:extLst>
          </p:cNvPr>
          <p:cNvSpPr/>
          <p:nvPr/>
        </p:nvSpPr>
        <p:spPr>
          <a:xfrm>
            <a:off x="2925901" y="451826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7D5C8E4-9DB1-8C8A-6428-233904097AF8}"/>
              </a:ext>
            </a:extLst>
          </p:cNvPr>
          <p:cNvSpPr/>
          <p:nvPr/>
        </p:nvSpPr>
        <p:spPr>
          <a:xfrm>
            <a:off x="2925901" y="441657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B8B77FB-873F-6ECF-C35F-5B5DC89B0BEE}"/>
              </a:ext>
            </a:extLst>
          </p:cNvPr>
          <p:cNvSpPr/>
          <p:nvPr/>
        </p:nvSpPr>
        <p:spPr>
          <a:xfrm>
            <a:off x="3086322" y="42722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36CB32F-E28A-ECD9-B6E9-21A7A620BB3C}"/>
              </a:ext>
            </a:extLst>
          </p:cNvPr>
          <p:cNvSpPr/>
          <p:nvPr/>
        </p:nvSpPr>
        <p:spPr>
          <a:xfrm>
            <a:off x="3086322" y="43311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F30C1FD-B7B9-E9AA-DE1A-943323E5202E}"/>
              </a:ext>
            </a:extLst>
          </p:cNvPr>
          <p:cNvSpPr/>
          <p:nvPr/>
        </p:nvSpPr>
        <p:spPr>
          <a:xfrm>
            <a:off x="2529573" y="43899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724EE3-12E8-0EB8-F6C2-DE0817313F6F}"/>
              </a:ext>
            </a:extLst>
          </p:cNvPr>
          <p:cNvSpPr/>
          <p:nvPr/>
        </p:nvSpPr>
        <p:spPr>
          <a:xfrm>
            <a:off x="2577699" y="43390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28BD90C-CEC3-A440-E4F2-40251DF439F5}"/>
              </a:ext>
            </a:extLst>
          </p:cNvPr>
          <p:cNvSpPr/>
          <p:nvPr/>
        </p:nvSpPr>
        <p:spPr>
          <a:xfrm>
            <a:off x="2847066" y="45325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7AFDED6-490E-D6A3-A6EB-4304321FE70C}"/>
              </a:ext>
            </a:extLst>
          </p:cNvPr>
          <p:cNvSpPr/>
          <p:nvPr/>
        </p:nvSpPr>
        <p:spPr>
          <a:xfrm>
            <a:off x="2847066" y="44309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883761A-E6DD-6AAB-03D5-FEFB52F20185}"/>
              </a:ext>
            </a:extLst>
          </p:cNvPr>
          <p:cNvSpPr/>
          <p:nvPr/>
        </p:nvSpPr>
        <p:spPr>
          <a:xfrm>
            <a:off x="2975091" y="435042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AD2F6E4-ACC8-F59A-EB5B-468FE6C104E8}"/>
              </a:ext>
            </a:extLst>
          </p:cNvPr>
          <p:cNvSpPr/>
          <p:nvPr/>
        </p:nvSpPr>
        <p:spPr>
          <a:xfrm>
            <a:off x="3103116" y="42487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C913A8C-650D-DF41-3755-45D252F68C0C}"/>
              </a:ext>
            </a:extLst>
          </p:cNvPr>
          <p:cNvSpPr/>
          <p:nvPr/>
        </p:nvSpPr>
        <p:spPr>
          <a:xfrm>
            <a:off x="3334122" y="42487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A73C557-AB3F-3655-D93A-0B46D78FFB49}"/>
              </a:ext>
            </a:extLst>
          </p:cNvPr>
          <p:cNvSpPr/>
          <p:nvPr/>
        </p:nvSpPr>
        <p:spPr>
          <a:xfrm>
            <a:off x="3209133" y="384510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AB12CDE-5E96-FE1D-CDF0-F3190EA6947C}"/>
              </a:ext>
            </a:extLst>
          </p:cNvPr>
          <p:cNvSpPr/>
          <p:nvPr/>
        </p:nvSpPr>
        <p:spPr>
          <a:xfrm>
            <a:off x="3305386" y="37480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39280B3-AEE0-03F3-E839-655643AE5DAE}"/>
              </a:ext>
            </a:extLst>
          </p:cNvPr>
          <p:cNvSpPr/>
          <p:nvPr/>
        </p:nvSpPr>
        <p:spPr>
          <a:xfrm>
            <a:off x="3597353" y="37480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29B95C-8F5B-FA86-2849-D002BE975CBF}"/>
              </a:ext>
            </a:extLst>
          </p:cNvPr>
          <p:cNvSpPr/>
          <p:nvPr/>
        </p:nvSpPr>
        <p:spPr>
          <a:xfrm>
            <a:off x="3597353" y="36463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931ADB8-D6BF-32F1-CB42-73CFB4CC4A29}"/>
              </a:ext>
            </a:extLst>
          </p:cNvPr>
          <p:cNvSpPr/>
          <p:nvPr/>
        </p:nvSpPr>
        <p:spPr>
          <a:xfrm>
            <a:off x="3757774" y="350201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024D79C-69C1-F2B9-99BD-D04249FDA8E9}"/>
              </a:ext>
            </a:extLst>
          </p:cNvPr>
          <p:cNvSpPr/>
          <p:nvPr/>
        </p:nvSpPr>
        <p:spPr>
          <a:xfrm>
            <a:off x="3757774" y="356092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61560FD-1F07-236B-84E5-4C3F0A172C7F}"/>
              </a:ext>
            </a:extLst>
          </p:cNvPr>
          <p:cNvSpPr/>
          <p:nvPr/>
        </p:nvSpPr>
        <p:spPr>
          <a:xfrm>
            <a:off x="1276640" y="4937240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EC4ED02-2D47-1822-F907-789768C01333}"/>
              </a:ext>
            </a:extLst>
          </p:cNvPr>
          <p:cNvSpPr/>
          <p:nvPr/>
        </p:nvSpPr>
        <p:spPr>
          <a:xfrm>
            <a:off x="1322351" y="5195254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3B3B8DD-1DE6-0B01-8649-E08E9F3BB5F6}"/>
              </a:ext>
            </a:extLst>
          </p:cNvPr>
          <p:cNvSpPr/>
          <p:nvPr/>
        </p:nvSpPr>
        <p:spPr>
          <a:xfrm>
            <a:off x="1381661" y="475346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1DFF2-1F9E-00DE-9360-F3529F03E446}"/>
              </a:ext>
            </a:extLst>
          </p:cNvPr>
          <p:cNvSpPr/>
          <p:nvPr/>
        </p:nvSpPr>
        <p:spPr>
          <a:xfrm>
            <a:off x="1679964" y="486285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AD3A9ED-DB9E-E6C2-8562-40A10ACF4FAC}"/>
              </a:ext>
            </a:extLst>
          </p:cNvPr>
          <p:cNvSpPr/>
          <p:nvPr/>
        </p:nvSpPr>
        <p:spPr>
          <a:xfrm>
            <a:off x="1807989" y="478237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FEBFA69-B7BF-08AD-56CC-2D5C9AE6032A}"/>
              </a:ext>
            </a:extLst>
          </p:cNvPr>
          <p:cNvSpPr/>
          <p:nvPr/>
        </p:nvSpPr>
        <p:spPr>
          <a:xfrm>
            <a:off x="1936014" y="468068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D5C6235-B7D4-4786-BA92-3033D4424B99}"/>
              </a:ext>
            </a:extLst>
          </p:cNvPr>
          <p:cNvSpPr/>
          <p:nvPr/>
        </p:nvSpPr>
        <p:spPr>
          <a:xfrm>
            <a:off x="2167020" y="46806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4C2F634-B1C1-344E-EAF3-7FA22274FBBB}"/>
              </a:ext>
            </a:extLst>
          </p:cNvPr>
          <p:cNvSpPr/>
          <p:nvPr/>
        </p:nvSpPr>
        <p:spPr>
          <a:xfrm>
            <a:off x="2167019" y="44705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8F91673-C2AB-BE90-9E8A-C781BB43977D}"/>
              </a:ext>
            </a:extLst>
          </p:cNvPr>
          <p:cNvSpPr/>
          <p:nvPr/>
        </p:nvSpPr>
        <p:spPr>
          <a:xfrm>
            <a:off x="2263272" y="43735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3787215-829F-1606-BEBC-958642579E67}"/>
              </a:ext>
            </a:extLst>
          </p:cNvPr>
          <p:cNvSpPr/>
          <p:nvPr/>
        </p:nvSpPr>
        <p:spPr>
          <a:xfrm>
            <a:off x="2555239" y="43735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D103335-C240-1127-D70F-901BDD1345FE}"/>
              </a:ext>
            </a:extLst>
          </p:cNvPr>
          <p:cNvSpPr/>
          <p:nvPr/>
        </p:nvSpPr>
        <p:spPr>
          <a:xfrm>
            <a:off x="2555239" y="427182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289A2CE-02D6-C7D8-C2D1-2A5369D9CBBC}"/>
              </a:ext>
            </a:extLst>
          </p:cNvPr>
          <p:cNvSpPr/>
          <p:nvPr/>
        </p:nvSpPr>
        <p:spPr>
          <a:xfrm>
            <a:off x="2840648" y="432096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2FEFEB6-82F5-FD6C-F237-9C0AA3C13E73}"/>
              </a:ext>
            </a:extLst>
          </p:cNvPr>
          <p:cNvSpPr/>
          <p:nvPr/>
        </p:nvSpPr>
        <p:spPr>
          <a:xfrm>
            <a:off x="2840648" y="43798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0F774EC-78FF-BC7D-7263-456820026CC5}"/>
              </a:ext>
            </a:extLst>
          </p:cNvPr>
          <p:cNvSpPr/>
          <p:nvPr/>
        </p:nvSpPr>
        <p:spPr>
          <a:xfrm>
            <a:off x="3789252" y="353616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778170D-8D01-50A5-2C7A-BC509B2A5870}"/>
              </a:ext>
            </a:extLst>
          </p:cNvPr>
          <p:cNvSpPr/>
          <p:nvPr/>
        </p:nvSpPr>
        <p:spPr>
          <a:xfrm>
            <a:off x="3789252" y="343448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85FE2FE-1A7A-0BF6-EC71-4162C257C312}"/>
              </a:ext>
            </a:extLst>
          </p:cNvPr>
          <p:cNvSpPr/>
          <p:nvPr/>
        </p:nvSpPr>
        <p:spPr>
          <a:xfrm>
            <a:off x="3949673" y="329011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FDCB464-D883-8E48-1728-9D868934692A}"/>
              </a:ext>
            </a:extLst>
          </p:cNvPr>
          <p:cNvSpPr/>
          <p:nvPr/>
        </p:nvSpPr>
        <p:spPr>
          <a:xfrm>
            <a:off x="3949673" y="33490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FDFDEFB-2FD8-C0B4-3DE7-CF403D2D77C5}"/>
              </a:ext>
            </a:extLst>
          </p:cNvPr>
          <p:cNvSpPr/>
          <p:nvPr/>
        </p:nvSpPr>
        <p:spPr>
          <a:xfrm>
            <a:off x="3782211" y="35272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C8582E2C-646D-912D-1B62-BA7F8D816A7E}"/>
              </a:ext>
            </a:extLst>
          </p:cNvPr>
          <p:cNvSpPr/>
          <p:nvPr/>
        </p:nvSpPr>
        <p:spPr>
          <a:xfrm>
            <a:off x="3782211" y="34255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A3A92AF-64FD-5194-8FD0-C997CB33F92E}"/>
              </a:ext>
            </a:extLst>
          </p:cNvPr>
          <p:cNvSpPr/>
          <p:nvPr/>
        </p:nvSpPr>
        <p:spPr>
          <a:xfrm>
            <a:off x="3910236" y="33450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120833F-E5E1-4E42-221F-CFF1C22A6EE5}"/>
              </a:ext>
            </a:extLst>
          </p:cNvPr>
          <p:cNvSpPr/>
          <p:nvPr/>
        </p:nvSpPr>
        <p:spPr>
          <a:xfrm>
            <a:off x="4038261" y="32433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736C007-7BD3-4CDF-7C1A-D98F4D4AAE7D}"/>
              </a:ext>
            </a:extLst>
          </p:cNvPr>
          <p:cNvSpPr/>
          <p:nvPr/>
        </p:nvSpPr>
        <p:spPr>
          <a:xfrm>
            <a:off x="4269267" y="32433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56CA233-69A7-B757-9865-232AFC19450C}"/>
              </a:ext>
            </a:extLst>
          </p:cNvPr>
          <p:cNvSpPr/>
          <p:nvPr/>
        </p:nvSpPr>
        <p:spPr>
          <a:xfrm>
            <a:off x="3757752" y="3453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D840756-2B34-2D14-68BC-659D3A35FAF3}"/>
              </a:ext>
            </a:extLst>
          </p:cNvPr>
          <p:cNvSpPr/>
          <p:nvPr/>
        </p:nvSpPr>
        <p:spPr>
          <a:xfrm>
            <a:off x="4049719" y="3453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253DDA6-1D53-D44F-37A8-3A2B84FAB458}"/>
              </a:ext>
            </a:extLst>
          </p:cNvPr>
          <p:cNvSpPr/>
          <p:nvPr/>
        </p:nvSpPr>
        <p:spPr>
          <a:xfrm>
            <a:off x="4049719" y="33518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7D65BA0-52DE-16BA-7CE9-3EDE55173B2A}"/>
              </a:ext>
            </a:extLst>
          </p:cNvPr>
          <p:cNvSpPr/>
          <p:nvPr/>
        </p:nvSpPr>
        <p:spPr>
          <a:xfrm>
            <a:off x="4210140" y="32074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3C51A2E7-53F9-A894-3DDE-00D4938CBF6E}"/>
              </a:ext>
            </a:extLst>
          </p:cNvPr>
          <p:cNvSpPr/>
          <p:nvPr/>
        </p:nvSpPr>
        <p:spPr>
          <a:xfrm>
            <a:off x="4210140" y="326638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AD8FEC6-7E4C-7C7D-E332-5D697A47A551}"/>
              </a:ext>
            </a:extLst>
          </p:cNvPr>
          <p:cNvSpPr/>
          <p:nvPr/>
        </p:nvSpPr>
        <p:spPr>
          <a:xfrm>
            <a:off x="3778379" y="35186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92D5E23-698F-6E1B-F4A0-0523450C8BBE}"/>
              </a:ext>
            </a:extLst>
          </p:cNvPr>
          <p:cNvSpPr/>
          <p:nvPr/>
        </p:nvSpPr>
        <p:spPr>
          <a:xfrm>
            <a:off x="3826505" y="34678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6C7564A-A9EA-180F-9324-372B3256815F}"/>
              </a:ext>
            </a:extLst>
          </p:cNvPr>
          <p:cNvSpPr/>
          <p:nvPr/>
        </p:nvSpPr>
        <p:spPr>
          <a:xfrm>
            <a:off x="3970884" y="34678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CFADC698-8C73-2A7F-1674-5893DA66585A}"/>
              </a:ext>
            </a:extLst>
          </p:cNvPr>
          <p:cNvSpPr/>
          <p:nvPr/>
        </p:nvSpPr>
        <p:spPr>
          <a:xfrm>
            <a:off x="3970884" y="33661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E80AA77-2FC0-4459-994B-E27946EB06EB}"/>
              </a:ext>
            </a:extLst>
          </p:cNvPr>
          <p:cNvSpPr/>
          <p:nvPr/>
        </p:nvSpPr>
        <p:spPr>
          <a:xfrm>
            <a:off x="4098909" y="32856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B75DB490-C4BF-53EC-2621-D595F5DB5654}"/>
              </a:ext>
            </a:extLst>
          </p:cNvPr>
          <p:cNvSpPr/>
          <p:nvPr/>
        </p:nvSpPr>
        <p:spPr>
          <a:xfrm>
            <a:off x="4226934" y="31839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5B51A09-A3A4-A840-807F-49F1BDDE4FCF}"/>
              </a:ext>
            </a:extLst>
          </p:cNvPr>
          <p:cNvSpPr/>
          <p:nvPr/>
        </p:nvSpPr>
        <p:spPr>
          <a:xfrm>
            <a:off x="4457940" y="31839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9C0529A4-A49C-02A3-AC0E-D34FAAA2C9C4}"/>
              </a:ext>
            </a:extLst>
          </p:cNvPr>
          <p:cNvSpPr/>
          <p:nvPr/>
        </p:nvSpPr>
        <p:spPr>
          <a:xfrm>
            <a:off x="3804045" y="350226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D0740E9-6D68-D8EB-F319-1EEA733B14A5}"/>
              </a:ext>
            </a:extLst>
          </p:cNvPr>
          <p:cNvSpPr/>
          <p:nvPr/>
        </p:nvSpPr>
        <p:spPr>
          <a:xfrm>
            <a:off x="3804045" y="340057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FCAD2BF-BBDE-7C0A-B3D5-3B46689340CB}"/>
              </a:ext>
            </a:extLst>
          </p:cNvPr>
          <p:cNvSpPr/>
          <p:nvPr/>
        </p:nvSpPr>
        <p:spPr>
          <a:xfrm>
            <a:off x="3964466" y="32562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BF5BBBC8-2EF7-17A5-738E-1FF8D4ACE7E5}"/>
              </a:ext>
            </a:extLst>
          </p:cNvPr>
          <p:cNvSpPr/>
          <p:nvPr/>
        </p:nvSpPr>
        <p:spPr>
          <a:xfrm>
            <a:off x="3964466" y="33151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210DC20-1711-694B-EFEC-B6EC9203F811}"/>
              </a:ext>
            </a:extLst>
          </p:cNvPr>
          <p:cNvSpPr/>
          <p:nvPr/>
        </p:nvSpPr>
        <p:spPr>
          <a:xfrm>
            <a:off x="3296413" y="43390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D600EE67-0CCB-C567-4E69-B1B037D7DE5C}"/>
              </a:ext>
            </a:extLst>
          </p:cNvPr>
          <p:cNvSpPr/>
          <p:nvPr/>
        </p:nvSpPr>
        <p:spPr>
          <a:xfrm>
            <a:off x="3296413" y="42373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8DE3A8DD-6103-5973-56EE-0F6BE6F3BF79}"/>
              </a:ext>
            </a:extLst>
          </p:cNvPr>
          <p:cNvSpPr/>
          <p:nvPr/>
        </p:nvSpPr>
        <p:spPr>
          <a:xfrm>
            <a:off x="3331846" y="38995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DFD7DF2-6835-ED3F-0549-8E91B26B9BA2}"/>
              </a:ext>
            </a:extLst>
          </p:cNvPr>
          <p:cNvSpPr/>
          <p:nvPr/>
        </p:nvSpPr>
        <p:spPr>
          <a:xfrm>
            <a:off x="3331846" y="39584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F40344-AC72-DE32-A1E3-4D17E685E4EF}"/>
              </a:ext>
            </a:extLst>
          </p:cNvPr>
          <p:cNvSpPr/>
          <p:nvPr/>
        </p:nvSpPr>
        <p:spPr>
          <a:xfrm>
            <a:off x="3289372" y="43301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322DDD84-7064-B7F8-3D49-6CFCB0FD0574}"/>
              </a:ext>
            </a:extLst>
          </p:cNvPr>
          <p:cNvSpPr/>
          <p:nvPr/>
        </p:nvSpPr>
        <p:spPr>
          <a:xfrm>
            <a:off x="3289372" y="42284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A274FC1-BB92-E48B-CE33-FBC4C29F0E17}"/>
              </a:ext>
            </a:extLst>
          </p:cNvPr>
          <p:cNvSpPr/>
          <p:nvPr/>
        </p:nvSpPr>
        <p:spPr>
          <a:xfrm>
            <a:off x="3292409" y="39544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3671D5A-0B2D-67D3-CB4F-C8310E1AFA1F}"/>
              </a:ext>
            </a:extLst>
          </p:cNvPr>
          <p:cNvSpPr/>
          <p:nvPr/>
        </p:nvSpPr>
        <p:spPr>
          <a:xfrm>
            <a:off x="3420434" y="38527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815DB15-02BE-3EFC-5FF6-B06C8028B735}"/>
              </a:ext>
            </a:extLst>
          </p:cNvPr>
          <p:cNvSpPr/>
          <p:nvPr/>
        </p:nvSpPr>
        <p:spPr>
          <a:xfrm>
            <a:off x="3651440" y="38527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124113A3-8542-5B90-35BD-E2275DF5B235}"/>
              </a:ext>
            </a:extLst>
          </p:cNvPr>
          <p:cNvSpPr/>
          <p:nvPr/>
        </p:nvSpPr>
        <p:spPr>
          <a:xfrm>
            <a:off x="3264913" y="425642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92B4C73A-0058-BA0E-3EC9-7DF5728BC792}"/>
              </a:ext>
            </a:extLst>
          </p:cNvPr>
          <p:cNvSpPr/>
          <p:nvPr/>
        </p:nvSpPr>
        <p:spPr>
          <a:xfrm>
            <a:off x="3431892" y="406292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24B811C-34D7-5523-413E-0547A45ACBD0}"/>
              </a:ext>
            </a:extLst>
          </p:cNvPr>
          <p:cNvSpPr/>
          <p:nvPr/>
        </p:nvSpPr>
        <p:spPr>
          <a:xfrm>
            <a:off x="3431892" y="396123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3A27CDF-2FEE-12CD-D174-3F84CC9C5625}"/>
              </a:ext>
            </a:extLst>
          </p:cNvPr>
          <p:cNvSpPr/>
          <p:nvPr/>
        </p:nvSpPr>
        <p:spPr>
          <a:xfrm>
            <a:off x="3592313" y="381686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2376D1E-2743-F622-2432-50CA4D786822}"/>
              </a:ext>
            </a:extLst>
          </p:cNvPr>
          <p:cNvSpPr/>
          <p:nvPr/>
        </p:nvSpPr>
        <p:spPr>
          <a:xfrm>
            <a:off x="3592313" y="38757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24C9D80-984B-CB6D-284F-E1596870F9DD}"/>
              </a:ext>
            </a:extLst>
          </p:cNvPr>
          <p:cNvSpPr/>
          <p:nvPr/>
        </p:nvSpPr>
        <p:spPr>
          <a:xfrm>
            <a:off x="3285540" y="43215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01A0C18-E5EE-FF34-0ACA-CE9F27618226}"/>
              </a:ext>
            </a:extLst>
          </p:cNvPr>
          <p:cNvSpPr/>
          <p:nvPr/>
        </p:nvSpPr>
        <p:spPr>
          <a:xfrm>
            <a:off x="3333666" y="42707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011F44D-C9BF-C174-F566-BAFEF9C922A5}"/>
              </a:ext>
            </a:extLst>
          </p:cNvPr>
          <p:cNvSpPr/>
          <p:nvPr/>
        </p:nvSpPr>
        <p:spPr>
          <a:xfrm>
            <a:off x="3353057" y="40772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EE71AD8-EC17-45DD-EF9F-1B7597AA9605}"/>
              </a:ext>
            </a:extLst>
          </p:cNvPr>
          <p:cNvSpPr/>
          <p:nvPr/>
        </p:nvSpPr>
        <p:spPr>
          <a:xfrm>
            <a:off x="3353057" y="39755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A3244EC1-8294-E376-394B-45529860CF5D}"/>
              </a:ext>
            </a:extLst>
          </p:cNvPr>
          <p:cNvSpPr/>
          <p:nvPr/>
        </p:nvSpPr>
        <p:spPr>
          <a:xfrm>
            <a:off x="3481082" y="38950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98A80C4-8983-DF73-0E14-B48EE6C32E39}"/>
              </a:ext>
            </a:extLst>
          </p:cNvPr>
          <p:cNvSpPr/>
          <p:nvPr/>
        </p:nvSpPr>
        <p:spPr>
          <a:xfrm>
            <a:off x="3609107" y="37933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7DE882BE-6406-058B-A379-AC540DBF2260}"/>
              </a:ext>
            </a:extLst>
          </p:cNvPr>
          <p:cNvSpPr/>
          <p:nvPr/>
        </p:nvSpPr>
        <p:spPr>
          <a:xfrm>
            <a:off x="3840113" y="37933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A21456C-B0AB-6797-73D9-B91BBEB64916}"/>
              </a:ext>
            </a:extLst>
          </p:cNvPr>
          <p:cNvSpPr/>
          <p:nvPr/>
        </p:nvSpPr>
        <p:spPr>
          <a:xfrm>
            <a:off x="3311206" y="43051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7FFD63C5-26EF-230C-551B-16762A664BE0}"/>
              </a:ext>
            </a:extLst>
          </p:cNvPr>
          <p:cNvSpPr/>
          <p:nvPr/>
        </p:nvSpPr>
        <p:spPr>
          <a:xfrm>
            <a:off x="3311206" y="42034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4F068084-3BCC-FF2D-D8EB-DF0BC2B0EF17}"/>
              </a:ext>
            </a:extLst>
          </p:cNvPr>
          <p:cNvSpPr/>
          <p:nvPr/>
        </p:nvSpPr>
        <p:spPr>
          <a:xfrm>
            <a:off x="3346639" y="386562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6C9039CD-DCAF-8A43-FC06-5BEC6786BF6B}"/>
              </a:ext>
            </a:extLst>
          </p:cNvPr>
          <p:cNvSpPr/>
          <p:nvPr/>
        </p:nvSpPr>
        <p:spPr>
          <a:xfrm>
            <a:off x="3346639" y="392453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FD13D7F-A92D-AA56-92FE-80BA6F3C5066}"/>
              </a:ext>
            </a:extLst>
          </p:cNvPr>
          <p:cNvCxnSpPr>
            <a:cxnSpLocks/>
          </p:cNvCxnSpPr>
          <p:nvPr/>
        </p:nvCxnSpPr>
        <p:spPr>
          <a:xfrm flipV="1">
            <a:off x="1165289" y="3468092"/>
            <a:ext cx="260674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10E36C4-7320-447A-7E1D-542324322566}"/>
              </a:ext>
            </a:extLst>
          </p:cNvPr>
          <p:cNvCxnSpPr>
            <a:cxnSpLocks/>
            <a:endCxn id="99" idx="6"/>
          </p:cNvCxnSpPr>
          <p:nvPr/>
        </p:nvCxnSpPr>
        <p:spPr>
          <a:xfrm flipV="1">
            <a:off x="3895237" y="3451424"/>
            <a:ext cx="5061" cy="19969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9BE0562-AE8D-643C-2F10-CF29F364E9A4}"/>
              </a:ext>
            </a:extLst>
          </p:cNvPr>
          <p:cNvSpPr txBox="1"/>
          <p:nvPr/>
        </p:nvSpPr>
        <p:spPr>
          <a:xfrm>
            <a:off x="1324049" y="6034747"/>
            <a:ext cx="203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% to </a:t>
            </a:r>
            <a:r>
              <a:rPr lang="fr-FR" dirty="0" err="1">
                <a:solidFill>
                  <a:srgbClr val="C00000"/>
                </a:solidFill>
              </a:rPr>
              <a:t>be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adjusted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upon</a:t>
            </a:r>
            <a:r>
              <a:rPr lang="fr-FR" dirty="0">
                <a:solidFill>
                  <a:srgbClr val="C00000"/>
                </a:solidFill>
              </a:rPr>
              <a:t>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0586DC3A-3BFE-016C-2423-4D187DBB8C33}"/>
              </a:ext>
            </a:extLst>
          </p:cNvPr>
          <p:cNvCxnSpPr>
            <a:cxnSpLocks/>
          </p:cNvCxnSpPr>
          <p:nvPr/>
        </p:nvCxnSpPr>
        <p:spPr>
          <a:xfrm flipV="1">
            <a:off x="6144186" y="2860536"/>
            <a:ext cx="0" cy="261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A74BA15E-C126-3160-933C-34C331D257DA}"/>
              </a:ext>
            </a:extLst>
          </p:cNvPr>
          <p:cNvCxnSpPr>
            <a:cxnSpLocks/>
          </p:cNvCxnSpPr>
          <p:nvPr/>
        </p:nvCxnSpPr>
        <p:spPr>
          <a:xfrm>
            <a:off x="6144186" y="5476736"/>
            <a:ext cx="394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DC5904CA-904C-EAA3-C1DE-65D339AE7A14}"/>
                  </a:ext>
                </a:extLst>
              </p:cNvPr>
              <p:cNvSpPr txBox="1"/>
              <p:nvPr/>
            </p:nvSpPr>
            <p:spPr>
              <a:xfrm>
                <a:off x="7627100" y="5476736"/>
                <a:ext cx="34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𝑎𝑣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DC5904CA-904C-EAA3-C1DE-65D339AE7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00" y="5476736"/>
                <a:ext cx="3436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65E1AEFB-C187-8A63-C3C0-9E306EF9E06A}"/>
                  </a:ext>
                </a:extLst>
              </p:cNvPr>
              <p:cNvSpPr txBox="1"/>
              <p:nvPr/>
            </p:nvSpPr>
            <p:spPr>
              <a:xfrm rot="16200000">
                <a:off x="5029148" y="3427924"/>
                <a:ext cx="1806742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65E1AEFB-C187-8A63-C3C0-9E306EF9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29148" y="3427924"/>
                <a:ext cx="1806742" cy="370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Ellipse 143">
            <a:extLst>
              <a:ext uri="{FF2B5EF4-FFF2-40B4-BE49-F238E27FC236}">
                <a16:creationId xmlns:a16="http://schemas.microsoft.com/office/drawing/2014/main" id="{B1EBAB7A-F044-5351-701C-F3D2FA91FF27}"/>
              </a:ext>
            </a:extLst>
          </p:cNvPr>
          <p:cNvSpPr/>
          <p:nvPr/>
        </p:nvSpPr>
        <p:spPr>
          <a:xfrm>
            <a:off x="6439985" y="5056560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AD5C1C8C-A11B-B7EB-A030-6A28DA20CE3C}"/>
              </a:ext>
            </a:extLst>
          </p:cNvPr>
          <p:cNvSpPr/>
          <p:nvPr/>
        </p:nvSpPr>
        <p:spPr>
          <a:xfrm>
            <a:off x="6488111" y="500571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F6B6F0CD-CDD5-21D0-5924-A116AE017EA0}"/>
              </a:ext>
            </a:extLst>
          </p:cNvPr>
          <p:cNvSpPr/>
          <p:nvPr/>
        </p:nvSpPr>
        <p:spPr>
          <a:xfrm>
            <a:off x="6632490" y="500571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CFF9599F-74B4-9EF9-4D82-C8256895C471}"/>
              </a:ext>
            </a:extLst>
          </p:cNvPr>
          <p:cNvSpPr/>
          <p:nvPr/>
        </p:nvSpPr>
        <p:spPr>
          <a:xfrm>
            <a:off x="6632490" y="490402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2D8A320C-9B33-87A4-8073-1122889CF64F}"/>
              </a:ext>
            </a:extLst>
          </p:cNvPr>
          <p:cNvSpPr/>
          <p:nvPr/>
        </p:nvSpPr>
        <p:spPr>
          <a:xfrm>
            <a:off x="6760515" y="482354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571B45E1-255C-A470-1153-080F52265E7A}"/>
              </a:ext>
            </a:extLst>
          </p:cNvPr>
          <p:cNvSpPr/>
          <p:nvPr/>
        </p:nvSpPr>
        <p:spPr>
          <a:xfrm>
            <a:off x="6888540" y="472185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30ABBCF-8DE1-99B7-24C2-33FA1B4AD043}"/>
              </a:ext>
            </a:extLst>
          </p:cNvPr>
          <p:cNvSpPr/>
          <p:nvPr/>
        </p:nvSpPr>
        <p:spPr>
          <a:xfrm>
            <a:off x="7119546" y="47218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9F085F02-3482-E138-A458-1F0E8328696A}"/>
              </a:ext>
            </a:extLst>
          </p:cNvPr>
          <p:cNvSpPr/>
          <p:nvPr/>
        </p:nvSpPr>
        <p:spPr>
          <a:xfrm>
            <a:off x="7119545" y="451172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E6B42329-C675-1426-E837-113DC778C2A3}"/>
              </a:ext>
            </a:extLst>
          </p:cNvPr>
          <p:cNvSpPr/>
          <p:nvPr/>
        </p:nvSpPr>
        <p:spPr>
          <a:xfrm>
            <a:off x="7215798" y="44146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4692F384-3098-CE90-ECBB-DD04EFD956BB}"/>
              </a:ext>
            </a:extLst>
          </p:cNvPr>
          <p:cNvSpPr/>
          <p:nvPr/>
        </p:nvSpPr>
        <p:spPr>
          <a:xfrm>
            <a:off x="7507765" y="44146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D25E0118-773F-E669-DD48-43E1BE1F9834}"/>
              </a:ext>
            </a:extLst>
          </p:cNvPr>
          <p:cNvSpPr/>
          <p:nvPr/>
        </p:nvSpPr>
        <p:spPr>
          <a:xfrm>
            <a:off x="7507765" y="43129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1F6C8BFD-57E9-1939-C714-A3ED2DAA9707}"/>
              </a:ext>
            </a:extLst>
          </p:cNvPr>
          <p:cNvSpPr/>
          <p:nvPr/>
        </p:nvSpPr>
        <p:spPr>
          <a:xfrm>
            <a:off x="7668186" y="41686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F13FC45A-874D-F299-6C61-F6B9B43CC836}"/>
              </a:ext>
            </a:extLst>
          </p:cNvPr>
          <p:cNvSpPr/>
          <p:nvPr/>
        </p:nvSpPr>
        <p:spPr>
          <a:xfrm>
            <a:off x="7668186" y="42275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FDC33995-1572-CD2A-0E9F-EEEF69F6BE9F}"/>
              </a:ext>
            </a:extLst>
          </p:cNvPr>
          <p:cNvSpPr/>
          <p:nvPr/>
        </p:nvSpPr>
        <p:spPr>
          <a:xfrm>
            <a:off x="7308219" y="44566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30A978DD-7901-40BF-D483-01ED4F2535CA}"/>
              </a:ext>
            </a:extLst>
          </p:cNvPr>
          <p:cNvSpPr/>
          <p:nvPr/>
        </p:nvSpPr>
        <p:spPr>
          <a:xfrm>
            <a:off x="7356345" y="44057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B3E55C83-7648-DF2B-339A-E8DCA9A2B036}"/>
              </a:ext>
            </a:extLst>
          </p:cNvPr>
          <p:cNvSpPr/>
          <p:nvPr/>
        </p:nvSpPr>
        <p:spPr>
          <a:xfrm>
            <a:off x="7500724" y="44057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91B1961F-AC4D-55CE-6322-CCC3407E33C8}"/>
              </a:ext>
            </a:extLst>
          </p:cNvPr>
          <p:cNvSpPr/>
          <p:nvPr/>
        </p:nvSpPr>
        <p:spPr>
          <a:xfrm>
            <a:off x="7500724" y="43040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D39ACFB0-C484-E6C3-AAD9-CA968EA6576D}"/>
              </a:ext>
            </a:extLst>
          </p:cNvPr>
          <p:cNvSpPr/>
          <p:nvPr/>
        </p:nvSpPr>
        <p:spPr>
          <a:xfrm>
            <a:off x="7628749" y="42235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0FB8072F-6CC3-9161-088B-D718CA7741B9}"/>
              </a:ext>
            </a:extLst>
          </p:cNvPr>
          <p:cNvSpPr/>
          <p:nvPr/>
        </p:nvSpPr>
        <p:spPr>
          <a:xfrm>
            <a:off x="7756774" y="41219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1E99759C-80A7-5631-234E-8F32ED49B542}"/>
              </a:ext>
            </a:extLst>
          </p:cNvPr>
          <p:cNvSpPr/>
          <p:nvPr/>
        </p:nvSpPr>
        <p:spPr>
          <a:xfrm>
            <a:off x="7343541" y="36802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74DB3468-1CE8-17BC-CE35-D2E6255CCAE6}"/>
              </a:ext>
            </a:extLst>
          </p:cNvPr>
          <p:cNvSpPr/>
          <p:nvPr/>
        </p:nvSpPr>
        <p:spPr>
          <a:xfrm>
            <a:off x="7343540" y="34701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5069840-AE4C-82EF-4BA3-5EE8FBC41748}"/>
              </a:ext>
            </a:extLst>
          </p:cNvPr>
          <p:cNvSpPr/>
          <p:nvPr/>
        </p:nvSpPr>
        <p:spPr>
          <a:xfrm>
            <a:off x="7439793" y="337309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76AC75F-26C6-79BD-C430-7AF3A3A32CB5}"/>
              </a:ext>
            </a:extLst>
          </p:cNvPr>
          <p:cNvSpPr/>
          <p:nvPr/>
        </p:nvSpPr>
        <p:spPr>
          <a:xfrm>
            <a:off x="6720045" y="37373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F4D3066D-AE64-8323-2E5F-68C2D802198C}"/>
              </a:ext>
            </a:extLst>
          </p:cNvPr>
          <p:cNvSpPr/>
          <p:nvPr/>
        </p:nvSpPr>
        <p:spPr>
          <a:xfrm>
            <a:off x="6720045" y="363570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110B6B2-9317-48F0-D378-5303F8B3E45D}"/>
              </a:ext>
            </a:extLst>
          </p:cNvPr>
          <p:cNvSpPr/>
          <p:nvPr/>
        </p:nvSpPr>
        <p:spPr>
          <a:xfrm>
            <a:off x="6880466" y="349134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67E40DE7-4131-AFB4-B1E1-101A5AA0B469}"/>
              </a:ext>
            </a:extLst>
          </p:cNvPr>
          <p:cNvSpPr/>
          <p:nvPr/>
        </p:nvSpPr>
        <p:spPr>
          <a:xfrm>
            <a:off x="6880466" y="35502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C4876236-61ED-8494-786D-0335E5B954CC}"/>
              </a:ext>
            </a:extLst>
          </p:cNvPr>
          <p:cNvSpPr/>
          <p:nvPr/>
        </p:nvSpPr>
        <p:spPr>
          <a:xfrm>
            <a:off x="6700452" y="497390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5729C50F-C3B7-97DD-2E43-C828477B165C}"/>
              </a:ext>
            </a:extLst>
          </p:cNvPr>
          <p:cNvSpPr/>
          <p:nvPr/>
        </p:nvSpPr>
        <p:spPr>
          <a:xfrm>
            <a:off x="6748578" y="4923062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979C1D15-198A-F57C-80DD-E31CA9D5E1CF}"/>
              </a:ext>
            </a:extLst>
          </p:cNvPr>
          <p:cNvSpPr/>
          <p:nvPr/>
        </p:nvSpPr>
        <p:spPr>
          <a:xfrm>
            <a:off x="6830185" y="5044737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C72AFC47-4566-E0D9-3CF6-B46953C7CBE4}"/>
              </a:ext>
            </a:extLst>
          </p:cNvPr>
          <p:cNvSpPr/>
          <p:nvPr/>
        </p:nvSpPr>
        <p:spPr>
          <a:xfrm>
            <a:off x="6892957" y="4821373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0C24130C-9B60-5876-62FB-8FAC9C74A13E}"/>
              </a:ext>
            </a:extLst>
          </p:cNvPr>
          <p:cNvSpPr/>
          <p:nvPr/>
        </p:nvSpPr>
        <p:spPr>
          <a:xfrm>
            <a:off x="6607187" y="4766652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284EBC20-7040-95BE-1C63-67B932D7DC4E}"/>
              </a:ext>
            </a:extLst>
          </p:cNvPr>
          <p:cNvSpPr/>
          <p:nvPr/>
        </p:nvSpPr>
        <p:spPr>
          <a:xfrm>
            <a:off x="7149007" y="46392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664C2C2-A16E-06A9-9A1D-471545983CCB}"/>
              </a:ext>
            </a:extLst>
          </p:cNvPr>
          <p:cNvSpPr/>
          <p:nvPr/>
        </p:nvSpPr>
        <p:spPr>
          <a:xfrm>
            <a:off x="7380013" y="46392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82F185EF-F6EC-F69F-B2AF-517F3545CB93}"/>
              </a:ext>
            </a:extLst>
          </p:cNvPr>
          <p:cNvSpPr/>
          <p:nvPr/>
        </p:nvSpPr>
        <p:spPr>
          <a:xfrm>
            <a:off x="7380012" y="44290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72B4DB60-F17C-1657-F7A8-5DF07252735B}"/>
              </a:ext>
            </a:extLst>
          </p:cNvPr>
          <p:cNvSpPr/>
          <p:nvPr/>
        </p:nvSpPr>
        <p:spPr>
          <a:xfrm>
            <a:off x="7476265" y="43320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BC54CADC-8838-E9A3-DC90-56864C555FF7}"/>
              </a:ext>
            </a:extLst>
          </p:cNvPr>
          <p:cNvSpPr/>
          <p:nvPr/>
        </p:nvSpPr>
        <p:spPr>
          <a:xfrm>
            <a:off x="7768232" y="43320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2111B145-C498-4056-698F-0235EE19BAD5}"/>
              </a:ext>
            </a:extLst>
          </p:cNvPr>
          <p:cNvSpPr/>
          <p:nvPr/>
        </p:nvSpPr>
        <p:spPr>
          <a:xfrm>
            <a:off x="7768232" y="42303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605070A4-7CC8-0A7D-5845-35138E044015}"/>
              </a:ext>
            </a:extLst>
          </p:cNvPr>
          <p:cNvSpPr/>
          <p:nvPr/>
        </p:nvSpPr>
        <p:spPr>
          <a:xfrm>
            <a:off x="7284414" y="36443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8FD89A46-1EFD-5B1D-A0FF-AD7BC56D4856}"/>
              </a:ext>
            </a:extLst>
          </p:cNvPr>
          <p:cNvSpPr/>
          <p:nvPr/>
        </p:nvSpPr>
        <p:spPr>
          <a:xfrm>
            <a:off x="7284414" y="370326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422CC23D-AEE0-0502-2B15-10FB0094FB33}"/>
              </a:ext>
            </a:extLst>
          </p:cNvPr>
          <p:cNvSpPr/>
          <p:nvPr/>
        </p:nvSpPr>
        <p:spPr>
          <a:xfrm>
            <a:off x="7496892" y="439720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E6115915-4602-047F-7233-099D65CD08F3}"/>
              </a:ext>
            </a:extLst>
          </p:cNvPr>
          <p:cNvSpPr/>
          <p:nvPr/>
        </p:nvSpPr>
        <p:spPr>
          <a:xfrm>
            <a:off x="7545018" y="43463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AEE6355A-A147-49A4-604C-5B2A2594BFC3}"/>
              </a:ext>
            </a:extLst>
          </p:cNvPr>
          <p:cNvSpPr/>
          <p:nvPr/>
        </p:nvSpPr>
        <p:spPr>
          <a:xfrm>
            <a:off x="7689397" y="43463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6E27BD59-8174-CC58-D3F9-45F08DB22D8E}"/>
              </a:ext>
            </a:extLst>
          </p:cNvPr>
          <p:cNvSpPr/>
          <p:nvPr/>
        </p:nvSpPr>
        <p:spPr>
          <a:xfrm>
            <a:off x="7689397" y="42446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2E657F8-CBB5-5970-19F8-A214654E18E7}"/>
              </a:ext>
            </a:extLst>
          </p:cNvPr>
          <p:cNvSpPr/>
          <p:nvPr/>
        </p:nvSpPr>
        <p:spPr>
          <a:xfrm>
            <a:off x="7817422" y="41641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F4E053CF-BFD6-B87B-9790-E3C5C829A126}"/>
              </a:ext>
            </a:extLst>
          </p:cNvPr>
          <p:cNvSpPr/>
          <p:nvPr/>
        </p:nvSpPr>
        <p:spPr>
          <a:xfrm>
            <a:off x="7301208" y="36208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C68E9F6-62B2-8AB0-0D21-2DB59F9F19A1}"/>
              </a:ext>
            </a:extLst>
          </p:cNvPr>
          <p:cNvSpPr/>
          <p:nvPr/>
        </p:nvSpPr>
        <p:spPr>
          <a:xfrm>
            <a:off x="7532214" y="36208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BA020E03-B849-9943-2DE1-9857F745B693}"/>
              </a:ext>
            </a:extLst>
          </p:cNvPr>
          <p:cNvSpPr/>
          <p:nvPr/>
        </p:nvSpPr>
        <p:spPr>
          <a:xfrm>
            <a:off x="7532213" y="34107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C976234A-F6C6-A6FA-6D79-4E3E59259CFD}"/>
              </a:ext>
            </a:extLst>
          </p:cNvPr>
          <p:cNvSpPr/>
          <p:nvPr/>
        </p:nvSpPr>
        <p:spPr>
          <a:xfrm>
            <a:off x="7628466" y="33136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D13201AA-8F91-E67B-6319-209C4686D077}"/>
              </a:ext>
            </a:extLst>
          </p:cNvPr>
          <p:cNvSpPr/>
          <p:nvPr/>
        </p:nvSpPr>
        <p:spPr>
          <a:xfrm>
            <a:off x="6908718" y="367799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97327263-7A5F-5502-DDB3-07034E9C8399}"/>
              </a:ext>
            </a:extLst>
          </p:cNvPr>
          <p:cNvSpPr/>
          <p:nvPr/>
        </p:nvSpPr>
        <p:spPr>
          <a:xfrm>
            <a:off x="6908718" y="35763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9EF8DFC-9501-1C84-A0CB-35ECE3D867A9}"/>
              </a:ext>
            </a:extLst>
          </p:cNvPr>
          <p:cNvSpPr/>
          <p:nvPr/>
        </p:nvSpPr>
        <p:spPr>
          <a:xfrm>
            <a:off x="7069139" y="34319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60463E58-9B97-90EC-5794-6C675316B1FC}"/>
              </a:ext>
            </a:extLst>
          </p:cNvPr>
          <p:cNvSpPr/>
          <p:nvPr/>
        </p:nvSpPr>
        <p:spPr>
          <a:xfrm>
            <a:off x="7069139" y="34908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FBC4D854-AB3A-627B-B5AC-EE312B24E19F}"/>
              </a:ext>
            </a:extLst>
          </p:cNvPr>
          <p:cNvSpPr/>
          <p:nvPr/>
        </p:nvSpPr>
        <p:spPr>
          <a:xfrm>
            <a:off x="6454778" y="5022659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8E56FE9D-2293-EE8B-FAD3-714DF7E52D8B}"/>
              </a:ext>
            </a:extLst>
          </p:cNvPr>
          <p:cNvSpPr/>
          <p:nvPr/>
        </p:nvSpPr>
        <p:spPr>
          <a:xfrm>
            <a:off x="6319121" y="498094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C83B108D-129E-2562-7AAF-50909CFA7EF6}"/>
              </a:ext>
            </a:extLst>
          </p:cNvPr>
          <p:cNvSpPr/>
          <p:nvPr/>
        </p:nvSpPr>
        <p:spPr>
          <a:xfrm>
            <a:off x="6311956" y="478732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8B01A464-1845-37CB-C26C-342BDD0AF8D7}"/>
              </a:ext>
            </a:extLst>
          </p:cNvPr>
          <p:cNvSpPr/>
          <p:nvPr/>
        </p:nvSpPr>
        <p:spPr>
          <a:xfrm>
            <a:off x="6572028" y="5232271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01E25BE8-09FA-3F05-A72D-2F181D32C7CB}"/>
              </a:ext>
            </a:extLst>
          </p:cNvPr>
          <p:cNvSpPr/>
          <p:nvPr/>
        </p:nvSpPr>
        <p:spPr>
          <a:xfrm>
            <a:off x="6775308" y="4789645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B5198401-7AE8-AE00-245E-8F9880E81F2D}"/>
              </a:ext>
            </a:extLst>
          </p:cNvPr>
          <p:cNvSpPr/>
          <p:nvPr/>
        </p:nvSpPr>
        <p:spPr>
          <a:xfrm>
            <a:off x="6903333" y="4687956"/>
            <a:ext cx="96253" cy="101689"/>
          </a:xfrm>
          <a:prstGeom prst="ellipse">
            <a:avLst/>
          </a:prstGeom>
          <a:solidFill>
            <a:srgbClr val="C00000">
              <a:alpha val="5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63AC1AEC-9BDF-D4A5-70DB-40CEAA840436}"/>
              </a:ext>
            </a:extLst>
          </p:cNvPr>
          <p:cNvSpPr/>
          <p:nvPr/>
        </p:nvSpPr>
        <p:spPr>
          <a:xfrm>
            <a:off x="7134339" y="46879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525D3EA5-5706-587B-B78C-0DEF38984E3D}"/>
              </a:ext>
            </a:extLst>
          </p:cNvPr>
          <p:cNvSpPr/>
          <p:nvPr/>
        </p:nvSpPr>
        <p:spPr>
          <a:xfrm>
            <a:off x="7134338" y="447782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D80EF20-075F-FCB1-5298-77CA8706FBFB}"/>
              </a:ext>
            </a:extLst>
          </p:cNvPr>
          <p:cNvSpPr/>
          <p:nvPr/>
        </p:nvSpPr>
        <p:spPr>
          <a:xfrm>
            <a:off x="7230591" y="43807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A62BDAD7-28B8-087E-16D4-18A42337C677}"/>
              </a:ext>
            </a:extLst>
          </p:cNvPr>
          <p:cNvSpPr/>
          <p:nvPr/>
        </p:nvSpPr>
        <p:spPr>
          <a:xfrm>
            <a:off x="7522558" y="43807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A8326033-707C-75DC-C71F-7E646250F9B9}"/>
              </a:ext>
            </a:extLst>
          </p:cNvPr>
          <p:cNvSpPr/>
          <p:nvPr/>
        </p:nvSpPr>
        <p:spPr>
          <a:xfrm>
            <a:off x="7522558" y="427909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23EFE5D9-F6D6-4B97-D640-EF6851C70E19}"/>
              </a:ext>
            </a:extLst>
          </p:cNvPr>
          <p:cNvSpPr/>
          <p:nvPr/>
        </p:nvSpPr>
        <p:spPr>
          <a:xfrm>
            <a:off x="7682979" y="41347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C03B181C-A6ED-BD14-237B-B4F338E15AC1}"/>
              </a:ext>
            </a:extLst>
          </p:cNvPr>
          <p:cNvSpPr/>
          <p:nvPr/>
        </p:nvSpPr>
        <p:spPr>
          <a:xfrm>
            <a:off x="7682979" y="41936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EF6D9D2D-CA07-9ACC-90B7-E32922BAF50A}"/>
              </a:ext>
            </a:extLst>
          </p:cNvPr>
          <p:cNvSpPr/>
          <p:nvPr/>
        </p:nvSpPr>
        <p:spPr>
          <a:xfrm>
            <a:off x="7100617" y="346610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3F82EEC9-B881-8586-2BBA-A2B448BE70CA}"/>
              </a:ext>
            </a:extLst>
          </p:cNvPr>
          <p:cNvSpPr/>
          <p:nvPr/>
        </p:nvSpPr>
        <p:spPr>
          <a:xfrm>
            <a:off x="7100617" y="33644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93064719-1ECE-0A98-A05D-414520BD9787}"/>
              </a:ext>
            </a:extLst>
          </p:cNvPr>
          <p:cNvSpPr/>
          <p:nvPr/>
        </p:nvSpPr>
        <p:spPr>
          <a:xfrm>
            <a:off x="7261038" y="32200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32134014-B1DC-5DD9-6FE8-82D24F4C7369}"/>
              </a:ext>
            </a:extLst>
          </p:cNvPr>
          <p:cNvSpPr/>
          <p:nvPr/>
        </p:nvSpPr>
        <p:spPr>
          <a:xfrm>
            <a:off x="7261038" y="32789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9066C97B-B7F6-ABD5-BC00-41ADC3A00BB3}"/>
              </a:ext>
            </a:extLst>
          </p:cNvPr>
          <p:cNvSpPr/>
          <p:nvPr/>
        </p:nvSpPr>
        <p:spPr>
          <a:xfrm>
            <a:off x="7093576" y="34571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BEF2857D-F95E-AA99-3D32-1A693290A99F}"/>
              </a:ext>
            </a:extLst>
          </p:cNvPr>
          <p:cNvSpPr/>
          <p:nvPr/>
        </p:nvSpPr>
        <p:spPr>
          <a:xfrm>
            <a:off x="7093576" y="33554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5806F432-FF5F-DB10-2AE3-942C93B79B76}"/>
              </a:ext>
            </a:extLst>
          </p:cNvPr>
          <p:cNvSpPr/>
          <p:nvPr/>
        </p:nvSpPr>
        <p:spPr>
          <a:xfrm>
            <a:off x="7221601" y="32750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68FCBBC4-A89B-938C-4462-72F89101B9D3}"/>
              </a:ext>
            </a:extLst>
          </p:cNvPr>
          <p:cNvSpPr/>
          <p:nvPr/>
        </p:nvSpPr>
        <p:spPr>
          <a:xfrm>
            <a:off x="7349626" y="31733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DF0BA52-98E3-DF74-ECA0-901BB98CAD2C}"/>
              </a:ext>
            </a:extLst>
          </p:cNvPr>
          <p:cNvSpPr/>
          <p:nvPr/>
        </p:nvSpPr>
        <p:spPr>
          <a:xfrm>
            <a:off x="7580632" y="31733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F9FD2430-5774-EC9F-B17B-C888ADF3A83E}"/>
              </a:ext>
            </a:extLst>
          </p:cNvPr>
          <p:cNvSpPr/>
          <p:nvPr/>
        </p:nvSpPr>
        <p:spPr>
          <a:xfrm>
            <a:off x="7069117" y="33834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9416D2B7-5E59-499F-8A0E-5AD9A0FAA12B}"/>
              </a:ext>
            </a:extLst>
          </p:cNvPr>
          <p:cNvSpPr/>
          <p:nvPr/>
        </p:nvSpPr>
        <p:spPr>
          <a:xfrm>
            <a:off x="7361084" y="33834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EBC4B274-8FA4-BC98-8D04-440B73D6636D}"/>
              </a:ext>
            </a:extLst>
          </p:cNvPr>
          <p:cNvSpPr/>
          <p:nvPr/>
        </p:nvSpPr>
        <p:spPr>
          <a:xfrm>
            <a:off x="7361084" y="32817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6DD840D5-4156-31D3-4CFB-518B0A41CCE8}"/>
              </a:ext>
            </a:extLst>
          </p:cNvPr>
          <p:cNvSpPr/>
          <p:nvPr/>
        </p:nvSpPr>
        <p:spPr>
          <a:xfrm>
            <a:off x="7521505" y="313739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81ED4500-AB1C-2B56-3276-3820E2902E4C}"/>
              </a:ext>
            </a:extLst>
          </p:cNvPr>
          <p:cNvSpPr/>
          <p:nvPr/>
        </p:nvSpPr>
        <p:spPr>
          <a:xfrm>
            <a:off x="7521505" y="319631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36D2F898-7E73-17FC-E373-ECE5669BBE68}"/>
              </a:ext>
            </a:extLst>
          </p:cNvPr>
          <p:cNvSpPr/>
          <p:nvPr/>
        </p:nvSpPr>
        <p:spPr>
          <a:xfrm>
            <a:off x="7089744" y="344861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474F6E10-D485-E9D4-0275-A0BA78436B90}"/>
              </a:ext>
            </a:extLst>
          </p:cNvPr>
          <p:cNvSpPr/>
          <p:nvPr/>
        </p:nvSpPr>
        <p:spPr>
          <a:xfrm>
            <a:off x="7137870" y="33977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4D1B243D-12EC-548B-7F96-C2449006F36B}"/>
              </a:ext>
            </a:extLst>
          </p:cNvPr>
          <p:cNvSpPr/>
          <p:nvPr/>
        </p:nvSpPr>
        <p:spPr>
          <a:xfrm>
            <a:off x="7282249" y="33977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2436F0F5-6183-E6CA-3946-9CDC79D2CC4D}"/>
              </a:ext>
            </a:extLst>
          </p:cNvPr>
          <p:cNvSpPr/>
          <p:nvPr/>
        </p:nvSpPr>
        <p:spPr>
          <a:xfrm>
            <a:off x="7282249" y="32960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6F201755-775F-302B-9279-D38A0FBB38A0}"/>
              </a:ext>
            </a:extLst>
          </p:cNvPr>
          <p:cNvSpPr/>
          <p:nvPr/>
        </p:nvSpPr>
        <p:spPr>
          <a:xfrm>
            <a:off x="7410274" y="32156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59C70986-666C-D05E-8492-F91363737499}"/>
              </a:ext>
            </a:extLst>
          </p:cNvPr>
          <p:cNvSpPr/>
          <p:nvPr/>
        </p:nvSpPr>
        <p:spPr>
          <a:xfrm>
            <a:off x="7538299" y="31139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632B0CCE-943F-18B0-5048-805C937328C2}"/>
              </a:ext>
            </a:extLst>
          </p:cNvPr>
          <p:cNvSpPr/>
          <p:nvPr/>
        </p:nvSpPr>
        <p:spPr>
          <a:xfrm>
            <a:off x="7769305" y="31139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65907FB6-A5F6-0E11-EB11-EAF34515873D}"/>
              </a:ext>
            </a:extLst>
          </p:cNvPr>
          <p:cNvSpPr/>
          <p:nvPr/>
        </p:nvSpPr>
        <p:spPr>
          <a:xfrm>
            <a:off x="7115410" y="34321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BB4F1118-D96B-8E57-FA8B-6E553C427E08}"/>
              </a:ext>
            </a:extLst>
          </p:cNvPr>
          <p:cNvSpPr/>
          <p:nvPr/>
        </p:nvSpPr>
        <p:spPr>
          <a:xfrm>
            <a:off x="7115410" y="333051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3D61167B-0688-ADD7-C390-483EC5150EE1}"/>
              </a:ext>
            </a:extLst>
          </p:cNvPr>
          <p:cNvSpPr/>
          <p:nvPr/>
        </p:nvSpPr>
        <p:spPr>
          <a:xfrm>
            <a:off x="7275831" y="31861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233B0AF9-47F1-ED8D-FDCB-9DC287F2EF81}"/>
              </a:ext>
            </a:extLst>
          </p:cNvPr>
          <p:cNvSpPr/>
          <p:nvPr/>
        </p:nvSpPr>
        <p:spPr>
          <a:xfrm>
            <a:off x="7275831" y="32450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43490F4A-727E-E323-F0AD-7AB715BCFA7F}"/>
              </a:ext>
            </a:extLst>
          </p:cNvPr>
          <p:cNvSpPr/>
          <p:nvPr/>
        </p:nvSpPr>
        <p:spPr>
          <a:xfrm>
            <a:off x="7494505" y="371120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96F18B34-971E-08B3-8B74-5ADB94727134}"/>
              </a:ext>
            </a:extLst>
          </p:cNvPr>
          <p:cNvSpPr/>
          <p:nvPr/>
        </p:nvSpPr>
        <p:spPr>
          <a:xfrm>
            <a:off x="7494505" y="3609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F0A102DC-126E-5EDF-5BD2-F6F0495A8070}"/>
              </a:ext>
            </a:extLst>
          </p:cNvPr>
          <p:cNvSpPr/>
          <p:nvPr/>
        </p:nvSpPr>
        <p:spPr>
          <a:xfrm>
            <a:off x="7654926" y="34651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A1979FEE-7DE9-44C8-89D6-D5EA5B2574E7}"/>
              </a:ext>
            </a:extLst>
          </p:cNvPr>
          <p:cNvSpPr/>
          <p:nvPr/>
        </p:nvSpPr>
        <p:spPr>
          <a:xfrm>
            <a:off x="7654926" y="352407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AD139D2D-2014-9B97-2E9C-B513C10D6DDB}"/>
              </a:ext>
            </a:extLst>
          </p:cNvPr>
          <p:cNvSpPr/>
          <p:nvPr/>
        </p:nvSpPr>
        <p:spPr>
          <a:xfrm>
            <a:off x="7487464" y="370227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8C17BF5E-40D9-FA67-04D5-9EC1259D88B1}"/>
              </a:ext>
            </a:extLst>
          </p:cNvPr>
          <p:cNvSpPr/>
          <p:nvPr/>
        </p:nvSpPr>
        <p:spPr>
          <a:xfrm>
            <a:off x="7487464" y="36005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AB6A97D8-DC03-D8DC-D197-C82D1C68B8D8}"/>
              </a:ext>
            </a:extLst>
          </p:cNvPr>
          <p:cNvSpPr/>
          <p:nvPr/>
        </p:nvSpPr>
        <p:spPr>
          <a:xfrm>
            <a:off x="7615489" y="352010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DA0D7BBA-C2EB-C4F8-76D8-4D83242345D1}"/>
              </a:ext>
            </a:extLst>
          </p:cNvPr>
          <p:cNvSpPr/>
          <p:nvPr/>
        </p:nvSpPr>
        <p:spPr>
          <a:xfrm>
            <a:off x="6731799" y="378271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B4E3E4BC-5F50-241A-E19E-F6A9DF0C7B01}"/>
              </a:ext>
            </a:extLst>
          </p:cNvPr>
          <p:cNvSpPr/>
          <p:nvPr/>
        </p:nvSpPr>
        <p:spPr>
          <a:xfrm>
            <a:off x="6962805" y="378271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7ABAF263-1266-6F60-C7B9-18E7DB2F645D}"/>
              </a:ext>
            </a:extLst>
          </p:cNvPr>
          <p:cNvSpPr/>
          <p:nvPr/>
        </p:nvSpPr>
        <p:spPr>
          <a:xfrm>
            <a:off x="7463005" y="36285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Ellipse 243">
            <a:extLst>
              <a:ext uri="{FF2B5EF4-FFF2-40B4-BE49-F238E27FC236}">
                <a16:creationId xmlns:a16="http://schemas.microsoft.com/office/drawing/2014/main" id="{A8C27259-F72D-0700-830B-37D3E8CD3C29}"/>
              </a:ext>
            </a:extLst>
          </p:cNvPr>
          <p:cNvSpPr/>
          <p:nvPr/>
        </p:nvSpPr>
        <p:spPr>
          <a:xfrm>
            <a:off x="6743257" y="399285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318DF8E8-8271-1D31-DD1E-FF74D979BAC6}"/>
              </a:ext>
            </a:extLst>
          </p:cNvPr>
          <p:cNvSpPr/>
          <p:nvPr/>
        </p:nvSpPr>
        <p:spPr>
          <a:xfrm>
            <a:off x="6743257" y="389116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AF6C01FB-0458-F548-209E-792F68C4E89F}"/>
              </a:ext>
            </a:extLst>
          </p:cNvPr>
          <p:cNvSpPr/>
          <p:nvPr/>
        </p:nvSpPr>
        <p:spPr>
          <a:xfrm>
            <a:off x="6903678" y="37467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B49C16F9-1811-4B20-DD09-FCE2FD6ED243}"/>
              </a:ext>
            </a:extLst>
          </p:cNvPr>
          <p:cNvSpPr/>
          <p:nvPr/>
        </p:nvSpPr>
        <p:spPr>
          <a:xfrm>
            <a:off x="6903678" y="38057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07FE5E5B-A0E1-0CD4-65DA-FC2BA3BC2DE6}"/>
              </a:ext>
            </a:extLst>
          </p:cNvPr>
          <p:cNvSpPr/>
          <p:nvPr/>
        </p:nvSpPr>
        <p:spPr>
          <a:xfrm>
            <a:off x="7483632" y="369372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5FA8869A-F592-197A-EE28-FB3BB3544291}"/>
              </a:ext>
            </a:extLst>
          </p:cNvPr>
          <p:cNvSpPr/>
          <p:nvPr/>
        </p:nvSpPr>
        <p:spPr>
          <a:xfrm>
            <a:off x="7531758" y="36428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98C76FE6-0F5C-3549-6FD2-78C754F50340}"/>
              </a:ext>
            </a:extLst>
          </p:cNvPr>
          <p:cNvSpPr/>
          <p:nvPr/>
        </p:nvSpPr>
        <p:spPr>
          <a:xfrm>
            <a:off x="7676137" y="36428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9CF5950-9F0B-2C8D-CE04-D4873BE335B2}"/>
              </a:ext>
            </a:extLst>
          </p:cNvPr>
          <p:cNvSpPr/>
          <p:nvPr/>
        </p:nvSpPr>
        <p:spPr>
          <a:xfrm>
            <a:off x="7676137" y="35411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6A335E9-F779-098E-2BA9-DFABE3C856AA}"/>
              </a:ext>
            </a:extLst>
          </p:cNvPr>
          <p:cNvSpPr/>
          <p:nvPr/>
        </p:nvSpPr>
        <p:spPr>
          <a:xfrm>
            <a:off x="6792447" y="382500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6DB27D4E-1CB2-2D14-D651-3FC2D2AC7A81}"/>
              </a:ext>
            </a:extLst>
          </p:cNvPr>
          <p:cNvSpPr/>
          <p:nvPr/>
        </p:nvSpPr>
        <p:spPr>
          <a:xfrm>
            <a:off x="6920472" y="37233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A5E73772-B04B-7EA1-BAEE-ABC54A6C092E}"/>
              </a:ext>
            </a:extLst>
          </p:cNvPr>
          <p:cNvSpPr/>
          <p:nvPr/>
        </p:nvSpPr>
        <p:spPr>
          <a:xfrm>
            <a:off x="7151478" y="37233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64A27AF-283A-0433-39A2-DDEA0D66738E}"/>
              </a:ext>
            </a:extLst>
          </p:cNvPr>
          <p:cNvSpPr/>
          <p:nvPr/>
        </p:nvSpPr>
        <p:spPr>
          <a:xfrm>
            <a:off x="7509298" y="36773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B80A09B9-B8F9-77C3-628F-C5F92D10708E}"/>
              </a:ext>
            </a:extLst>
          </p:cNvPr>
          <p:cNvSpPr/>
          <p:nvPr/>
        </p:nvSpPr>
        <p:spPr>
          <a:xfrm>
            <a:off x="7509298" y="35756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16E39E2-D7EA-072B-BCF8-A077130824BB}"/>
              </a:ext>
            </a:extLst>
          </p:cNvPr>
          <p:cNvSpPr/>
          <p:nvPr/>
        </p:nvSpPr>
        <p:spPr>
          <a:xfrm>
            <a:off x="7669719" y="34312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C999B3AF-4E43-54E4-FC5E-D656190DA1D9}"/>
              </a:ext>
            </a:extLst>
          </p:cNvPr>
          <p:cNvSpPr/>
          <p:nvPr/>
        </p:nvSpPr>
        <p:spPr>
          <a:xfrm>
            <a:off x="7669719" y="349016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0CAED2CF-A9DA-7238-C1E4-A0B79064985F}"/>
              </a:ext>
            </a:extLst>
          </p:cNvPr>
          <p:cNvSpPr/>
          <p:nvPr/>
        </p:nvSpPr>
        <p:spPr>
          <a:xfrm>
            <a:off x="7791505" y="47160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716D1E32-C9AB-5375-99FD-A1CF2D33E191}"/>
              </a:ext>
            </a:extLst>
          </p:cNvPr>
          <p:cNvSpPr/>
          <p:nvPr/>
        </p:nvSpPr>
        <p:spPr>
          <a:xfrm>
            <a:off x="7307687" y="41300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B11C7882-C026-C6D6-AC24-3FD97AD2D06E}"/>
              </a:ext>
            </a:extLst>
          </p:cNvPr>
          <p:cNvSpPr/>
          <p:nvPr/>
        </p:nvSpPr>
        <p:spPr>
          <a:xfrm>
            <a:off x="7307687" y="418900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5C5720F7-8E85-E26C-7DD2-B062EA1D9AE9}"/>
              </a:ext>
            </a:extLst>
          </p:cNvPr>
          <p:cNvSpPr/>
          <p:nvPr/>
        </p:nvSpPr>
        <p:spPr>
          <a:xfrm>
            <a:off x="7688211" y="47583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7D6B7DB2-1D01-337D-6A9A-714C9440154F}"/>
              </a:ext>
            </a:extLst>
          </p:cNvPr>
          <p:cNvSpPr/>
          <p:nvPr/>
        </p:nvSpPr>
        <p:spPr>
          <a:xfrm>
            <a:off x="7335939" y="431673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1A1B68BF-75BB-FA06-8EE7-F86C0476348F}"/>
              </a:ext>
            </a:extLst>
          </p:cNvPr>
          <p:cNvSpPr/>
          <p:nvPr/>
        </p:nvSpPr>
        <p:spPr>
          <a:xfrm>
            <a:off x="7335939" y="42150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B031A0E4-1A81-B5F9-538F-73FAEE5BDB3B}"/>
              </a:ext>
            </a:extLst>
          </p:cNvPr>
          <p:cNvSpPr/>
          <p:nvPr/>
        </p:nvSpPr>
        <p:spPr>
          <a:xfrm>
            <a:off x="7496360" y="40706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071C1F4C-A0B5-C36C-5B0C-07AD10E7148C}"/>
              </a:ext>
            </a:extLst>
          </p:cNvPr>
          <p:cNvSpPr/>
          <p:nvPr/>
        </p:nvSpPr>
        <p:spPr>
          <a:xfrm>
            <a:off x="7496360" y="41296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D8243487-7D9B-EE64-1152-7127C16C4EC6}"/>
              </a:ext>
            </a:extLst>
          </p:cNvPr>
          <p:cNvSpPr/>
          <p:nvPr/>
        </p:nvSpPr>
        <p:spPr>
          <a:xfrm>
            <a:off x="7527838" y="410484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84724282-D0D6-5960-FD38-96BB81C2770D}"/>
              </a:ext>
            </a:extLst>
          </p:cNvPr>
          <p:cNvSpPr/>
          <p:nvPr/>
        </p:nvSpPr>
        <p:spPr>
          <a:xfrm>
            <a:off x="7527838" y="40031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BD82DB26-CD8B-17C5-4B3B-B67F91BBD988}"/>
              </a:ext>
            </a:extLst>
          </p:cNvPr>
          <p:cNvSpPr/>
          <p:nvPr/>
        </p:nvSpPr>
        <p:spPr>
          <a:xfrm>
            <a:off x="7688259" y="38587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39ECA947-5A59-9FF9-915A-CCF60FD49C10}"/>
              </a:ext>
            </a:extLst>
          </p:cNvPr>
          <p:cNvSpPr/>
          <p:nvPr/>
        </p:nvSpPr>
        <p:spPr>
          <a:xfrm>
            <a:off x="7688259" y="391770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FE8ED05F-B7ED-C7C7-F0DA-E9834F33B0BD}"/>
              </a:ext>
            </a:extLst>
          </p:cNvPr>
          <p:cNvSpPr/>
          <p:nvPr/>
        </p:nvSpPr>
        <p:spPr>
          <a:xfrm>
            <a:off x="7520797" y="409591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9A69A29-E90C-8051-253A-01BC92DC2A56}"/>
              </a:ext>
            </a:extLst>
          </p:cNvPr>
          <p:cNvSpPr/>
          <p:nvPr/>
        </p:nvSpPr>
        <p:spPr>
          <a:xfrm>
            <a:off x="7520797" y="39942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A8759E59-32EF-D89D-4EC6-C830A0A4CDC3}"/>
              </a:ext>
            </a:extLst>
          </p:cNvPr>
          <p:cNvSpPr/>
          <p:nvPr/>
        </p:nvSpPr>
        <p:spPr>
          <a:xfrm>
            <a:off x="7648822" y="39137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5AEE5130-D9E9-E191-8BE0-3A4D22225A19}"/>
              </a:ext>
            </a:extLst>
          </p:cNvPr>
          <p:cNvSpPr/>
          <p:nvPr/>
        </p:nvSpPr>
        <p:spPr>
          <a:xfrm>
            <a:off x="6765132" y="41763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1C584791-FE4A-F6C3-ECCB-C027923CDCDB}"/>
              </a:ext>
            </a:extLst>
          </p:cNvPr>
          <p:cNvSpPr/>
          <p:nvPr/>
        </p:nvSpPr>
        <p:spPr>
          <a:xfrm>
            <a:off x="6996138" y="41763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29F67EA-AEF7-7B61-5AF1-E8472DABBA1D}"/>
              </a:ext>
            </a:extLst>
          </p:cNvPr>
          <p:cNvSpPr/>
          <p:nvPr/>
        </p:nvSpPr>
        <p:spPr>
          <a:xfrm>
            <a:off x="7496338" y="40221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E56841A-FEF3-4420-5E20-4364089CD462}"/>
              </a:ext>
            </a:extLst>
          </p:cNvPr>
          <p:cNvSpPr/>
          <p:nvPr/>
        </p:nvSpPr>
        <p:spPr>
          <a:xfrm>
            <a:off x="6776590" y="43864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984BDDD-8CBB-9A38-6543-74B78294C3CA}"/>
              </a:ext>
            </a:extLst>
          </p:cNvPr>
          <p:cNvSpPr/>
          <p:nvPr/>
        </p:nvSpPr>
        <p:spPr>
          <a:xfrm>
            <a:off x="6776590" y="428480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BE474810-9312-A7B4-B2D1-0E5502453ECA}"/>
              </a:ext>
            </a:extLst>
          </p:cNvPr>
          <p:cNvSpPr/>
          <p:nvPr/>
        </p:nvSpPr>
        <p:spPr>
          <a:xfrm>
            <a:off x="6937011" y="41404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01B6955D-02F7-6D08-CDC1-1D1D5A7D1852}"/>
              </a:ext>
            </a:extLst>
          </p:cNvPr>
          <p:cNvSpPr/>
          <p:nvPr/>
        </p:nvSpPr>
        <p:spPr>
          <a:xfrm>
            <a:off x="6937011" y="41993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B072F6EA-B1B4-A8BC-D7F2-D2ADE3E64265}"/>
              </a:ext>
            </a:extLst>
          </p:cNvPr>
          <p:cNvSpPr/>
          <p:nvPr/>
        </p:nvSpPr>
        <p:spPr>
          <a:xfrm>
            <a:off x="7516965" y="40873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D438450-C2F3-BB7F-C750-9DA671D4243D}"/>
              </a:ext>
            </a:extLst>
          </p:cNvPr>
          <p:cNvSpPr/>
          <p:nvPr/>
        </p:nvSpPr>
        <p:spPr>
          <a:xfrm>
            <a:off x="7565091" y="40365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6A259F4F-F573-4249-F65F-571949683A85}"/>
              </a:ext>
            </a:extLst>
          </p:cNvPr>
          <p:cNvSpPr/>
          <p:nvPr/>
        </p:nvSpPr>
        <p:spPr>
          <a:xfrm>
            <a:off x="6697755" y="44008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E1F87283-09EC-68F3-DB6A-28A582A853EA}"/>
              </a:ext>
            </a:extLst>
          </p:cNvPr>
          <p:cNvSpPr/>
          <p:nvPr/>
        </p:nvSpPr>
        <p:spPr>
          <a:xfrm>
            <a:off x="6697755" y="429912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5D085D7B-5744-C995-ECD0-C78C3C250B99}"/>
              </a:ext>
            </a:extLst>
          </p:cNvPr>
          <p:cNvSpPr/>
          <p:nvPr/>
        </p:nvSpPr>
        <p:spPr>
          <a:xfrm>
            <a:off x="6825780" y="42186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AB567EC8-304B-56BA-5ED3-B189BC95FDF3}"/>
              </a:ext>
            </a:extLst>
          </p:cNvPr>
          <p:cNvSpPr/>
          <p:nvPr/>
        </p:nvSpPr>
        <p:spPr>
          <a:xfrm>
            <a:off x="6953805" y="41169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Ellipse 292">
            <a:extLst>
              <a:ext uri="{FF2B5EF4-FFF2-40B4-BE49-F238E27FC236}">
                <a16:creationId xmlns:a16="http://schemas.microsoft.com/office/drawing/2014/main" id="{316E08DB-6F1C-5C03-3465-CA16DF7AEA02}"/>
              </a:ext>
            </a:extLst>
          </p:cNvPr>
          <p:cNvSpPr/>
          <p:nvPr/>
        </p:nvSpPr>
        <p:spPr>
          <a:xfrm>
            <a:off x="7184811" y="41169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1E1C0C31-5F2D-E4DA-33F1-F944AEBB4088}"/>
              </a:ext>
            </a:extLst>
          </p:cNvPr>
          <p:cNvSpPr/>
          <p:nvPr/>
        </p:nvSpPr>
        <p:spPr>
          <a:xfrm>
            <a:off x="7542631" y="40709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Ellipse 294">
            <a:extLst>
              <a:ext uri="{FF2B5EF4-FFF2-40B4-BE49-F238E27FC236}">
                <a16:creationId xmlns:a16="http://schemas.microsoft.com/office/drawing/2014/main" id="{2092A61D-6E44-7415-BF07-A848BB4EB7BB}"/>
              </a:ext>
            </a:extLst>
          </p:cNvPr>
          <p:cNvSpPr/>
          <p:nvPr/>
        </p:nvSpPr>
        <p:spPr>
          <a:xfrm>
            <a:off x="7542631" y="39692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BD43B58E-EFD1-610B-EA3D-1B88DD35279D}"/>
              </a:ext>
            </a:extLst>
          </p:cNvPr>
          <p:cNvSpPr/>
          <p:nvPr/>
        </p:nvSpPr>
        <p:spPr>
          <a:xfrm>
            <a:off x="6691337" y="41891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DF0947F1-A9E3-3A1E-D7A1-6208D827459D}"/>
              </a:ext>
            </a:extLst>
          </p:cNvPr>
          <p:cNvSpPr/>
          <p:nvPr/>
        </p:nvSpPr>
        <p:spPr>
          <a:xfrm>
            <a:off x="6691337" y="424810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4A7013F2-A7D1-62EF-F8FE-031D9E8A9C2E}"/>
              </a:ext>
            </a:extLst>
          </p:cNvPr>
          <p:cNvSpPr/>
          <p:nvPr/>
        </p:nvSpPr>
        <p:spPr>
          <a:xfrm>
            <a:off x="7718229" y="44694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Ellipse 298">
            <a:extLst>
              <a:ext uri="{FF2B5EF4-FFF2-40B4-BE49-F238E27FC236}">
                <a16:creationId xmlns:a16="http://schemas.microsoft.com/office/drawing/2014/main" id="{B31CC4A9-70BD-DAF7-E668-D8E3097F88C6}"/>
              </a:ext>
            </a:extLst>
          </p:cNvPr>
          <p:cNvSpPr/>
          <p:nvPr/>
        </p:nvSpPr>
        <p:spPr>
          <a:xfrm>
            <a:off x="7761337" y="46672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Ellipse 299">
            <a:extLst>
              <a:ext uri="{FF2B5EF4-FFF2-40B4-BE49-F238E27FC236}">
                <a16:creationId xmlns:a16="http://schemas.microsoft.com/office/drawing/2014/main" id="{906B9C9E-FF08-C7F5-53DE-496811775478}"/>
              </a:ext>
            </a:extLst>
          </p:cNvPr>
          <p:cNvSpPr/>
          <p:nvPr/>
        </p:nvSpPr>
        <p:spPr>
          <a:xfrm>
            <a:off x="7401864" y="37705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295CCAB9-D6D7-279B-2B1B-28A02C4937EA}"/>
              </a:ext>
            </a:extLst>
          </p:cNvPr>
          <p:cNvSpPr/>
          <p:nvPr/>
        </p:nvSpPr>
        <p:spPr>
          <a:xfrm>
            <a:off x="7356699" y="39730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2D55A157-6BA9-764F-0258-4CFF806C69F6}"/>
              </a:ext>
            </a:extLst>
          </p:cNvPr>
          <p:cNvSpPr/>
          <p:nvPr/>
        </p:nvSpPr>
        <p:spPr>
          <a:xfrm>
            <a:off x="6564583" y="40716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99DA4809-DCE4-F6DE-7465-1477D39C6E6E}"/>
              </a:ext>
            </a:extLst>
          </p:cNvPr>
          <p:cNvSpPr/>
          <p:nvPr/>
        </p:nvSpPr>
        <p:spPr>
          <a:xfrm>
            <a:off x="7226093" y="35762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181E6E78-DD9D-1377-20D6-21F9737997A5}"/>
              </a:ext>
            </a:extLst>
          </p:cNvPr>
          <p:cNvSpPr/>
          <p:nvPr/>
        </p:nvSpPr>
        <p:spPr>
          <a:xfrm>
            <a:off x="6616292" y="36510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BE257C6C-42BC-F6BC-A83C-B451378AE347}"/>
              </a:ext>
            </a:extLst>
          </p:cNvPr>
          <p:cNvSpPr/>
          <p:nvPr/>
        </p:nvSpPr>
        <p:spPr>
          <a:xfrm>
            <a:off x="6847298" y="36510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29413A77-FF89-F3AD-908F-75660BD4F2EC}"/>
              </a:ext>
            </a:extLst>
          </p:cNvPr>
          <p:cNvSpPr/>
          <p:nvPr/>
        </p:nvSpPr>
        <p:spPr>
          <a:xfrm>
            <a:off x="6847297" y="34409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A67BE1CE-3C28-D939-B7D7-42F4DB7202F5}"/>
              </a:ext>
            </a:extLst>
          </p:cNvPr>
          <p:cNvSpPr/>
          <p:nvPr/>
        </p:nvSpPr>
        <p:spPr>
          <a:xfrm>
            <a:off x="6627750" y="38612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5F4ACA76-E361-70FA-E494-9A71F8DEBC78}"/>
              </a:ext>
            </a:extLst>
          </p:cNvPr>
          <p:cNvSpPr/>
          <p:nvPr/>
        </p:nvSpPr>
        <p:spPr>
          <a:xfrm>
            <a:off x="6627750" y="375951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B901092C-7138-AA7C-75E3-794446958359}"/>
              </a:ext>
            </a:extLst>
          </p:cNvPr>
          <p:cNvSpPr/>
          <p:nvPr/>
        </p:nvSpPr>
        <p:spPr>
          <a:xfrm>
            <a:off x="6788171" y="36151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736794B8-235D-C640-83D7-6BF96FC2F644}"/>
              </a:ext>
            </a:extLst>
          </p:cNvPr>
          <p:cNvSpPr/>
          <p:nvPr/>
        </p:nvSpPr>
        <p:spPr>
          <a:xfrm>
            <a:off x="6788171" y="36740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8473C28B-F250-1275-9953-015F04AD45CE}"/>
              </a:ext>
            </a:extLst>
          </p:cNvPr>
          <p:cNvSpPr/>
          <p:nvPr/>
        </p:nvSpPr>
        <p:spPr>
          <a:xfrm>
            <a:off x="6676940" y="369336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A44EE558-5EA9-391B-02A0-E0B2942F8971}"/>
              </a:ext>
            </a:extLst>
          </p:cNvPr>
          <p:cNvSpPr/>
          <p:nvPr/>
        </p:nvSpPr>
        <p:spPr>
          <a:xfrm>
            <a:off x="6804965" y="35916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770ABD8A-1E85-0D14-9593-4E9FB9834B19}"/>
              </a:ext>
            </a:extLst>
          </p:cNvPr>
          <p:cNvSpPr/>
          <p:nvPr/>
        </p:nvSpPr>
        <p:spPr>
          <a:xfrm>
            <a:off x="6651023" y="42452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3F42C8B9-FAAA-98A5-ADC8-69D5A633A75D}"/>
              </a:ext>
            </a:extLst>
          </p:cNvPr>
          <p:cNvSpPr/>
          <p:nvPr/>
        </p:nvSpPr>
        <p:spPr>
          <a:xfrm>
            <a:off x="6811444" y="41008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3755E03F-CBFB-86B5-77AC-736D162CBC9D}"/>
              </a:ext>
            </a:extLst>
          </p:cNvPr>
          <p:cNvSpPr/>
          <p:nvPr/>
        </p:nvSpPr>
        <p:spPr>
          <a:xfrm>
            <a:off x="6811444" y="415981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1DE61D45-92F1-2D82-C962-F2C3500F5CDC}"/>
              </a:ext>
            </a:extLst>
          </p:cNvPr>
          <p:cNvSpPr/>
          <p:nvPr/>
        </p:nvSpPr>
        <p:spPr>
          <a:xfrm>
            <a:off x="6839696" y="42875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A01527A5-5676-D63D-50A1-0DA74FE1C5F4}"/>
              </a:ext>
            </a:extLst>
          </p:cNvPr>
          <p:cNvSpPr/>
          <p:nvPr/>
        </p:nvSpPr>
        <p:spPr>
          <a:xfrm>
            <a:off x="6839696" y="41858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54F51728-37C3-3222-F82D-AFA9655FD926}"/>
              </a:ext>
            </a:extLst>
          </p:cNvPr>
          <p:cNvSpPr/>
          <p:nvPr/>
        </p:nvSpPr>
        <p:spPr>
          <a:xfrm>
            <a:off x="6577747" y="39986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6B644935-D83A-4B2C-202E-EABFE81AEEE1}"/>
              </a:ext>
            </a:extLst>
          </p:cNvPr>
          <p:cNvSpPr/>
          <p:nvPr/>
        </p:nvSpPr>
        <p:spPr>
          <a:xfrm>
            <a:off x="6620855" y="41964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EB4DA262-5B22-C241-3F19-4DF8BDC03BD7}"/>
              </a:ext>
            </a:extLst>
          </p:cNvPr>
          <p:cNvSpPr/>
          <p:nvPr/>
        </p:nvSpPr>
        <p:spPr>
          <a:xfrm>
            <a:off x="6905621" y="37413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8E7473BD-7C57-6713-94C1-973A68F1EA9B}"/>
              </a:ext>
            </a:extLst>
          </p:cNvPr>
          <p:cNvSpPr/>
          <p:nvPr/>
        </p:nvSpPr>
        <p:spPr>
          <a:xfrm>
            <a:off x="6860456" y="39438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2053F425-B8C7-1E74-644E-024EEBB4772A}"/>
              </a:ext>
            </a:extLst>
          </p:cNvPr>
          <p:cNvSpPr/>
          <p:nvPr/>
        </p:nvSpPr>
        <p:spPr>
          <a:xfrm>
            <a:off x="7187171" y="36885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E6E258E8-F7A3-E7E4-3D67-94BA470AC14E}"/>
              </a:ext>
            </a:extLst>
          </p:cNvPr>
          <p:cNvSpPr/>
          <p:nvPr/>
        </p:nvSpPr>
        <p:spPr>
          <a:xfrm>
            <a:off x="7418177" y="36885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2A12978-0138-2CF1-DF5A-98B85C4D5F63}"/>
              </a:ext>
            </a:extLst>
          </p:cNvPr>
          <p:cNvSpPr/>
          <p:nvPr/>
        </p:nvSpPr>
        <p:spPr>
          <a:xfrm>
            <a:off x="7418176" y="34784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245EA1E8-5AA3-60D6-587A-F7E6760D810E}"/>
              </a:ext>
            </a:extLst>
          </p:cNvPr>
          <p:cNvSpPr/>
          <p:nvPr/>
        </p:nvSpPr>
        <p:spPr>
          <a:xfrm>
            <a:off x="7198629" y="38986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Ellipse 325">
            <a:extLst>
              <a:ext uri="{FF2B5EF4-FFF2-40B4-BE49-F238E27FC236}">
                <a16:creationId xmlns:a16="http://schemas.microsoft.com/office/drawing/2014/main" id="{3B08EE68-D1D1-6D1B-2916-B14F596B727E}"/>
              </a:ext>
            </a:extLst>
          </p:cNvPr>
          <p:cNvSpPr/>
          <p:nvPr/>
        </p:nvSpPr>
        <p:spPr>
          <a:xfrm>
            <a:off x="7198629" y="37969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Ellipse 326">
            <a:extLst>
              <a:ext uri="{FF2B5EF4-FFF2-40B4-BE49-F238E27FC236}">
                <a16:creationId xmlns:a16="http://schemas.microsoft.com/office/drawing/2014/main" id="{C4D2788D-B45F-BA00-6A1D-B50C9874506E}"/>
              </a:ext>
            </a:extLst>
          </p:cNvPr>
          <p:cNvSpPr/>
          <p:nvPr/>
        </p:nvSpPr>
        <p:spPr>
          <a:xfrm>
            <a:off x="7359050" y="365262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580DAD1B-A0A5-FAAF-7BB8-A92F14E2DA3B}"/>
              </a:ext>
            </a:extLst>
          </p:cNvPr>
          <p:cNvSpPr/>
          <p:nvPr/>
        </p:nvSpPr>
        <p:spPr>
          <a:xfrm>
            <a:off x="7359050" y="371154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B2901F06-FE41-FAED-0D90-38ABEBE08A5F}"/>
              </a:ext>
            </a:extLst>
          </p:cNvPr>
          <p:cNvSpPr/>
          <p:nvPr/>
        </p:nvSpPr>
        <p:spPr>
          <a:xfrm>
            <a:off x="7247819" y="373083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FF9F1D5-2500-736E-20AF-E34D853A3A84}"/>
              </a:ext>
            </a:extLst>
          </p:cNvPr>
          <p:cNvSpPr/>
          <p:nvPr/>
        </p:nvSpPr>
        <p:spPr>
          <a:xfrm>
            <a:off x="7375844" y="36291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58E47EAE-4C31-76B3-A1FD-A94726B2DE60}"/>
              </a:ext>
            </a:extLst>
          </p:cNvPr>
          <p:cNvSpPr/>
          <p:nvPr/>
        </p:nvSpPr>
        <p:spPr>
          <a:xfrm>
            <a:off x="7221902" y="428272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F540EA8-E14A-80D1-7B39-89021B3CBAF2}"/>
              </a:ext>
            </a:extLst>
          </p:cNvPr>
          <p:cNvSpPr/>
          <p:nvPr/>
        </p:nvSpPr>
        <p:spPr>
          <a:xfrm>
            <a:off x="7382323" y="41383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709308DA-03C8-5189-D4E4-AD2632A2024E}"/>
              </a:ext>
            </a:extLst>
          </p:cNvPr>
          <p:cNvSpPr/>
          <p:nvPr/>
        </p:nvSpPr>
        <p:spPr>
          <a:xfrm>
            <a:off x="7382323" y="41972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09E83988-057F-20C4-AA69-5F9E0A01C101}"/>
              </a:ext>
            </a:extLst>
          </p:cNvPr>
          <p:cNvSpPr/>
          <p:nvPr/>
        </p:nvSpPr>
        <p:spPr>
          <a:xfrm>
            <a:off x="7410575" y="43250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527B1260-AD4C-F87B-DFA4-11F939527D27}"/>
              </a:ext>
            </a:extLst>
          </p:cNvPr>
          <p:cNvSpPr/>
          <p:nvPr/>
        </p:nvSpPr>
        <p:spPr>
          <a:xfrm>
            <a:off x="7410575" y="42233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72DBDBD5-7E69-7B14-E791-FFCD2F06747B}"/>
              </a:ext>
            </a:extLst>
          </p:cNvPr>
          <p:cNvSpPr/>
          <p:nvPr/>
        </p:nvSpPr>
        <p:spPr>
          <a:xfrm>
            <a:off x="7148626" y="40360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AFA87995-D30D-521F-EA45-ED1946ECA47C}"/>
              </a:ext>
            </a:extLst>
          </p:cNvPr>
          <p:cNvSpPr/>
          <p:nvPr/>
        </p:nvSpPr>
        <p:spPr>
          <a:xfrm>
            <a:off x="7191734" y="423392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1E35FB7D-D6AA-8718-4548-74CB1599A847}"/>
              </a:ext>
            </a:extLst>
          </p:cNvPr>
          <p:cNvSpPr/>
          <p:nvPr/>
        </p:nvSpPr>
        <p:spPr>
          <a:xfrm>
            <a:off x="7476500" y="377885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483F53F1-D2B6-F8A7-2F8E-EEDEBC3F6E45}"/>
              </a:ext>
            </a:extLst>
          </p:cNvPr>
          <p:cNvSpPr/>
          <p:nvPr/>
        </p:nvSpPr>
        <p:spPr>
          <a:xfrm>
            <a:off x="7431335" y="398132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llipse 339">
            <a:extLst>
              <a:ext uri="{FF2B5EF4-FFF2-40B4-BE49-F238E27FC236}">
                <a16:creationId xmlns:a16="http://schemas.microsoft.com/office/drawing/2014/main" id="{4D926BCC-3E3E-B9EB-7639-D3FE1C8FDBA4}"/>
              </a:ext>
            </a:extLst>
          </p:cNvPr>
          <p:cNvSpPr/>
          <p:nvPr/>
        </p:nvSpPr>
        <p:spPr>
          <a:xfrm>
            <a:off x="6968707" y="39360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Ellipse 340">
            <a:extLst>
              <a:ext uri="{FF2B5EF4-FFF2-40B4-BE49-F238E27FC236}">
                <a16:creationId xmlns:a16="http://schemas.microsoft.com/office/drawing/2014/main" id="{A21928B6-476B-768A-605F-050BD97F103D}"/>
              </a:ext>
            </a:extLst>
          </p:cNvPr>
          <p:cNvSpPr/>
          <p:nvPr/>
        </p:nvSpPr>
        <p:spPr>
          <a:xfrm>
            <a:off x="7199713" y="39360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589C65D0-D3DF-F6EE-7BF5-0FFBE07794F8}"/>
              </a:ext>
            </a:extLst>
          </p:cNvPr>
          <p:cNvSpPr/>
          <p:nvPr/>
        </p:nvSpPr>
        <p:spPr>
          <a:xfrm>
            <a:off x="7199712" y="37259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1F1B821E-A904-5240-F8C9-5BA33587FB3B}"/>
              </a:ext>
            </a:extLst>
          </p:cNvPr>
          <p:cNvSpPr/>
          <p:nvPr/>
        </p:nvSpPr>
        <p:spPr>
          <a:xfrm>
            <a:off x="6980165" y="414618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33B05DE2-9DA4-18E2-1E3F-0C261F8AE9EE}"/>
              </a:ext>
            </a:extLst>
          </p:cNvPr>
          <p:cNvSpPr/>
          <p:nvPr/>
        </p:nvSpPr>
        <p:spPr>
          <a:xfrm>
            <a:off x="6980165" y="40444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AB8ECC87-77CA-794F-CAB6-2DDA1369DBA6}"/>
              </a:ext>
            </a:extLst>
          </p:cNvPr>
          <p:cNvSpPr/>
          <p:nvPr/>
        </p:nvSpPr>
        <p:spPr>
          <a:xfrm>
            <a:off x="7140586" y="39001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lipse 345">
            <a:extLst>
              <a:ext uri="{FF2B5EF4-FFF2-40B4-BE49-F238E27FC236}">
                <a16:creationId xmlns:a16="http://schemas.microsoft.com/office/drawing/2014/main" id="{7848274D-49F5-08BD-3649-6CE771A0908C}"/>
              </a:ext>
            </a:extLst>
          </p:cNvPr>
          <p:cNvSpPr/>
          <p:nvPr/>
        </p:nvSpPr>
        <p:spPr>
          <a:xfrm>
            <a:off x="7140586" y="39590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2043B029-4377-63A8-308B-57F74716B749}"/>
              </a:ext>
            </a:extLst>
          </p:cNvPr>
          <p:cNvSpPr/>
          <p:nvPr/>
        </p:nvSpPr>
        <p:spPr>
          <a:xfrm>
            <a:off x="7029355" y="39783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Ellipse 347">
            <a:extLst>
              <a:ext uri="{FF2B5EF4-FFF2-40B4-BE49-F238E27FC236}">
                <a16:creationId xmlns:a16="http://schemas.microsoft.com/office/drawing/2014/main" id="{0A49D491-B757-0E9F-59A1-65C250E5890A}"/>
              </a:ext>
            </a:extLst>
          </p:cNvPr>
          <p:cNvSpPr/>
          <p:nvPr/>
        </p:nvSpPr>
        <p:spPr>
          <a:xfrm>
            <a:off x="7157380" y="38766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Ellipse 348">
            <a:extLst>
              <a:ext uri="{FF2B5EF4-FFF2-40B4-BE49-F238E27FC236}">
                <a16:creationId xmlns:a16="http://schemas.microsoft.com/office/drawing/2014/main" id="{36C72251-A16F-26D4-6BB5-B87567EFF307}"/>
              </a:ext>
            </a:extLst>
          </p:cNvPr>
          <p:cNvSpPr/>
          <p:nvPr/>
        </p:nvSpPr>
        <p:spPr>
          <a:xfrm>
            <a:off x="8015153" y="416593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E387E23D-662F-53AB-9B23-DD9C9A6E9F1D}"/>
              </a:ext>
            </a:extLst>
          </p:cNvPr>
          <p:cNvSpPr/>
          <p:nvPr/>
        </p:nvSpPr>
        <p:spPr>
          <a:xfrm>
            <a:off x="7163859" y="438587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Ellipse 350">
            <a:extLst>
              <a:ext uri="{FF2B5EF4-FFF2-40B4-BE49-F238E27FC236}">
                <a16:creationId xmlns:a16="http://schemas.microsoft.com/office/drawing/2014/main" id="{B194980D-09D7-C91A-9195-9416A1B64BC9}"/>
              </a:ext>
            </a:extLst>
          </p:cNvPr>
          <p:cNvSpPr/>
          <p:nvPr/>
        </p:nvSpPr>
        <p:spPr>
          <a:xfrm>
            <a:off x="7163859" y="44447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Ellipse 351">
            <a:extLst>
              <a:ext uri="{FF2B5EF4-FFF2-40B4-BE49-F238E27FC236}">
                <a16:creationId xmlns:a16="http://schemas.microsoft.com/office/drawing/2014/main" id="{FE485EE5-624B-18A3-1C3A-EDC2EF04604A}"/>
              </a:ext>
            </a:extLst>
          </p:cNvPr>
          <p:cNvSpPr/>
          <p:nvPr/>
        </p:nvSpPr>
        <p:spPr>
          <a:xfrm>
            <a:off x="8203826" y="42082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2FDF3805-3897-AB37-38A8-150154A0D499}"/>
              </a:ext>
            </a:extLst>
          </p:cNvPr>
          <p:cNvSpPr/>
          <p:nvPr/>
        </p:nvSpPr>
        <p:spPr>
          <a:xfrm>
            <a:off x="8203826" y="41065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Ellipse 353">
            <a:extLst>
              <a:ext uri="{FF2B5EF4-FFF2-40B4-BE49-F238E27FC236}">
                <a16:creationId xmlns:a16="http://schemas.microsoft.com/office/drawing/2014/main" id="{3EC6FE32-30E2-B498-B6BD-943E39EC9A19}"/>
              </a:ext>
            </a:extLst>
          </p:cNvPr>
          <p:cNvSpPr/>
          <p:nvPr/>
        </p:nvSpPr>
        <p:spPr>
          <a:xfrm>
            <a:off x="6930162" y="42836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Ellipse 354">
            <a:extLst>
              <a:ext uri="{FF2B5EF4-FFF2-40B4-BE49-F238E27FC236}">
                <a16:creationId xmlns:a16="http://schemas.microsoft.com/office/drawing/2014/main" id="{AD2F8495-B946-4739-F190-767E08711742}"/>
              </a:ext>
            </a:extLst>
          </p:cNvPr>
          <p:cNvSpPr/>
          <p:nvPr/>
        </p:nvSpPr>
        <p:spPr>
          <a:xfrm>
            <a:off x="7984985" y="41171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Ellipse 355">
            <a:extLst>
              <a:ext uri="{FF2B5EF4-FFF2-40B4-BE49-F238E27FC236}">
                <a16:creationId xmlns:a16="http://schemas.microsoft.com/office/drawing/2014/main" id="{8B865E91-321A-F75D-E501-7A3624133A8B}"/>
              </a:ext>
            </a:extLst>
          </p:cNvPr>
          <p:cNvSpPr/>
          <p:nvPr/>
        </p:nvSpPr>
        <p:spPr>
          <a:xfrm>
            <a:off x="7258036" y="40263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5C178C90-873F-9394-A533-45C70663F94A}"/>
              </a:ext>
            </a:extLst>
          </p:cNvPr>
          <p:cNvSpPr/>
          <p:nvPr/>
        </p:nvSpPr>
        <p:spPr>
          <a:xfrm>
            <a:off x="7212871" y="42288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Ellipse 357">
            <a:extLst>
              <a:ext uri="{FF2B5EF4-FFF2-40B4-BE49-F238E27FC236}">
                <a16:creationId xmlns:a16="http://schemas.microsoft.com/office/drawing/2014/main" id="{8C815C1C-3905-1D17-15AB-6543B2E848BD}"/>
              </a:ext>
            </a:extLst>
          </p:cNvPr>
          <p:cNvSpPr/>
          <p:nvPr/>
        </p:nvSpPr>
        <p:spPr>
          <a:xfrm>
            <a:off x="7434658" y="28090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Ellipse 358">
            <a:extLst>
              <a:ext uri="{FF2B5EF4-FFF2-40B4-BE49-F238E27FC236}">
                <a16:creationId xmlns:a16="http://schemas.microsoft.com/office/drawing/2014/main" id="{7C248FC5-4355-C6C4-60B4-CDCA078966F0}"/>
              </a:ext>
            </a:extLst>
          </p:cNvPr>
          <p:cNvSpPr/>
          <p:nvPr/>
        </p:nvSpPr>
        <p:spPr>
          <a:xfrm>
            <a:off x="7665664" y="28090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Ellipse 359">
            <a:extLst>
              <a:ext uri="{FF2B5EF4-FFF2-40B4-BE49-F238E27FC236}">
                <a16:creationId xmlns:a16="http://schemas.microsoft.com/office/drawing/2014/main" id="{ABFFCF6D-B56C-15B3-9CCF-B803662C263D}"/>
              </a:ext>
            </a:extLst>
          </p:cNvPr>
          <p:cNvSpPr/>
          <p:nvPr/>
        </p:nvSpPr>
        <p:spPr>
          <a:xfrm>
            <a:off x="7665663" y="259887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Ellipse 360">
            <a:extLst>
              <a:ext uri="{FF2B5EF4-FFF2-40B4-BE49-F238E27FC236}">
                <a16:creationId xmlns:a16="http://schemas.microsoft.com/office/drawing/2014/main" id="{E62CCA75-D5D6-D352-C9DF-AB545D678154}"/>
              </a:ext>
            </a:extLst>
          </p:cNvPr>
          <p:cNvSpPr/>
          <p:nvPr/>
        </p:nvSpPr>
        <p:spPr>
          <a:xfrm>
            <a:off x="7446116" y="30191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Ellipse 361">
            <a:extLst>
              <a:ext uri="{FF2B5EF4-FFF2-40B4-BE49-F238E27FC236}">
                <a16:creationId xmlns:a16="http://schemas.microsoft.com/office/drawing/2014/main" id="{D71FD6E9-793A-6370-4C34-7B2734E4BB3B}"/>
              </a:ext>
            </a:extLst>
          </p:cNvPr>
          <p:cNvSpPr/>
          <p:nvPr/>
        </p:nvSpPr>
        <p:spPr>
          <a:xfrm>
            <a:off x="7446116" y="29174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Ellipse 362">
            <a:extLst>
              <a:ext uri="{FF2B5EF4-FFF2-40B4-BE49-F238E27FC236}">
                <a16:creationId xmlns:a16="http://schemas.microsoft.com/office/drawing/2014/main" id="{E381E69C-205A-6AA5-0897-8EBDC1E3AFDC}"/>
              </a:ext>
            </a:extLst>
          </p:cNvPr>
          <p:cNvSpPr/>
          <p:nvPr/>
        </p:nvSpPr>
        <p:spPr>
          <a:xfrm>
            <a:off x="7606537" y="27730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Ellipse 363">
            <a:extLst>
              <a:ext uri="{FF2B5EF4-FFF2-40B4-BE49-F238E27FC236}">
                <a16:creationId xmlns:a16="http://schemas.microsoft.com/office/drawing/2014/main" id="{349C4EE3-1694-5EB5-9D03-B015AC96A1F6}"/>
              </a:ext>
            </a:extLst>
          </p:cNvPr>
          <p:cNvSpPr/>
          <p:nvPr/>
        </p:nvSpPr>
        <p:spPr>
          <a:xfrm>
            <a:off x="7606537" y="283200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Ellipse 364">
            <a:extLst>
              <a:ext uri="{FF2B5EF4-FFF2-40B4-BE49-F238E27FC236}">
                <a16:creationId xmlns:a16="http://schemas.microsoft.com/office/drawing/2014/main" id="{195DA921-4DB3-3EBF-2E19-1C2567A2F5F1}"/>
              </a:ext>
            </a:extLst>
          </p:cNvPr>
          <p:cNvSpPr/>
          <p:nvPr/>
        </p:nvSpPr>
        <p:spPr>
          <a:xfrm>
            <a:off x="7495306" y="28512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Ellipse 365">
            <a:extLst>
              <a:ext uri="{FF2B5EF4-FFF2-40B4-BE49-F238E27FC236}">
                <a16:creationId xmlns:a16="http://schemas.microsoft.com/office/drawing/2014/main" id="{07FCD64F-F685-2ED6-610C-529002D9DE2F}"/>
              </a:ext>
            </a:extLst>
          </p:cNvPr>
          <p:cNvSpPr/>
          <p:nvPr/>
        </p:nvSpPr>
        <p:spPr>
          <a:xfrm>
            <a:off x="7623331" y="274961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D29C1AB4-D1B8-3E8A-51AF-1621EC6CDDC5}"/>
              </a:ext>
            </a:extLst>
          </p:cNvPr>
          <p:cNvSpPr/>
          <p:nvPr/>
        </p:nvSpPr>
        <p:spPr>
          <a:xfrm>
            <a:off x="7469389" y="34031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Ellipse 367">
            <a:extLst>
              <a:ext uri="{FF2B5EF4-FFF2-40B4-BE49-F238E27FC236}">
                <a16:creationId xmlns:a16="http://schemas.microsoft.com/office/drawing/2014/main" id="{00C61319-1CA0-BFA0-E559-0B23361EF37C}"/>
              </a:ext>
            </a:extLst>
          </p:cNvPr>
          <p:cNvSpPr/>
          <p:nvPr/>
        </p:nvSpPr>
        <p:spPr>
          <a:xfrm>
            <a:off x="7629810" y="32588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Ellipse 368">
            <a:extLst>
              <a:ext uri="{FF2B5EF4-FFF2-40B4-BE49-F238E27FC236}">
                <a16:creationId xmlns:a16="http://schemas.microsoft.com/office/drawing/2014/main" id="{CE5D57BB-9D8E-4D5D-EA03-D070B216AE9A}"/>
              </a:ext>
            </a:extLst>
          </p:cNvPr>
          <p:cNvSpPr/>
          <p:nvPr/>
        </p:nvSpPr>
        <p:spPr>
          <a:xfrm>
            <a:off x="7629810" y="33177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Ellipse 369">
            <a:extLst>
              <a:ext uri="{FF2B5EF4-FFF2-40B4-BE49-F238E27FC236}">
                <a16:creationId xmlns:a16="http://schemas.microsoft.com/office/drawing/2014/main" id="{7484EFD9-2176-D491-4DAB-A837A46F6578}"/>
              </a:ext>
            </a:extLst>
          </p:cNvPr>
          <p:cNvSpPr/>
          <p:nvPr/>
        </p:nvSpPr>
        <p:spPr>
          <a:xfrm>
            <a:off x="7658062" y="344548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Ellipse 370">
            <a:extLst>
              <a:ext uri="{FF2B5EF4-FFF2-40B4-BE49-F238E27FC236}">
                <a16:creationId xmlns:a16="http://schemas.microsoft.com/office/drawing/2014/main" id="{AF5327D0-5CDE-938E-E4EB-721BE21AE0C9}"/>
              </a:ext>
            </a:extLst>
          </p:cNvPr>
          <p:cNvSpPr/>
          <p:nvPr/>
        </p:nvSpPr>
        <p:spPr>
          <a:xfrm>
            <a:off x="7658062" y="334379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Ellipse 371">
            <a:extLst>
              <a:ext uri="{FF2B5EF4-FFF2-40B4-BE49-F238E27FC236}">
                <a16:creationId xmlns:a16="http://schemas.microsoft.com/office/drawing/2014/main" id="{2760BD62-7578-8548-99FE-01EEAB7AB37D}"/>
              </a:ext>
            </a:extLst>
          </p:cNvPr>
          <p:cNvSpPr/>
          <p:nvPr/>
        </p:nvSpPr>
        <p:spPr>
          <a:xfrm>
            <a:off x="7396113" y="31565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Ellipse 372">
            <a:extLst>
              <a:ext uri="{FF2B5EF4-FFF2-40B4-BE49-F238E27FC236}">
                <a16:creationId xmlns:a16="http://schemas.microsoft.com/office/drawing/2014/main" id="{F8CE1F3A-737D-20C1-DB52-0B6950F69101}"/>
              </a:ext>
            </a:extLst>
          </p:cNvPr>
          <p:cNvSpPr/>
          <p:nvPr/>
        </p:nvSpPr>
        <p:spPr>
          <a:xfrm>
            <a:off x="7439221" y="33543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Ellipse 373">
            <a:extLst>
              <a:ext uri="{FF2B5EF4-FFF2-40B4-BE49-F238E27FC236}">
                <a16:creationId xmlns:a16="http://schemas.microsoft.com/office/drawing/2014/main" id="{5B78B500-E71B-6773-3289-B97F44243CAD}"/>
              </a:ext>
            </a:extLst>
          </p:cNvPr>
          <p:cNvSpPr/>
          <p:nvPr/>
        </p:nvSpPr>
        <p:spPr>
          <a:xfrm>
            <a:off x="6712272" y="32636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Ellipse 374">
            <a:extLst>
              <a:ext uri="{FF2B5EF4-FFF2-40B4-BE49-F238E27FC236}">
                <a16:creationId xmlns:a16="http://schemas.microsoft.com/office/drawing/2014/main" id="{7B495D52-F84F-8619-867D-44D57F5CE522}"/>
              </a:ext>
            </a:extLst>
          </p:cNvPr>
          <p:cNvSpPr/>
          <p:nvPr/>
        </p:nvSpPr>
        <p:spPr>
          <a:xfrm>
            <a:off x="7678822" y="31017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Ellipse 375">
            <a:extLst>
              <a:ext uri="{FF2B5EF4-FFF2-40B4-BE49-F238E27FC236}">
                <a16:creationId xmlns:a16="http://schemas.microsoft.com/office/drawing/2014/main" id="{141D5BD1-70D9-D9F9-7F8C-43C1C48C1098}"/>
              </a:ext>
            </a:extLst>
          </p:cNvPr>
          <p:cNvSpPr/>
          <p:nvPr/>
        </p:nvSpPr>
        <p:spPr>
          <a:xfrm>
            <a:off x="6835851" y="295185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Ellipse 376">
            <a:extLst>
              <a:ext uri="{FF2B5EF4-FFF2-40B4-BE49-F238E27FC236}">
                <a16:creationId xmlns:a16="http://schemas.microsoft.com/office/drawing/2014/main" id="{72C69944-2D99-3BCB-8AE1-F0A10FCE5A7F}"/>
              </a:ext>
            </a:extLst>
          </p:cNvPr>
          <p:cNvSpPr/>
          <p:nvPr/>
        </p:nvSpPr>
        <p:spPr>
          <a:xfrm>
            <a:off x="7066857" y="295185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Ellipse 377">
            <a:extLst>
              <a:ext uri="{FF2B5EF4-FFF2-40B4-BE49-F238E27FC236}">
                <a16:creationId xmlns:a16="http://schemas.microsoft.com/office/drawing/2014/main" id="{3FE5B00E-0E20-7E37-C77E-B2EEA247CEB0}"/>
              </a:ext>
            </a:extLst>
          </p:cNvPr>
          <p:cNvSpPr/>
          <p:nvPr/>
        </p:nvSpPr>
        <p:spPr>
          <a:xfrm>
            <a:off x="7066856" y="274172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Ellipse 378">
            <a:extLst>
              <a:ext uri="{FF2B5EF4-FFF2-40B4-BE49-F238E27FC236}">
                <a16:creationId xmlns:a16="http://schemas.microsoft.com/office/drawing/2014/main" id="{1A590738-AB32-BF58-9A55-D2CB550BA1D3}"/>
              </a:ext>
            </a:extLst>
          </p:cNvPr>
          <p:cNvSpPr/>
          <p:nvPr/>
        </p:nvSpPr>
        <p:spPr>
          <a:xfrm>
            <a:off x="6847309" y="3161989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Ellipse 379">
            <a:extLst>
              <a:ext uri="{FF2B5EF4-FFF2-40B4-BE49-F238E27FC236}">
                <a16:creationId xmlns:a16="http://schemas.microsoft.com/office/drawing/2014/main" id="{1CF7A9EF-0978-8575-C0D4-FB9A15F10607}"/>
              </a:ext>
            </a:extLst>
          </p:cNvPr>
          <p:cNvSpPr/>
          <p:nvPr/>
        </p:nvSpPr>
        <p:spPr>
          <a:xfrm>
            <a:off x="6847309" y="3060300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26F09EBF-1102-D0E6-8B89-3B974B687D17}"/>
              </a:ext>
            </a:extLst>
          </p:cNvPr>
          <p:cNvSpPr/>
          <p:nvPr/>
        </p:nvSpPr>
        <p:spPr>
          <a:xfrm>
            <a:off x="7007730" y="291593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7B279890-DCED-F12A-4BF1-24364C794634}"/>
              </a:ext>
            </a:extLst>
          </p:cNvPr>
          <p:cNvSpPr/>
          <p:nvPr/>
        </p:nvSpPr>
        <p:spPr>
          <a:xfrm>
            <a:off x="7007730" y="297485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Ellipse 382">
            <a:extLst>
              <a:ext uri="{FF2B5EF4-FFF2-40B4-BE49-F238E27FC236}">
                <a16:creationId xmlns:a16="http://schemas.microsoft.com/office/drawing/2014/main" id="{B6A573A0-4102-226C-9569-7834927955A1}"/>
              </a:ext>
            </a:extLst>
          </p:cNvPr>
          <p:cNvSpPr/>
          <p:nvPr/>
        </p:nvSpPr>
        <p:spPr>
          <a:xfrm>
            <a:off x="6896499" y="299414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Ellipse 383">
            <a:extLst>
              <a:ext uri="{FF2B5EF4-FFF2-40B4-BE49-F238E27FC236}">
                <a16:creationId xmlns:a16="http://schemas.microsoft.com/office/drawing/2014/main" id="{F11E1C83-DB95-E657-9014-0C6269A2203F}"/>
              </a:ext>
            </a:extLst>
          </p:cNvPr>
          <p:cNvSpPr/>
          <p:nvPr/>
        </p:nvSpPr>
        <p:spPr>
          <a:xfrm>
            <a:off x="7024524" y="2892456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Ellipse 384">
            <a:extLst>
              <a:ext uri="{FF2B5EF4-FFF2-40B4-BE49-F238E27FC236}">
                <a16:creationId xmlns:a16="http://schemas.microsoft.com/office/drawing/2014/main" id="{39C3B259-FD5E-3223-B59C-BA7A57FBD7F4}"/>
              </a:ext>
            </a:extLst>
          </p:cNvPr>
          <p:cNvSpPr/>
          <p:nvPr/>
        </p:nvSpPr>
        <p:spPr>
          <a:xfrm>
            <a:off x="6870582" y="3546042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Ellipse 385">
            <a:extLst>
              <a:ext uri="{FF2B5EF4-FFF2-40B4-BE49-F238E27FC236}">
                <a16:creationId xmlns:a16="http://schemas.microsoft.com/office/drawing/2014/main" id="{2BADEE30-07B6-0E67-382A-D2FB2BAF18F1}"/>
              </a:ext>
            </a:extLst>
          </p:cNvPr>
          <p:cNvSpPr/>
          <p:nvPr/>
        </p:nvSpPr>
        <p:spPr>
          <a:xfrm>
            <a:off x="7031003" y="3401679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Ellipse 386">
            <a:extLst>
              <a:ext uri="{FF2B5EF4-FFF2-40B4-BE49-F238E27FC236}">
                <a16:creationId xmlns:a16="http://schemas.microsoft.com/office/drawing/2014/main" id="{9614C833-7D4C-6271-844E-CE0E5FA7573D}"/>
              </a:ext>
            </a:extLst>
          </p:cNvPr>
          <p:cNvSpPr/>
          <p:nvPr/>
        </p:nvSpPr>
        <p:spPr>
          <a:xfrm>
            <a:off x="7031003" y="3460596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Ellipse 387">
            <a:extLst>
              <a:ext uri="{FF2B5EF4-FFF2-40B4-BE49-F238E27FC236}">
                <a16:creationId xmlns:a16="http://schemas.microsoft.com/office/drawing/2014/main" id="{3305BAE5-C35B-825E-578E-71C1038716D7}"/>
              </a:ext>
            </a:extLst>
          </p:cNvPr>
          <p:cNvSpPr/>
          <p:nvPr/>
        </p:nvSpPr>
        <p:spPr>
          <a:xfrm>
            <a:off x="7059255" y="3588330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Ellipse 388">
            <a:extLst>
              <a:ext uri="{FF2B5EF4-FFF2-40B4-BE49-F238E27FC236}">
                <a16:creationId xmlns:a16="http://schemas.microsoft.com/office/drawing/2014/main" id="{8FEE0461-2CCC-05FA-52FF-B54798B2B6E9}"/>
              </a:ext>
            </a:extLst>
          </p:cNvPr>
          <p:cNvSpPr/>
          <p:nvPr/>
        </p:nvSpPr>
        <p:spPr>
          <a:xfrm>
            <a:off x="7059255" y="3486641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37B6EA80-EE2A-0BBB-4656-4530355EBC39}"/>
              </a:ext>
            </a:extLst>
          </p:cNvPr>
          <p:cNvSpPr/>
          <p:nvPr/>
        </p:nvSpPr>
        <p:spPr>
          <a:xfrm>
            <a:off x="6797306" y="3299410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17538D73-4478-1065-B42A-CFCFB171B350}"/>
              </a:ext>
            </a:extLst>
          </p:cNvPr>
          <p:cNvSpPr/>
          <p:nvPr/>
        </p:nvSpPr>
        <p:spPr>
          <a:xfrm>
            <a:off x="6840414" y="349723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2D069447-44CA-DE17-C0B1-E9D5E2E19508}"/>
              </a:ext>
            </a:extLst>
          </p:cNvPr>
          <p:cNvSpPr/>
          <p:nvPr/>
        </p:nvSpPr>
        <p:spPr>
          <a:xfrm>
            <a:off x="7125180" y="304216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21CBCBE1-D1E6-A3C3-307F-BA583304C5E8}"/>
              </a:ext>
            </a:extLst>
          </p:cNvPr>
          <p:cNvSpPr/>
          <p:nvPr/>
        </p:nvSpPr>
        <p:spPr>
          <a:xfrm>
            <a:off x="7080015" y="3244639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Ellipse 393">
            <a:extLst>
              <a:ext uri="{FF2B5EF4-FFF2-40B4-BE49-F238E27FC236}">
                <a16:creationId xmlns:a16="http://schemas.microsoft.com/office/drawing/2014/main" id="{933C16AB-AFE7-B23A-0D10-96B75995EF2A}"/>
              </a:ext>
            </a:extLst>
          </p:cNvPr>
          <p:cNvSpPr/>
          <p:nvPr/>
        </p:nvSpPr>
        <p:spPr>
          <a:xfrm>
            <a:off x="6866205" y="403884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Ellipse 394">
            <a:extLst>
              <a:ext uri="{FF2B5EF4-FFF2-40B4-BE49-F238E27FC236}">
                <a16:creationId xmlns:a16="http://schemas.microsoft.com/office/drawing/2014/main" id="{C768346C-33D8-D855-EE86-E87096AABBE5}"/>
              </a:ext>
            </a:extLst>
          </p:cNvPr>
          <p:cNvSpPr/>
          <p:nvPr/>
        </p:nvSpPr>
        <p:spPr>
          <a:xfrm>
            <a:off x="7097211" y="403884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Ellipse 395">
            <a:extLst>
              <a:ext uri="{FF2B5EF4-FFF2-40B4-BE49-F238E27FC236}">
                <a16:creationId xmlns:a16="http://schemas.microsoft.com/office/drawing/2014/main" id="{42A50134-4A29-A9DF-83C6-D51E005AA4CA}"/>
              </a:ext>
            </a:extLst>
          </p:cNvPr>
          <p:cNvSpPr/>
          <p:nvPr/>
        </p:nvSpPr>
        <p:spPr>
          <a:xfrm>
            <a:off x="7097210" y="382871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Ellipse 396">
            <a:extLst>
              <a:ext uri="{FF2B5EF4-FFF2-40B4-BE49-F238E27FC236}">
                <a16:creationId xmlns:a16="http://schemas.microsoft.com/office/drawing/2014/main" id="{35628D01-A611-C451-3294-F84AD163973A}"/>
              </a:ext>
            </a:extLst>
          </p:cNvPr>
          <p:cNvSpPr/>
          <p:nvPr/>
        </p:nvSpPr>
        <p:spPr>
          <a:xfrm>
            <a:off x="6877663" y="424897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Ellipse 397">
            <a:extLst>
              <a:ext uri="{FF2B5EF4-FFF2-40B4-BE49-F238E27FC236}">
                <a16:creationId xmlns:a16="http://schemas.microsoft.com/office/drawing/2014/main" id="{0F39A42C-C059-4EFD-F830-ECB9C05A1B1D}"/>
              </a:ext>
            </a:extLst>
          </p:cNvPr>
          <p:cNvSpPr/>
          <p:nvPr/>
        </p:nvSpPr>
        <p:spPr>
          <a:xfrm>
            <a:off x="6877663" y="414728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Ellipse 398">
            <a:extLst>
              <a:ext uri="{FF2B5EF4-FFF2-40B4-BE49-F238E27FC236}">
                <a16:creationId xmlns:a16="http://schemas.microsoft.com/office/drawing/2014/main" id="{37CE6820-6092-9B26-481A-CA4F6EF64A5D}"/>
              </a:ext>
            </a:extLst>
          </p:cNvPr>
          <p:cNvSpPr/>
          <p:nvPr/>
        </p:nvSpPr>
        <p:spPr>
          <a:xfrm>
            <a:off x="7038084" y="4002925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Ellipse 399">
            <a:extLst>
              <a:ext uri="{FF2B5EF4-FFF2-40B4-BE49-F238E27FC236}">
                <a16:creationId xmlns:a16="http://schemas.microsoft.com/office/drawing/2014/main" id="{7BA8A299-9518-931F-376D-68EA53A33DDA}"/>
              </a:ext>
            </a:extLst>
          </p:cNvPr>
          <p:cNvSpPr/>
          <p:nvPr/>
        </p:nvSpPr>
        <p:spPr>
          <a:xfrm>
            <a:off x="7038084" y="4061842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Ellipse 400">
            <a:extLst>
              <a:ext uri="{FF2B5EF4-FFF2-40B4-BE49-F238E27FC236}">
                <a16:creationId xmlns:a16="http://schemas.microsoft.com/office/drawing/2014/main" id="{7D779012-A051-D4BC-336A-5CD182B354D4}"/>
              </a:ext>
            </a:extLst>
          </p:cNvPr>
          <p:cNvSpPr/>
          <p:nvPr/>
        </p:nvSpPr>
        <p:spPr>
          <a:xfrm>
            <a:off x="6926853" y="408113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Ellipse 401">
            <a:extLst>
              <a:ext uri="{FF2B5EF4-FFF2-40B4-BE49-F238E27FC236}">
                <a16:creationId xmlns:a16="http://schemas.microsoft.com/office/drawing/2014/main" id="{EA3B80C5-1E37-03F0-7CD5-4A0AC66DF71B}"/>
              </a:ext>
            </a:extLst>
          </p:cNvPr>
          <p:cNvSpPr/>
          <p:nvPr/>
        </p:nvSpPr>
        <p:spPr>
          <a:xfrm>
            <a:off x="7054878" y="397944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Ellipse 402">
            <a:extLst>
              <a:ext uri="{FF2B5EF4-FFF2-40B4-BE49-F238E27FC236}">
                <a16:creationId xmlns:a16="http://schemas.microsoft.com/office/drawing/2014/main" id="{CC4E2AE4-EC36-AE57-6A54-0639A232D272}"/>
              </a:ext>
            </a:extLst>
          </p:cNvPr>
          <p:cNvSpPr/>
          <p:nvPr/>
        </p:nvSpPr>
        <p:spPr>
          <a:xfrm>
            <a:off x="6900936" y="4633030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Ellipse 403">
            <a:extLst>
              <a:ext uri="{FF2B5EF4-FFF2-40B4-BE49-F238E27FC236}">
                <a16:creationId xmlns:a16="http://schemas.microsoft.com/office/drawing/2014/main" id="{A5996D28-8AD2-3E39-D11E-AC7F624BAF7F}"/>
              </a:ext>
            </a:extLst>
          </p:cNvPr>
          <p:cNvSpPr/>
          <p:nvPr/>
        </p:nvSpPr>
        <p:spPr>
          <a:xfrm>
            <a:off x="7061357" y="448866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Ellipse 404">
            <a:extLst>
              <a:ext uri="{FF2B5EF4-FFF2-40B4-BE49-F238E27FC236}">
                <a16:creationId xmlns:a16="http://schemas.microsoft.com/office/drawing/2014/main" id="{A4A1F3C9-B7B2-AD15-A57C-E96BA4EECBBF}"/>
              </a:ext>
            </a:extLst>
          </p:cNvPr>
          <p:cNvSpPr/>
          <p:nvPr/>
        </p:nvSpPr>
        <p:spPr>
          <a:xfrm>
            <a:off x="7061357" y="4547584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Ellipse 405">
            <a:extLst>
              <a:ext uri="{FF2B5EF4-FFF2-40B4-BE49-F238E27FC236}">
                <a16:creationId xmlns:a16="http://schemas.microsoft.com/office/drawing/2014/main" id="{1FB63C1B-C028-85C3-DF5E-A0C18C9F380C}"/>
              </a:ext>
            </a:extLst>
          </p:cNvPr>
          <p:cNvSpPr/>
          <p:nvPr/>
        </p:nvSpPr>
        <p:spPr>
          <a:xfrm>
            <a:off x="7089609" y="467531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Ellipse 406">
            <a:extLst>
              <a:ext uri="{FF2B5EF4-FFF2-40B4-BE49-F238E27FC236}">
                <a16:creationId xmlns:a16="http://schemas.microsoft.com/office/drawing/2014/main" id="{AEF25343-1A56-F754-B6DF-CD881A7CAD44}"/>
              </a:ext>
            </a:extLst>
          </p:cNvPr>
          <p:cNvSpPr/>
          <p:nvPr/>
        </p:nvSpPr>
        <p:spPr>
          <a:xfrm>
            <a:off x="7089609" y="4573629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Ellipse 407">
            <a:extLst>
              <a:ext uri="{FF2B5EF4-FFF2-40B4-BE49-F238E27FC236}">
                <a16:creationId xmlns:a16="http://schemas.microsoft.com/office/drawing/2014/main" id="{38FA2974-C588-A736-BB3A-4C4F78A99CCD}"/>
              </a:ext>
            </a:extLst>
          </p:cNvPr>
          <p:cNvSpPr/>
          <p:nvPr/>
        </p:nvSpPr>
        <p:spPr>
          <a:xfrm>
            <a:off x="6827660" y="4386398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Ellipse 408">
            <a:extLst>
              <a:ext uri="{FF2B5EF4-FFF2-40B4-BE49-F238E27FC236}">
                <a16:creationId xmlns:a16="http://schemas.microsoft.com/office/drawing/2014/main" id="{3E2B5C06-5903-DF02-0C4C-DE8092B125AB}"/>
              </a:ext>
            </a:extLst>
          </p:cNvPr>
          <p:cNvSpPr/>
          <p:nvPr/>
        </p:nvSpPr>
        <p:spPr>
          <a:xfrm>
            <a:off x="6870768" y="4584226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Ellipse 409">
            <a:extLst>
              <a:ext uri="{FF2B5EF4-FFF2-40B4-BE49-F238E27FC236}">
                <a16:creationId xmlns:a16="http://schemas.microsoft.com/office/drawing/2014/main" id="{73F87173-5736-2AC6-2A0D-E7937CD75080}"/>
              </a:ext>
            </a:extLst>
          </p:cNvPr>
          <p:cNvSpPr/>
          <p:nvPr/>
        </p:nvSpPr>
        <p:spPr>
          <a:xfrm>
            <a:off x="7155534" y="4129153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Ellipse 410">
            <a:extLst>
              <a:ext uri="{FF2B5EF4-FFF2-40B4-BE49-F238E27FC236}">
                <a16:creationId xmlns:a16="http://schemas.microsoft.com/office/drawing/2014/main" id="{E3CBAFB3-9D97-7AC8-DFED-B81ECEB92C75}"/>
              </a:ext>
            </a:extLst>
          </p:cNvPr>
          <p:cNvSpPr/>
          <p:nvPr/>
        </p:nvSpPr>
        <p:spPr>
          <a:xfrm>
            <a:off x="7110369" y="4331627"/>
            <a:ext cx="116089" cy="12086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2" name="Connecteur droit 411">
            <a:extLst>
              <a:ext uri="{FF2B5EF4-FFF2-40B4-BE49-F238E27FC236}">
                <a16:creationId xmlns:a16="http://schemas.microsoft.com/office/drawing/2014/main" id="{A12E5623-0BAF-A799-BC76-723CCFA6B794}"/>
              </a:ext>
            </a:extLst>
          </p:cNvPr>
          <p:cNvCxnSpPr>
            <a:cxnSpLocks/>
          </p:cNvCxnSpPr>
          <p:nvPr/>
        </p:nvCxnSpPr>
        <p:spPr>
          <a:xfrm flipV="1">
            <a:off x="1165289" y="4626102"/>
            <a:ext cx="986642" cy="45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>
            <a:extLst>
              <a:ext uri="{FF2B5EF4-FFF2-40B4-BE49-F238E27FC236}">
                <a16:creationId xmlns:a16="http://schemas.microsoft.com/office/drawing/2014/main" id="{3A9E334A-70DE-D943-ECDA-94373147CD07}"/>
              </a:ext>
            </a:extLst>
          </p:cNvPr>
          <p:cNvCxnSpPr>
            <a:cxnSpLocks/>
          </p:cNvCxnSpPr>
          <p:nvPr/>
        </p:nvCxnSpPr>
        <p:spPr>
          <a:xfrm flipV="1">
            <a:off x="2146459" y="4622085"/>
            <a:ext cx="5061" cy="8473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ZoneTexte 417">
            <a:extLst>
              <a:ext uri="{FF2B5EF4-FFF2-40B4-BE49-F238E27FC236}">
                <a16:creationId xmlns:a16="http://schemas.microsoft.com/office/drawing/2014/main" id="{8F53098D-1543-6CCF-4047-097520D05247}"/>
              </a:ext>
            </a:extLst>
          </p:cNvPr>
          <p:cNvSpPr txBox="1"/>
          <p:nvPr/>
        </p:nvSpPr>
        <p:spPr>
          <a:xfrm>
            <a:off x="1868197" y="5459890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9" name="ZoneTexte 418">
            <a:extLst>
              <a:ext uri="{FF2B5EF4-FFF2-40B4-BE49-F238E27FC236}">
                <a16:creationId xmlns:a16="http://schemas.microsoft.com/office/drawing/2014/main" id="{63F79E47-DC9F-0C8E-A620-FA16F4B23BAE}"/>
              </a:ext>
            </a:extLst>
          </p:cNvPr>
          <p:cNvSpPr txBox="1"/>
          <p:nvPr/>
        </p:nvSpPr>
        <p:spPr>
          <a:xfrm>
            <a:off x="590298" y="4435290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1" name="Connecteur droit avec flèche 420">
            <a:extLst>
              <a:ext uri="{FF2B5EF4-FFF2-40B4-BE49-F238E27FC236}">
                <a16:creationId xmlns:a16="http://schemas.microsoft.com/office/drawing/2014/main" id="{11F1536E-3D21-23BA-8419-899341CC279D}"/>
              </a:ext>
            </a:extLst>
          </p:cNvPr>
          <p:cNvCxnSpPr>
            <a:cxnSpLocks/>
            <a:endCxn id="418" idx="2"/>
          </p:cNvCxnSpPr>
          <p:nvPr/>
        </p:nvCxnSpPr>
        <p:spPr>
          <a:xfrm flipV="1">
            <a:off x="2215145" y="5829222"/>
            <a:ext cx="10769" cy="192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ZoneTexte 422">
            <a:extLst>
              <a:ext uri="{FF2B5EF4-FFF2-40B4-BE49-F238E27FC236}">
                <a16:creationId xmlns:a16="http://schemas.microsoft.com/office/drawing/2014/main" id="{B7F00A1C-E0DE-C8B5-3C23-DA5710D1B689}"/>
              </a:ext>
            </a:extLst>
          </p:cNvPr>
          <p:cNvSpPr txBox="1"/>
          <p:nvPr/>
        </p:nvSpPr>
        <p:spPr>
          <a:xfrm>
            <a:off x="2387213" y="3129842"/>
            <a:ext cx="20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Pt - </a:t>
            </a:r>
            <a:r>
              <a:rPr lang="fr-FR" dirty="0" err="1"/>
              <a:t>Primary</a:t>
            </a:r>
            <a:endParaRPr lang="en-US" dirty="0"/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0739A8F7-A5BC-6C31-083C-4E96AC9AB957}"/>
              </a:ext>
            </a:extLst>
          </p:cNvPr>
          <p:cNvSpPr txBox="1"/>
          <p:nvPr/>
        </p:nvSpPr>
        <p:spPr>
          <a:xfrm>
            <a:off x="6182757" y="6103301"/>
            <a:ext cx="203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% to </a:t>
            </a:r>
            <a:r>
              <a:rPr lang="fr-FR" dirty="0" err="1">
                <a:solidFill>
                  <a:srgbClr val="C00000"/>
                </a:solidFill>
              </a:rPr>
              <a:t>be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adjusted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upon</a:t>
            </a:r>
            <a:r>
              <a:rPr lang="fr-FR" dirty="0">
                <a:solidFill>
                  <a:srgbClr val="C00000"/>
                </a:solidFill>
              </a:rPr>
              <a:t>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5" name="Connecteur droit 424">
            <a:extLst>
              <a:ext uri="{FF2B5EF4-FFF2-40B4-BE49-F238E27FC236}">
                <a16:creationId xmlns:a16="http://schemas.microsoft.com/office/drawing/2014/main" id="{3E1A6557-F595-C44C-ABDD-4D177369AD96}"/>
              </a:ext>
            </a:extLst>
          </p:cNvPr>
          <p:cNvCxnSpPr>
            <a:cxnSpLocks/>
          </p:cNvCxnSpPr>
          <p:nvPr/>
        </p:nvCxnSpPr>
        <p:spPr>
          <a:xfrm flipV="1">
            <a:off x="6023997" y="4694656"/>
            <a:ext cx="986642" cy="45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>
            <a:extLst>
              <a:ext uri="{FF2B5EF4-FFF2-40B4-BE49-F238E27FC236}">
                <a16:creationId xmlns:a16="http://schemas.microsoft.com/office/drawing/2014/main" id="{37B856DE-759B-BD51-9001-86D3DA2467D8}"/>
              </a:ext>
            </a:extLst>
          </p:cNvPr>
          <p:cNvCxnSpPr>
            <a:cxnSpLocks/>
          </p:cNvCxnSpPr>
          <p:nvPr/>
        </p:nvCxnSpPr>
        <p:spPr>
          <a:xfrm flipV="1">
            <a:off x="7005775" y="4690639"/>
            <a:ext cx="4453" cy="7788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ZoneTexte 426">
            <a:extLst>
              <a:ext uri="{FF2B5EF4-FFF2-40B4-BE49-F238E27FC236}">
                <a16:creationId xmlns:a16="http://schemas.microsoft.com/office/drawing/2014/main" id="{77AD1E8D-2929-9391-97D7-E811AFDD4D61}"/>
              </a:ext>
            </a:extLst>
          </p:cNvPr>
          <p:cNvSpPr txBox="1"/>
          <p:nvPr/>
        </p:nvSpPr>
        <p:spPr>
          <a:xfrm>
            <a:off x="6726905" y="5528444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8" name="ZoneTexte 427">
            <a:extLst>
              <a:ext uri="{FF2B5EF4-FFF2-40B4-BE49-F238E27FC236}">
                <a16:creationId xmlns:a16="http://schemas.microsoft.com/office/drawing/2014/main" id="{DD548611-74EF-101E-28C5-A0A72176B99D}"/>
              </a:ext>
            </a:extLst>
          </p:cNvPr>
          <p:cNvSpPr txBox="1"/>
          <p:nvPr/>
        </p:nvSpPr>
        <p:spPr>
          <a:xfrm>
            <a:off x="5449006" y="4503844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9" name="Connecteur droit avec flèche 428">
            <a:extLst>
              <a:ext uri="{FF2B5EF4-FFF2-40B4-BE49-F238E27FC236}">
                <a16:creationId xmlns:a16="http://schemas.microsoft.com/office/drawing/2014/main" id="{80A87BBD-DE46-950A-200F-15988DE9CB6B}"/>
              </a:ext>
            </a:extLst>
          </p:cNvPr>
          <p:cNvCxnSpPr>
            <a:cxnSpLocks/>
            <a:endCxn id="427" idx="2"/>
          </p:cNvCxnSpPr>
          <p:nvPr/>
        </p:nvCxnSpPr>
        <p:spPr>
          <a:xfrm flipV="1">
            <a:off x="7073853" y="5897776"/>
            <a:ext cx="10769" cy="192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35E55D18-538D-7C71-1441-303402388B3E}"/>
              </a:ext>
            </a:extLst>
          </p:cNvPr>
          <p:cNvSpPr/>
          <p:nvPr/>
        </p:nvSpPr>
        <p:spPr>
          <a:xfrm>
            <a:off x="2516264" y="46305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1AD83DF-C5D8-1768-B527-9AA590FC0F14}"/>
              </a:ext>
            </a:extLst>
          </p:cNvPr>
          <p:cNvSpPr/>
          <p:nvPr/>
        </p:nvSpPr>
        <p:spPr>
          <a:xfrm>
            <a:off x="2516264" y="468946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DA2B83-791B-E9EF-3338-30293005D590}"/>
              </a:ext>
            </a:extLst>
          </p:cNvPr>
          <p:cNvSpPr/>
          <p:nvPr/>
        </p:nvSpPr>
        <p:spPr>
          <a:xfrm>
            <a:off x="2476827" y="46855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0330A42-631C-10BF-6F7B-F99C147E703C}"/>
              </a:ext>
            </a:extLst>
          </p:cNvPr>
          <p:cNvSpPr/>
          <p:nvPr/>
        </p:nvSpPr>
        <p:spPr>
          <a:xfrm>
            <a:off x="2604852" y="45838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C6FD44F0-0315-83C0-CB1A-21E204799B68}"/>
              </a:ext>
            </a:extLst>
          </p:cNvPr>
          <p:cNvSpPr/>
          <p:nvPr/>
        </p:nvSpPr>
        <p:spPr>
          <a:xfrm>
            <a:off x="2960846" y="47773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C359F401-420A-F0CA-BAA6-F47D04FE312D}"/>
              </a:ext>
            </a:extLst>
          </p:cNvPr>
          <p:cNvSpPr/>
          <p:nvPr/>
        </p:nvSpPr>
        <p:spPr>
          <a:xfrm>
            <a:off x="2616310" y="47939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0811B925-9C22-C1B9-8EC6-D7A85846FEFA}"/>
              </a:ext>
            </a:extLst>
          </p:cNvPr>
          <p:cNvSpPr/>
          <p:nvPr/>
        </p:nvSpPr>
        <p:spPr>
          <a:xfrm>
            <a:off x="2616310" y="46922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9E88CD2E-F0EB-F13D-349C-20F04E94AD71}"/>
              </a:ext>
            </a:extLst>
          </p:cNvPr>
          <p:cNvSpPr/>
          <p:nvPr/>
        </p:nvSpPr>
        <p:spPr>
          <a:xfrm>
            <a:off x="2901719" y="47413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FA7BEF39-FAFB-9821-7CEB-E32E26EDCF05}"/>
              </a:ext>
            </a:extLst>
          </p:cNvPr>
          <p:cNvSpPr/>
          <p:nvPr/>
        </p:nvSpPr>
        <p:spPr>
          <a:xfrm>
            <a:off x="2901719" y="480031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4C23131-7A98-F987-FD8D-B0C1F7415EA5}"/>
              </a:ext>
            </a:extLst>
          </p:cNvPr>
          <p:cNvSpPr/>
          <p:nvPr/>
        </p:nvSpPr>
        <p:spPr>
          <a:xfrm>
            <a:off x="2537475" y="48082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33C7473C-F250-09F6-03D6-41C63FED89B1}"/>
              </a:ext>
            </a:extLst>
          </p:cNvPr>
          <p:cNvSpPr/>
          <p:nvPr/>
        </p:nvSpPr>
        <p:spPr>
          <a:xfrm>
            <a:off x="2537475" y="47065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1DE68D67-5C3A-7CF8-21EF-76DB5BECD5F5}"/>
              </a:ext>
            </a:extLst>
          </p:cNvPr>
          <p:cNvSpPr/>
          <p:nvPr/>
        </p:nvSpPr>
        <p:spPr>
          <a:xfrm>
            <a:off x="2665500" y="462610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87943F1D-20B7-A1FA-2B0F-D7BAD58BF2D8}"/>
              </a:ext>
            </a:extLst>
          </p:cNvPr>
          <p:cNvSpPr/>
          <p:nvPr/>
        </p:nvSpPr>
        <p:spPr>
          <a:xfrm>
            <a:off x="2918513" y="47179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A3180990-3105-BD58-3BEE-650B27A3D7EB}"/>
              </a:ext>
            </a:extLst>
          </p:cNvPr>
          <p:cNvSpPr/>
          <p:nvPr/>
        </p:nvSpPr>
        <p:spPr>
          <a:xfrm>
            <a:off x="2531057" y="45966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Ellipse 412">
            <a:extLst>
              <a:ext uri="{FF2B5EF4-FFF2-40B4-BE49-F238E27FC236}">
                <a16:creationId xmlns:a16="http://schemas.microsoft.com/office/drawing/2014/main" id="{ABD2AFCA-EF64-8F1A-7357-D1FEA9277AA0}"/>
              </a:ext>
            </a:extLst>
          </p:cNvPr>
          <p:cNvSpPr/>
          <p:nvPr/>
        </p:nvSpPr>
        <p:spPr>
          <a:xfrm>
            <a:off x="2531057" y="465556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Ellipse 414">
            <a:extLst>
              <a:ext uri="{FF2B5EF4-FFF2-40B4-BE49-F238E27FC236}">
                <a16:creationId xmlns:a16="http://schemas.microsoft.com/office/drawing/2014/main" id="{C6F8CDAE-3C6C-5B7D-FBA5-3030024F8A86}"/>
              </a:ext>
            </a:extLst>
          </p:cNvPr>
          <p:cNvSpPr/>
          <p:nvPr/>
        </p:nvSpPr>
        <p:spPr>
          <a:xfrm>
            <a:off x="3354023" y="45351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Ellipse 415">
            <a:extLst>
              <a:ext uri="{FF2B5EF4-FFF2-40B4-BE49-F238E27FC236}">
                <a16:creationId xmlns:a16="http://schemas.microsoft.com/office/drawing/2014/main" id="{CA9E3CFA-4190-6C58-33B3-64CC70F9E428}"/>
              </a:ext>
            </a:extLst>
          </p:cNvPr>
          <p:cNvSpPr/>
          <p:nvPr/>
        </p:nvSpPr>
        <p:spPr>
          <a:xfrm>
            <a:off x="3354023" y="45940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Ellipse 416">
            <a:extLst>
              <a:ext uri="{FF2B5EF4-FFF2-40B4-BE49-F238E27FC236}">
                <a16:creationId xmlns:a16="http://schemas.microsoft.com/office/drawing/2014/main" id="{E4D52CA4-2865-EE53-8F16-D683D16F7A79}"/>
              </a:ext>
            </a:extLst>
          </p:cNvPr>
          <p:cNvSpPr/>
          <p:nvPr/>
        </p:nvSpPr>
        <p:spPr>
          <a:xfrm>
            <a:off x="3314586" y="459009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Ellipse 419">
            <a:extLst>
              <a:ext uri="{FF2B5EF4-FFF2-40B4-BE49-F238E27FC236}">
                <a16:creationId xmlns:a16="http://schemas.microsoft.com/office/drawing/2014/main" id="{69E62E6C-814F-E110-2E63-BBEBE66D7A26}"/>
              </a:ext>
            </a:extLst>
          </p:cNvPr>
          <p:cNvSpPr/>
          <p:nvPr/>
        </p:nvSpPr>
        <p:spPr>
          <a:xfrm>
            <a:off x="3442611" y="448840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Ellipse 421">
            <a:extLst>
              <a:ext uri="{FF2B5EF4-FFF2-40B4-BE49-F238E27FC236}">
                <a16:creationId xmlns:a16="http://schemas.microsoft.com/office/drawing/2014/main" id="{3E5FE3B2-C666-D607-153D-EF90E77876DB}"/>
              </a:ext>
            </a:extLst>
          </p:cNvPr>
          <p:cNvSpPr/>
          <p:nvPr/>
        </p:nvSpPr>
        <p:spPr>
          <a:xfrm>
            <a:off x="3673617" y="448840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Ellipse 429">
            <a:extLst>
              <a:ext uri="{FF2B5EF4-FFF2-40B4-BE49-F238E27FC236}">
                <a16:creationId xmlns:a16="http://schemas.microsoft.com/office/drawing/2014/main" id="{C61F265B-3DA5-9F9A-9F65-61AF1321F371}"/>
              </a:ext>
            </a:extLst>
          </p:cNvPr>
          <p:cNvSpPr/>
          <p:nvPr/>
        </p:nvSpPr>
        <p:spPr>
          <a:xfrm>
            <a:off x="3454069" y="46985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Ellipse 430">
            <a:extLst>
              <a:ext uri="{FF2B5EF4-FFF2-40B4-BE49-F238E27FC236}">
                <a16:creationId xmlns:a16="http://schemas.microsoft.com/office/drawing/2014/main" id="{AEDF34B8-CC9F-2FBC-7D48-A654952EFE4E}"/>
              </a:ext>
            </a:extLst>
          </p:cNvPr>
          <p:cNvSpPr/>
          <p:nvPr/>
        </p:nvSpPr>
        <p:spPr>
          <a:xfrm>
            <a:off x="3454069" y="459685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Ellipse 431">
            <a:extLst>
              <a:ext uri="{FF2B5EF4-FFF2-40B4-BE49-F238E27FC236}">
                <a16:creationId xmlns:a16="http://schemas.microsoft.com/office/drawing/2014/main" id="{E160E48E-4030-D63A-06EC-06B9A6F26DAE}"/>
              </a:ext>
            </a:extLst>
          </p:cNvPr>
          <p:cNvSpPr/>
          <p:nvPr/>
        </p:nvSpPr>
        <p:spPr>
          <a:xfrm>
            <a:off x="3614490" y="44524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Ellipse 432">
            <a:extLst>
              <a:ext uri="{FF2B5EF4-FFF2-40B4-BE49-F238E27FC236}">
                <a16:creationId xmlns:a16="http://schemas.microsoft.com/office/drawing/2014/main" id="{C117DFFD-9925-50DC-15EC-6BEFBEBA5C30}"/>
              </a:ext>
            </a:extLst>
          </p:cNvPr>
          <p:cNvSpPr/>
          <p:nvPr/>
        </p:nvSpPr>
        <p:spPr>
          <a:xfrm>
            <a:off x="3614490" y="45114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Ellipse 433">
            <a:extLst>
              <a:ext uri="{FF2B5EF4-FFF2-40B4-BE49-F238E27FC236}">
                <a16:creationId xmlns:a16="http://schemas.microsoft.com/office/drawing/2014/main" id="{8BF45CCA-020D-37A3-B7BB-63830F178791}"/>
              </a:ext>
            </a:extLst>
          </p:cNvPr>
          <p:cNvSpPr/>
          <p:nvPr/>
        </p:nvSpPr>
        <p:spPr>
          <a:xfrm>
            <a:off x="3375234" y="47128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Ellipse 434">
            <a:extLst>
              <a:ext uri="{FF2B5EF4-FFF2-40B4-BE49-F238E27FC236}">
                <a16:creationId xmlns:a16="http://schemas.microsoft.com/office/drawing/2014/main" id="{03D12C1B-BE9D-869A-883B-A60117D37546}"/>
              </a:ext>
            </a:extLst>
          </p:cNvPr>
          <p:cNvSpPr/>
          <p:nvPr/>
        </p:nvSpPr>
        <p:spPr>
          <a:xfrm>
            <a:off x="3375234" y="46111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Ellipse 435">
            <a:extLst>
              <a:ext uri="{FF2B5EF4-FFF2-40B4-BE49-F238E27FC236}">
                <a16:creationId xmlns:a16="http://schemas.microsoft.com/office/drawing/2014/main" id="{01DFEF36-CD2F-7290-58A0-72A3F5E056F4}"/>
              </a:ext>
            </a:extLst>
          </p:cNvPr>
          <p:cNvSpPr/>
          <p:nvPr/>
        </p:nvSpPr>
        <p:spPr>
          <a:xfrm>
            <a:off x="3503259" y="453069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Ellipse 436">
            <a:extLst>
              <a:ext uri="{FF2B5EF4-FFF2-40B4-BE49-F238E27FC236}">
                <a16:creationId xmlns:a16="http://schemas.microsoft.com/office/drawing/2014/main" id="{41B6E5E3-1AF2-4CD6-43DF-EE0662B211E8}"/>
              </a:ext>
            </a:extLst>
          </p:cNvPr>
          <p:cNvSpPr/>
          <p:nvPr/>
        </p:nvSpPr>
        <p:spPr>
          <a:xfrm>
            <a:off x="3631284" y="442900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Ellipse 437">
            <a:extLst>
              <a:ext uri="{FF2B5EF4-FFF2-40B4-BE49-F238E27FC236}">
                <a16:creationId xmlns:a16="http://schemas.microsoft.com/office/drawing/2014/main" id="{D7D00151-BD15-68CF-915F-D75A25C715A1}"/>
              </a:ext>
            </a:extLst>
          </p:cNvPr>
          <p:cNvSpPr/>
          <p:nvPr/>
        </p:nvSpPr>
        <p:spPr>
          <a:xfrm>
            <a:off x="3368816" y="45012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Ellipse 438">
            <a:extLst>
              <a:ext uri="{FF2B5EF4-FFF2-40B4-BE49-F238E27FC236}">
                <a16:creationId xmlns:a16="http://schemas.microsoft.com/office/drawing/2014/main" id="{E8C619F2-3EBC-08DC-5916-B066158F7F74}"/>
              </a:ext>
            </a:extLst>
          </p:cNvPr>
          <p:cNvSpPr/>
          <p:nvPr/>
        </p:nvSpPr>
        <p:spPr>
          <a:xfrm>
            <a:off x="3368816" y="45601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39669EE8-8FD8-3D7E-9DC6-F4C8E32E7889}"/>
              </a:ext>
            </a:extLst>
          </p:cNvPr>
          <p:cNvSpPr/>
          <p:nvPr/>
        </p:nvSpPr>
        <p:spPr>
          <a:xfrm>
            <a:off x="1569924" y="365073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5383D80D-33DD-B76F-4587-94CD239EA041}"/>
              </a:ext>
            </a:extLst>
          </p:cNvPr>
          <p:cNvSpPr/>
          <p:nvPr/>
        </p:nvSpPr>
        <p:spPr>
          <a:xfrm>
            <a:off x="1569924" y="35490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Ellipse 442">
            <a:extLst>
              <a:ext uri="{FF2B5EF4-FFF2-40B4-BE49-F238E27FC236}">
                <a16:creationId xmlns:a16="http://schemas.microsoft.com/office/drawing/2014/main" id="{48821FFA-4354-9C77-5517-01C91099CF01}"/>
              </a:ext>
            </a:extLst>
          </p:cNvPr>
          <p:cNvSpPr/>
          <p:nvPr/>
        </p:nvSpPr>
        <p:spPr>
          <a:xfrm>
            <a:off x="1730345" y="34046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Ellipse 443">
            <a:extLst>
              <a:ext uri="{FF2B5EF4-FFF2-40B4-BE49-F238E27FC236}">
                <a16:creationId xmlns:a16="http://schemas.microsoft.com/office/drawing/2014/main" id="{85025667-24C8-3386-1078-760E4C3E4A20}"/>
              </a:ext>
            </a:extLst>
          </p:cNvPr>
          <p:cNvSpPr/>
          <p:nvPr/>
        </p:nvSpPr>
        <p:spPr>
          <a:xfrm>
            <a:off x="1730345" y="346360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Ellipse 444">
            <a:extLst>
              <a:ext uri="{FF2B5EF4-FFF2-40B4-BE49-F238E27FC236}">
                <a16:creationId xmlns:a16="http://schemas.microsoft.com/office/drawing/2014/main" id="{70033479-129B-3872-2A7C-609A9F8AE0CC}"/>
              </a:ext>
            </a:extLst>
          </p:cNvPr>
          <p:cNvSpPr/>
          <p:nvPr/>
        </p:nvSpPr>
        <p:spPr>
          <a:xfrm>
            <a:off x="1370378" y="38985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Ellipse 445">
            <a:extLst>
              <a:ext uri="{FF2B5EF4-FFF2-40B4-BE49-F238E27FC236}">
                <a16:creationId xmlns:a16="http://schemas.microsoft.com/office/drawing/2014/main" id="{24AF3BAA-EA17-CF8A-EF02-F3BCB4F41C6A}"/>
              </a:ext>
            </a:extLst>
          </p:cNvPr>
          <p:cNvSpPr/>
          <p:nvPr/>
        </p:nvSpPr>
        <p:spPr>
          <a:xfrm>
            <a:off x="1370377" y="368837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Ellipse 446">
            <a:extLst>
              <a:ext uri="{FF2B5EF4-FFF2-40B4-BE49-F238E27FC236}">
                <a16:creationId xmlns:a16="http://schemas.microsoft.com/office/drawing/2014/main" id="{DD81640C-AE12-B095-6E7F-5F1C5CEA2C98}"/>
              </a:ext>
            </a:extLst>
          </p:cNvPr>
          <p:cNvSpPr/>
          <p:nvPr/>
        </p:nvSpPr>
        <p:spPr>
          <a:xfrm>
            <a:off x="1466630" y="35913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Ellipse 447">
            <a:extLst>
              <a:ext uri="{FF2B5EF4-FFF2-40B4-BE49-F238E27FC236}">
                <a16:creationId xmlns:a16="http://schemas.microsoft.com/office/drawing/2014/main" id="{5A424CF8-A471-6248-29A6-ED04DC098922}"/>
              </a:ext>
            </a:extLst>
          </p:cNvPr>
          <p:cNvSpPr/>
          <p:nvPr/>
        </p:nvSpPr>
        <p:spPr>
          <a:xfrm>
            <a:off x="1758597" y="35913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Ellipse 448">
            <a:extLst>
              <a:ext uri="{FF2B5EF4-FFF2-40B4-BE49-F238E27FC236}">
                <a16:creationId xmlns:a16="http://schemas.microsoft.com/office/drawing/2014/main" id="{00FF87B9-FE26-13CF-B265-1947ED6F1979}"/>
              </a:ext>
            </a:extLst>
          </p:cNvPr>
          <p:cNvSpPr/>
          <p:nvPr/>
        </p:nvSpPr>
        <p:spPr>
          <a:xfrm>
            <a:off x="1758597" y="348964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Ellipse 449">
            <a:extLst>
              <a:ext uri="{FF2B5EF4-FFF2-40B4-BE49-F238E27FC236}">
                <a16:creationId xmlns:a16="http://schemas.microsoft.com/office/drawing/2014/main" id="{C1377D28-E624-26C0-1F8D-8E524BFFDAFE}"/>
              </a:ext>
            </a:extLst>
          </p:cNvPr>
          <p:cNvSpPr/>
          <p:nvPr/>
        </p:nvSpPr>
        <p:spPr>
          <a:xfrm>
            <a:off x="1919018" y="33452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Ellipse 450">
            <a:extLst>
              <a:ext uri="{FF2B5EF4-FFF2-40B4-BE49-F238E27FC236}">
                <a16:creationId xmlns:a16="http://schemas.microsoft.com/office/drawing/2014/main" id="{808DFDD2-3E61-72FA-671D-F882D483887A}"/>
              </a:ext>
            </a:extLst>
          </p:cNvPr>
          <p:cNvSpPr/>
          <p:nvPr/>
        </p:nvSpPr>
        <p:spPr>
          <a:xfrm>
            <a:off x="1919018" y="34041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Ellipse 451">
            <a:extLst>
              <a:ext uri="{FF2B5EF4-FFF2-40B4-BE49-F238E27FC236}">
                <a16:creationId xmlns:a16="http://schemas.microsoft.com/office/drawing/2014/main" id="{F6FAE2C3-D0B4-0117-D402-B767AABF7C86}"/>
              </a:ext>
            </a:extLst>
          </p:cNvPr>
          <p:cNvSpPr/>
          <p:nvPr/>
        </p:nvSpPr>
        <p:spPr>
          <a:xfrm>
            <a:off x="1950496" y="337943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Ellipse 452">
            <a:extLst>
              <a:ext uri="{FF2B5EF4-FFF2-40B4-BE49-F238E27FC236}">
                <a16:creationId xmlns:a16="http://schemas.microsoft.com/office/drawing/2014/main" id="{49A8FCD1-8DC5-905F-5DE6-3B98FE4A286E}"/>
              </a:ext>
            </a:extLst>
          </p:cNvPr>
          <p:cNvSpPr/>
          <p:nvPr/>
        </p:nvSpPr>
        <p:spPr>
          <a:xfrm>
            <a:off x="1950496" y="32777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Ellipse 453">
            <a:extLst>
              <a:ext uri="{FF2B5EF4-FFF2-40B4-BE49-F238E27FC236}">
                <a16:creationId xmlns:a16="http://schemas.microsoft.com/office/drawing/2014/main" id="{592CBEAF-4F38-DD7E-BACE-393F91C170C8}"/>
              </a:ext>
            </a:extLst>
          </p:cNvPr>
          <p:cNvSpPr/>
          <p:nvPr/>
        </p:nvSpPr>
        <p:spPr>
          <a:xfrm>
            <a:off x="2110917" y="31333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Ellipse 454">
            <a:extLst>
              <a:ext uri="{FF2B5EF4-FFF2-40B4-BE49-F238E27FC236}">
                <a16:creationId xmlns:a16="http://schemas.microsoft.com/office/drawing/2014/main" id="{944F75A1-C046-EE27-E6F0-8CC0FEFD560B}"/>
              </a:ext>
            </a:extLst>
          </p:cNvPr>
          <p:cNvSpPr/>
          <p:nvPr/>
        </p:nvSpPr>
        <p:spPr>
          <a:xfrm>
            <a:off x="2110917" y="31923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Ellipse 455">
            <a:extLst>
              <a:ext uri="{FF2B5EF4-FFF2-40B4-BE49-F238E27FC236}">
                <a16:creationId xmlns:a16="http://schemas.microsoft.com/office/drawing/2014/main" id="{5C61987C-2A7D-326B-8EC0-5A82019CFAC4}"/>
              </a:ext>
            </a:extLst>
          </p:cNvPr>
          <p:cNvSpPr/>
          <p:nvPr/>
        </p:nvSpPr>
        <p:spPr>
          <a:xfrm>
            <a:off x="1943455" y="337051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Ellipse 456">
            <a:extLst>
              <a:ext uri="{FF2B5EF4-FFF2-40B4-BE49-F238E27FC236}">
                <a16:creationId xmlns:a16="http://schemas.microsoft.com/office/drawing/2014/main" id="{A04540EB-CAE5-1F05-6AF0-793CB3BD31AB}"/>
              </a:ext>
            </a:extLst>
          </p:cNvPr>
          <p:cNvSpPr/>
          <p:nvPr/>
        </p:nvSpPr>
        <p:spPr>
          <a:xfrm>
            <a:off x="1943455" y="326882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Ellipse 457">
            <a:extLst>
              <a:ext uri="{FF2B5EF4-FFF2-40B4-BE49-F238E27FC236}">
                <a16:creationId xmlns:a16="http://schemas.microsoft.com/office/drawing/2014/main" id="{17E384BA-E4DB-15C4-4BC6-CC1AA41F54D9}"/>
              </a:ext>
            </a:extLst>
          </p:cNvPr>
          <p:cNvSpPr/>
          <p:nvPr/>
        </p:nvSpPr>
        <p:spPr>
          <a:xfrm>
            <a:off x="2071480" y="31883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Ellipse 458">
            <a:extLst>
              <a:ext uri="{FF2B5EF4-FFF2-40B4-BE49-F238E27FC236}">
                <a16:creationId xmlns:a16="http://schemas.microsoft.com/office/drawing/2014/main" id="{976D0932-7ADC-3059-A5F7-02C7764CA50F}"/>
              </a:ext>
            </a:extLst>
          </p:cNvPr>
          <p:cNvSpPr/>
          <p:nvPr/>
        </p:nvSpPr>
        <p:spPr>
          <a:xfrm>
            <a:off x="2199505" y="30866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Ellipse 459">
            <a:extLst>
              <a:ext uri="{FF2B5EF4-FFF2-40B4-BE49-F238E27FC236}">
                <a16:creationId xmlns:a16="http://schemas.microsoft.com/office/drawing/2014/main" id="{D05A4F33-92E5-F6EE-D6A3-68EEF61C2A3C}"/>
              </a:ext>
            </a:extLst>
          </p:cNvPr>
          <p:cNvSpPr/>
          <p:nvPr/>
        </p:nvSpPr>
        <p:spPr>
          <a:xfrm>
            <a:off x="2430511" y="30866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Ellipse 460">
            <a:extLst>
              <a:ext uri="{FF2B5EF4-FFF2-40B4-BE49-F238E27FC236}">
                <a16:creationId xmlns:a16="http://schemas.microsoft.com/office/drawing/2014/main" id="{B41DF0ED-C1B9-5735-EC50-8D02614CE22F}"/>
              </a:ext>
            </a:extLst>
          </p:cNvPr>
          <p:cNvSpPr/>
          <p:nvPr/>
        </p:nvSpPr>
        <p:spPr>
          <a:xfrm>
            <a:off x="1918996" y="32967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Ellipse 461">
            <a:extLst>
              <a:ext uri="{FF2B5EF4-FFF2-40B4-BE49-F238E27FC236}">
                <a16:creationId xmlns:a16="http://schemas.microsoft.com/office/drawing/2014/main" id="{6EB1B298-AA74-8D28-2FD4-D79E55AD677C}"/>
              </a:ext>
            </a:extLst>
          </p:cNvPr>
          <p:cNvSpPr/>
          <p:nvPr/>
        </p:nvSpPr>
        <p:spPr>
          <a:xfrm>
            <a:off x="2210963" y="32967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Ellipse 462">
            <a:extLst>
              <a:ext uri="{FF2B5EF4-FFF2-40B4-BE49-F238E27FC236}">
                <a16:creationId xmlns:a16="http://schemas.microsoft.com/office/drawing/2014/main" id="{B2CA9D01-C067-950D-3C61-C36C7BB1EFF7}"/>
              </a:ext>
            </a:extLst>
          </p:cNvPr>
          <p:cNvSpPr/>
          <p:nvPr/>
        </p:nvSpPr>
        <p:spPr>
          <a:xfrm>
            <a:off x="2210963" y="319509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Ellipse 463">
            <a:extLst>
              <a:ext uri="{FF2B5EF4-FFF2-40B4-BE49-F238E27FC236}">
                <a16:creationId xmlns:a16="http://schemas.microsoft.com/office/drawing/2014/main" id="{AEEB44BD-76D9-8A17-40E4-8E4AE3EEF1C0}"/>
              </a:ext>
            </a:extLst>
          </p:cNvPr>
          <p:cNvSpPr/>
          <p:nvPr/>
        </p:nvSpPr>
        <p:spPr>
          <a:xfrm>
            <a:off x="2371384" y="305073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Ellipse 464">
            <a:extLst>
              <a:ext uri="{FF2B5EF4-FFF2-40B4-BE49-F238E27FC236}">
                <a16:creationId xmlns:a16="http://schemas.microsoft.com/office/drawing/2014/main" id="{8AAE8ED3-EA3D-16E9-CA01-1E6FDCFBCC47}"/>
              </a:ext>
            </a:extLst>
          </p:cNvPr>
          <p:cNvSpPr/>
          <p:nvPr/>
        </p:nvSpPr>
        <p:spPr>
          <a:xfrm>
            <a:off x="2371384" y="310965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C1C89242-AC2D-9661-0EF4-9877266AAD69}"/>
              </a:ext>
            </a:extLst>
          </p:cNvPr>
          <p:cNvSpPr/>
          <p:nvPr/>
        </p:nvSpPr>
        <p:spPr>
          <a:xfrm>
            <a:off x="1939623" y="336195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Ellipse 466">
            <a:extLst>
              <a:ext uri="{FF2B5EF4-FFF2-40B4-BE49-F238E27FC236}">
                <a16:creationId xmlns:a16="http://schemas.microsoft.com/office/drawing/2014/main" id="{FF5AE0FC-577F-9B05-F24E-89CF690E7693}"/>
              </a:ext>
            </a:extLst>
          </p:cNvPr>
          <p:cNvSpPr/>
          <p:nvPr/>
        </p:nvSpPr>
        <p:spPr>
          <a:xfrm>
            <a:off x="1987749" y="33111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Ellipse 467">
            <a:extLst>
              <a:ext uri="{FF2B5EF4-FFF2-40B4-BE49-F238E27FC236}">
                <a16:creationId xmlns:a16="http://schemas.microsoft.com/office/drawing/2014/main" id="{F4E6625D-3423-3012-A913-5CB57C981BC3}"/>
              </a:ext>
            </a:extLst>
          </p:cNvPr>
          <p:cNvSpPr/>
          <p:nvPr/>
        </p:nvSpPr>
        <p:spPr>
          <a:xfrm>
            <a:off x="2132128" y="33111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Ellipse 468">
            <a:extLst>
              <a:ext uri="{FF2B5EF4-FFF2-40B4-BE49-F238E27FC236}">
                <a16:creationId xmlns:a16="http://schemas.microsoft.com/office/drawing/2014/main" id="{CFFF870F-E225-F00C-B8F5-8C94C5A4A9E2}"/>
              </a:ext>
            </a:extLst>
          </p:cNvPr>
          <p:cNvSpPr/>
          <p:nvPr/>
        </p:nvSpPr>
        <p:spPr>
          <a:xfrm>
            <a:off x="2132128" y="320942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Ellipse 469">
            <a:extLst>
              <a:ext uri="{FF2B5EF4-FFF2-40B4-BE49-F238E27FC236}">
                <a16:creationId xmlns:a16="http://schemas.microsoft.com/office/drawing/2014/main" id="{C45F67D7-3165-A0B5-3308-02F1F9B4CC08}"/>
              </a:ext>
            </a:extLst>
          </p:cNvPr>
          <p:cNvSpPr/>
          <p:nvPr/>
        </p:nvSpPr>
        <p:spPr>
          <a:xfrm>
            <a:off x="2260153" y="31289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Ellipse 470">
            <a:extLst>
              <a:ext uri="{FF2B5EF4-FFF2-40B4-BE49-F238E27FC236}">
                <a16:creationId xmlns:a16="http://schemas.microsoft.com/office/drawing/2014/main" id="{E354529D-3238-97A4-4AAC-7396A985F47E}"/>
              </a:ext>
            </a:extLst>
          </p:cNvPr>
          <p:cNvSpPr/>
          <p:nvPr/>
        </p:nvSpPr>
        <p:spPr>
          <a:xfrm>
            <a:off x="2388178" y="30272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Ellipse 471">
            <a:extLst>
              <a:ext uri="{FF2B5EF4-FFF2-40B4-BE49-F238E27FC236}">
                <a16:creationId xmlns:a16="http://schemas.microsoft.com/office/drawing/2014/main" id="{DD5517D1-AD4D-E1A2-E494-E812079F3F7F}"/>
              </a:ext>
            </a:extLst>
          </p:cNvPr>
          <p:cNvSpPr/>
          <p:nvPr/>
        </p:nvSpPr>
        <p:spPr>
          <a:xfrm>
            <a:off x="2619184" y="30272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Ellipse 472">
            <a:extLst>
              <a:ext uri="{FF2B5EF4-FFF2-40B4-BE49-F238E27FC236}">
                <a16:creationId xmlns:a16="http://schemas.microsoft.com/office/drawing/2014/main" id="{36D88F27-D4E0-4E4E-0533-017D5AF259DE}"/>
              </a:ext>
            </a:extLst>
          </p:cNvPr>
          <p:cNvSpPr/>
          <p:nvPr/>
        </p:nvSpPr>
        <p:spPr>
          <a:xfrm>
            <a:off x="1965289" y="33455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Ellipse 473">
            <a:extLst>
              <a:ext uri="{FF2B5EF4-FFF2-40B4-BE49-F238E27FC236}">
                <a16:creationId xmlns:a16="http://schemas.microsoft.com/office/drawing/2014/main" id="{1D82535E-0E8D-A64C-7137-7696686DD4B7}"/>
              </a:ext>
            </a:extLst>
          </p:cNvPr>
          <p:cNvSpPr/>
          <p:nvPr/>
        </p:nvSpPr>
        <p:spPr>
          <a:xfrm>
            <a:off x="1965289" y="324384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Ellipse 474">
            <a:extLst>
              <a:ext uri="{FF2B5EF4-FFF2-40B4-BE49-F238E27FC236}">
                <a16:creationId xmlns:a16="http://schemas.microsoft.com/office/drawing/2014/main" id="{0AE43A26-CEBE-823C-64C2-B4D3180BE765}"/>
              </a:ext>
            </a:extLst>
          </p:cNvPr>
          <p:cNvSpPr/>
          <p:nvPr/>
        </p:nvSpPr>
        <p:spPr>
          <a:xfrm>
            <a:off x="2125710" y="309948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Ellipse 475">
            <a:extLst>
              <a:ext uri="{FF2B5EF4-FFF2-40B4-BE49-F238E27FC236}">
                <a16:creationId xmlns:a16="http://schemas.microsoft.com/office/drawing/2014/main" id="{E0DA4C3A-DD92-3377-041F-47A9745C11EE}"/>
              </a:ext>
            </a:extLst>
          </p:cNvPr>
          <p:cNvSpPr/>
          <p:nvPr/>
        </p:nvSpPr>
        <p:spPr>
          <a:xfrm>
            <a:off x="2125710" y="31584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Ellipse 476">
            <a:extLst>
              <a:ext uri="{FF2B5EF4-FFF2-40B4-BE49-F238E27FC236}">
                <a16:creationId xmlns:a16="http://schemas.microsoft.com/office/drawing/2014/main" id="{94A61479-2C43-CD07-376B-6AB91A6B234E}"/>
              </a:ext>
            </a:extLst>
          </p:cNvPr>
          <p:cNvSpPr/>
          <p:nvPr/>
        </p:nvSpPr>
        <p:spPr>
          <a:xfrm>
            <a:off x="1332669" y="39888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Ellipse 477">
            <a:extLst>
              <a:ext uri="{FF2B5EF4-FFF2-40B4-BE49-F238E27FC236}">
                <a16:creationId xmlns:a16="http://schemas.microsoft.com/office/drawing/2014/main" id="{29A48EEF-469B-0D81-F056-04D399A2F02F}"/>
              </a:ext>
            </a:extLst>
          </p:cNvPr>
          <p:cNvSpPr/>
          <p:nvPr/>
        </p:nvSpPr>
        <p:spPr>
          <a:xfrm>
            <a:off x="1332669" y="38871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Ellipse 478">
            <a:extLst>
              <a:ext uri="{FF2B5EF4-FFF2-40B4-BE49-F238E27FC236}">
                <a16:creationId xmlns:a16="http://schemas.microsoft.com/office/drawing/2014/main" id="{592A07A9-8618-1950-0F7C-AB6E5A8B7F59}"/>
              </a:ext>
            </a:extLst>
          </p:cNvPr>
          <p:cNvSpPr/>
          <p:nvPr/>
        </p:nvSpPr>
        <p:spPr>
          <a:xfrm>
            <a:off x="1493090" y="374279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Ellipse 479">
            <a:extLst>
              <a:ext uri="{FF2B5EF4-FFF2-40B4-BE49-F238E27FC236}">
                <a16:creationId xmlns:a16="http://schemas.microsoft.com/office/drawing/2014/main" id="{527FE3F3-3A58-061E-BE68-411595B1A28D}"/>
              </a:ext>
            </a:extLst>
          </p:cNvPr>
          <p:cNvSpPr/>
          <p:nvPr/>
        </p:nvSpPr>
        <p:spPr>
          <a:xfrm>
            <a:off x="1493090" y="380170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Ellipse 480">
            <a:extLst>
              <a:ext uri="{FF2B5EF4-FFF2-40B4-BE49-F238E27FC236}">
                <a16:creationId xmlns:a16="http://schemas.microsoft.com/office/drawing/2014/main" id="{2EEA68EF-BF74-9029-78E4-12B828436B9D}"/>
              </a:ext>
            </a:extLst>
          </p:cNvPr>
          <p:cNvSpPr/>
          <p:nvPr/>
        </p:nvSpPr>
        <p:spPr>
          <a:xfrm>
            <a:off x="1325628" y="397991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Ellipse 481">
            <a:extLst>
              <a:ext uri="{FF2B5EF4-FFF2-40B4-BE49-F238E27FC236}">
                <a16:creationId xmlns:a16="http://schemas.microsoft.com/office/drawing/2014/main" id="{B96451CC-7625-7353-559E-346E1CBA6954}"/>
              </a:ext>
            </a:extLst>
          </p:cNvPr>
          <p:cNvSpPr/>
          <p:nvPr/>
        </p:nvSpPr>
        <p:spPr>
          <a:xfrm>
            <a:off x="1325628" y="387822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Ellipse 482">
            <a:extLst>
              <a:ext uri="{FF2B5EF4-FFF2-40B4-BE49-F238E27FC236}">
                <a16:creationId xmlns:a16="http://schemas.microsoft.com/office/drawing/2014/main" id="{E7350C02-D43E-332B-D889-940E01C4082C}"/>
              </a:ext>
            </a:extLst>
          </p:cNvPr>
          <p:cNvSpPr/>
          <p:nvPr/>
        </p:nvSpPr>
        <p:spPr>
          <a:xfrm>
            <a:off x="1453653" y="37977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Ellipse 483">
            <a:extLst>
              <a:ext uri="{FF2B5EF4-FFF2-40B4-BE49-F238E27FC236}">
                <a16:creationId xmlns:a16="http://schemas.microsoft.com/office/drawing/2014/main" id="{F17A1755-3C66-C412-1E89-25381414B6A5}"/>
              </a:ext>
            </a:extLst>
          </p:cNvPr>
          <p:cNvSpPr/>
          <p:nvPr/>
        </p:nvSpPr>
        <p:spPr>
          <a:xfrm>
            <a:off x="1581678" y="36960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Ellipse 484">
            <a:extLst>
              <a:ext uri="{FF2B5EF4-FFF2-40B4-BE49-F238E27FC236}">
                <a16:creationId xmlns:a16="http://schemas.microsoft.com/office/drawing/2014/main" id="{B7AAE2E8-60DB-E9DC-CFB9-AC2461C47E88}"/>
              </a:ext>
            </a:extLst>
          </p:cNvPr>
          <p:cNvSpPr/>
          <p:nvPr/>
        </p:nvSpPr>
        <p:spPr>
          <a:xfrm>
            <a:off x="1812684" y="36960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Ellipse 485">
            <a:extLst>
              <a:ext uri="{FF2B5EF4-FFF2-40B4-BE49-F238E27FC236}">
                <a16:creationId xmlns:a16="http://schemas.microsoft.com/office/drawing/2014/main" id="{B7566351-B9D2-4739-6393-9439031158B8}"/>
              </a:ext>
            </a:extLst>
          </p:cNvPr>
          <p:cNvSpPr/>
          <p:nvPr/>
        </p:nvSpPr>
        <p:spPr>
          <a:xfrm>
            <a:off x="1593136" y="39061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Ellipse 486">
            <a:extLst>
              <a:ext uri="{FF2B5EF4-FFF2-40B4-BE49-F238E27FC236}">
                <a16:creationId xmlns:a16="http://schemas.microsoft.com/office/drawing/2014/main" id="{D5AE163D-5422-3DB8-DCF9-9FB1FA90E7DE}"/>
              </a:ext>
            </a:extLst>
          </p:cNvPr>
          <p:cNvSpPr/>
          <p:nvPr/>
        </p:nvSpPr>
        <p:spPr>
          <a:xfrm>
            <a:off x="1593136" y="380450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Ellipse 487">
            <a:extLst>
              <a:ext uri="{FF2B5EF4-FFF2-40B4-BE49-F238E27FC236}">
                <a16:creationId xmlns:a16="http://schemas.microsoft.com/office/drawing/2014/main" id="{47BEA1C8-C47B-EF48-A86E-8DA29BFFA98C}"/>
              </a:ext>
            </a:extLst>
          </p:cNvPr>
          <p:cNvSpPr/>
          <p:nvPr/>
        </p:nvSpPr>
        <p:spPr>
          <a:xfrm>
            <a:off x="1753557" y="36601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Ellipse 488">
            <a:extLst>
              <a:ext uri="{FF2B5EF4-FFF2-40B4-BE49-F238E27FC236}">
                <a16:creationId xmlns:a16="http://schemas.microsoft.com/office/drawing/2014/main" id="{768D4BA4-C77F-AEBC-848B-BB7EA9C613E1}"/>
              </a:ext>
            </a:extLst>
          </p:cNvPr>
          <p:cNvSpPr/>
          <p:nvPr/>
        </p:nvSpPr>
        <p:spPr>
          <a:xfrm>
            <a:off x="1753557" y="37190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Ellipse 489">
            <a:extLst>
              <a:ext uri="{FF2B5EF4-FFF2-40B4-BE49-F238E27FC236}">
                <a16:creationId xmlns:a16="http://schemas.microsoft.com/office/drawing/2014/main" id="{D20AFAC6-3A63-9BBE-3B25-EE6F1DA75B78}"/>
              </a:ext>
            </a:extLst>
          </p:cNvPr>
          <p:cNvSpPr/>
          <p:nvPr/>
        </p:nvSpPr>
        <p:spPr>
          <a:xfrm>
            <a:off x="1321796" y="39713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Ellipse 490">
            <a:extLst>
              <a:ext uri="{FF2B5EF4-FFF2-40B4-BE49-F238E27FC236}">
                <a16:creationId xmlns:a16="http://schemas.microsoft.com/office/drawing/2014/main" id="{7CC05683-B832-9D49-B449-B4E436F2B3F9}"/>
              </a:ext>
            </a:extLst>
          </p:cNvPr>
          <p:cNvSpPr/>
          <p:nvPr/>
        </p:nvSpPr>
        <p:spPr>
          <a:xfrm>
            <a:off x="1369922" y="39205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Ellipse 491">
            <a:extLst>
              <a:ext uri="{FF2B5EF4-FFF2-40B4-BE49-F238E27FC236}">
                <a16:creationId xmlns:a16="http://schemas.microsoft.com/office/drawing/2014/main" id="{E215E522-0774-51C6-3216-B60344C0B3D0}"/>
              </a:ext>
            </a:extLst>
          </p:cNvPr>
          <p:cNvSpPr/>
          <p:nvPr/>
        </p:nvSpPr>
        <p:spPr>
          <a:xfrm>
            <a:off x="1514301" y="392051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Ellipse 492">
            <a:extLst>
              <a:ext uri="{FF2B5EF4-FFF2-40B4-BE49-F238E27FC236}">
                <a16:creationId xmlns:a16="http://schemas.microsoft.com/office/drawing/2014/main" id="{98647F60-4CE9-E4BB-9F6E-3C8DB656F533}"/>
              </a:ext>
            </a:extLst>
          </p:cNvPr>
          <p:cNvSpPr/>
          <p:nvPr/>
        </p:nvSpPr>
        <p:spPr>
          <a:xfrm>
            <a:off x="1514301" y="381882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Ellipse 493">
            <a:extLst>
              <a:ext uri="{FF2B5EF4-FFF2-40B4-BE49-F238E27FC236}">
                <a16:creationId xmlns:a16="http://schemas.microsoft.com/office/drawing/2014/main" id="{306076A6-9055-F6FA-589E-8E9AFBC557F6}"/>
              </a:ext>
            </a:extLst>
          </p:cNvPr>
          <p:cNvSpPr/>
          <p:nvPr/>
        </p:nvSpPr>
        <p:spPr>
          <a:xfrm>
            <a:off x="1642326" y="373834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78BFEE77-C090-BBBB-EBB3-0704EF616F27}"/>
              </a:ext>
            </a:extLst>
          </p:cNvPr>
          <p:cNvSpPr/>
          <p:nvPr/>
        </p:nvSpPr>
        <p:spPr>
          <a:xfrm>
            <a:off x="1770351" y="36366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95F3E9BA-57C4-E611-00FB-38CDFDC5F9B8}"/>
              </a:ext>
            </a:extLst>
          </p:cNvPr>
          <p:cNvSpPr/>
          <p:nvPr/>
        </p:nvSpPr>
        <p:spPr>
          <a:xfrm>
            <a:off x="2001357" y="36366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Ellipse 496">
            <a:extLst>
              <a:ext uri="{FF2B5EF4-FFF2-40B4-BE49-F238E27FC236}">
                <a16:creationId xmlns:a16="http://schemas.microsoft.com/office/drawing/2014/main" id="{6E3593DF-CD26-3CE6-BA9A-91B885DC6621}"/>
              </a:ext>
            </a:extLst>
          </p:cNvPr>
          <p:cNvSpPr/>
          <p:nvPr/>
        </p:nvSpPr>
        <p:spPr>
          <a:xfrm>
            <a:off x="1347462" y="395494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Ellipse 497">
            <a:extLst>
              <a:ext uri="{FF2B5EF4-FFF2-40B4-BE49-F238E27FC236}">
                <a16:creationId xmlns:a16="http://schemas.microsoft.com/office/drawing/2014/main" id="{443D00EF-578D-58A6-000B-94EC4C6E7D4C}"/>
              </a:ext>
            </a:extLst>
          </p:cNvPr>
          <p:cNvSpPr/>
          <p:nvPr/>
        </p:nvSpPr>
        <p:spPr>
          <a:xfrm>
            <a:off x="1347462" y="38532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Ellipse 498">
            <a:extLst>
              <a:ext uri="{FF2B5EF4-FFF2-40B4-BE49-F238E27FC236}">
                <a16:creationId xmlns:a16="http://schemas.microsoft.com/office/drawing/2014/main" id="{8C11E39F-8977-9FEF-C5B1-5020084AFD0B}"/>
              </a:ext>
            </a:extLst>
          </p:cNvPr>
          <p:cNvSpPr/>
          <p:nvPr/>
        </p:nvSpPr>
        <p:spPr>
          <a:xfrm>
            <a:off x="1507883" y="370889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Ellipse 499">
            <a:extLst>
              <a:ext uri="{FF2B5EF4-FFF2-40B4-BE49-F238E27FC236}">
                <a16:creationId xmlns:a16="http://schemas.microsoft.com/office/drawing/2014/main" id="{FB3497EF-F518-BD43-5D63-75FBBCFBBD53}"/>
              </a:ext>
            </a:extLst>
          </p:cNvPr>
          <p:cNvSpPr/>
          <p:nvPr/>
        </p:nvSpPr>
        <p:spPr>
          <a:xfrm>
            <a:off x="1507883" y="376780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Ellipse 500">
            <a:extLst>
              <a:ext uri="{FF2B5EF4-FFF2-40B4-BE49-F238E27FC236}">
                <a16:creationId xmlns:a16="http://schemas.microsoft.com/office/drawing/2014/main" id="{F9B8445C-E089-A6CE-F020-7B4CC3D5B726}"/>
              </a:ext>
            </a:extLst>
          </p:cNvPr>
          <p:cNvSpPr/>
          <p:nvPr/>
        </p:nvSpPr>
        <p:spPr>
          <a:xfrm>
            <a:off x="1833169" y="386258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Ellipse 501">
            <a:extLst>
              <a:ext uri="{FF2B5EF4-FFF2-40B4-BE49-F238E27FC236}">
                <a16:creationId xmlns:a16="http://schemas.microsoft.com/office/drawing/2014/main" id="{27DEF563-7955-0DF4-1122-28A8A01405F1}"/>
              </a:ext>
            </a:extLst>
          </p:cNvPr>
          <p:cNvSpPr/>
          <p:nvPr/>
        </p:nvSpPr>
        <p:spPr>
          <a:xfrm>
            <a:off x="1833169" y="392150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Ellipse 502">
            <a:extLst>
              <a:ext uri="{FF2B5EF4-FFF2-40B4-BE49-F238E27FC236}">
                <a16:creationId xmlns:a16="http://schemas.microsoft.com/office/drawing/2014/main" id="{2133BF9E-0485-B1FC-79E2-738A01E508A0}"/>
              </a:ext>
            </a:extLst>
          </p:cNvPr>
          <p:cNvSpPr/>
          <p:nvPr/>
        </p:nvSpPr>
        <p:spPr>
          <a:xfrm>
            <a:off x="1793732" y="391753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Ellipse 503">
            <a:extLst>
              <a:ext uri="{FF2B5EF4-FFF2-40B4-BE49-F238E27FC236}">
                <a16:creationId xmlns:a16="http://schemas.microsoft.com/office/drawing/2014/main" id="{1BEB6DD8-53CE-D334-4C0E-5F623ED96B97}"/>
              </a:ext>
            </a:extLst>
          </p:cNvPr>
          <p:cNvSpPr/>
          <p:nvPr/>
        </p:nvSpPr>
        <p:spPr>
          <a:xfrm>
            <a:off x="1921757" y="38158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Ellipse 504">
            <a:extLst>
              <a:ext uri="{FF2B5EF4-FFF2-40B4-BE49-F238E27FC236}">
                <a16:creationId xmlns:a16="http://schemas.microsoft.com/office/drawing/2014/main" id="{FB512D0C-2943-6B66-5832-59CB3EC9B85E}"/>
              </a:ext>
            </a:extLst>
          </p:cNvPr>
          <p:cNvSpPr/>
          <p:nvPr/>
        </p:nvSpPr>
        <p:spPr>
          <a:xfrm>
            <a:off x="2152763" y="381585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Ellipse 505">
            <a:extLst>
              <a:ext uri="{FF2B5EF4-FFF2-40B4-BE49-F238E27FC236}">
                <a16:creationId xmlns:a16="http://schemas.microsoft.com/office/drawing/2014/main" id="{47A1824E-CDA5-B687-9E7C-DD92B2E0B400}"/>
              </a:ext>
            </a:extLst>
          </p:cNvPr>
          <p:cNvSpPr/>
          <p:nvPr/>
        </p:nvSpPr>
        <p:spPr>
          <a:xfrm>
            <a:off x="1933215" y="39242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Ellipse 506">
            <a:extLst>
              <a:ext uri="{FF2B5EF4-FFF2-40B4-BE49-F238E27FC236}">
                <a16:creationId xmlns:a16="http://schemas.microsoft.com/office/drawing/2014/main" id="{3024942B-BDB2-CE00-41AA-C58107A68367}"/>
              </a:ext>
            </a:extLst>
          </p:cNvPr>
          <p:cNvSpPr/>
          <p:nvPr/>
        </p:nvSpPr>
        <p:spPr>
          <a:xfrm>
            <a:off x="2093636" y="37799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Ellipse 507">
            <a:extLst>
              <a:ext uri="{FF2B5EF4-FFF2-40B4-BE49-F238E27FC236}">
                <a16:creationId xmlns:a16="http://schemas.microsoft.com/office/drawing/2014/main" id="{8D131D39-C488-E09A-CCBC-71E5ED59FE28}"/>
              </a:ext>
            </a:extLst>
          </p:cNvPr>
          <p:cNvSpPr/>
          <p:nvPr/>
        </p:nvSpPr>
        <p:spPr>
          <a:xfrm>
            <a:off x="2093636" y="383884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Ellipse 508">
            <a:extLst>
              <a:ext uri="{FF2B5EF4-FFF2-40B4-BE49-F238E27FC236}">
                <a16:creationId xmlns:a16="http://schemas.microsoft.com/office/drawing/2014/main" id="{EBBC5E7E-836D-B329-0799-CAC06477D7FD}"/>
              </a:ext>
            </a:extLst>
          </p:cNvPr>
          <p:cNvSpPr/>
          <p:nvPr/>
        </p:nvSpPr>
        <p:spPr>
          <a:xfrm>
            <a:off x="1854380" y="393861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Ellipse 509">
            <a:extLst>
              <a:ext uri="{FF2B5EF4-FFF2-40B4-BE49-F238E27FC236}">
                <a16:creationId xmlns:a16="http://schemas.microsoft.com/office/drawing/2014/main" id="{B1DB628D-A53A-39EA-017E-A2309AD30B67}"/>
              </a:ext>
            </a:extLst>
          </p:cNvPr>
          <p:cNvSpPr/>
          <p:nvPr/>
        </p:nvSpPr>
        <p:spPr>
          <a:xfrm>
            <a:off x="1982405" y="385813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Ellipse 510">
            <a:extLst>
              <a:ext uri="{FF2B5EF4-FFF2-40B4-BE49-F238E27FC236}">
                <a16:creationId xmlns:a16="http://schemas.microsoft.com/office/drawing/2014/main" id="{88A52817-FD9A-DC04-6098-6411B7C55760}"/>
              </a:ext>
            </a:extLst>
          </p:cNvPr>
          <p:cNvSpPr/>
          <p:nvPr/>
        </p:nvSpPr>
        <p:spPr>
          <a:xfrm>
            <a:off x="2110430" y="375644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Ellipse 511">
            <a:extLst>
              <a:ext uri="{FF2B5EF4-FFF2-40B4-BE49-F238E27FC236}">
                <a16:creationId xmlns:a16="http://schemas.microsoft.com/office/drawing/2014/main" id="{5888E508-624E-4C45-04D5-0B4085E412D8}"/>
              </a:ext>
            </a:extLst>
          </p:cNvPr>
          <p:cNvSpPr/>
          <p:nvPr/>
        </p:nvSpPr>
        <p:spPr>
          <a:xfrm>
            <a:off x="2341436" y="375644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Ellipse 512">
            <a:extLst>
              <a:ext uri="{FF2B5EF4-FFF2-40B4-BE49-F238E27FC236}">
                <a16:creationId xmlns:a16="http://schemas.microsoft.com/office/drawing/2014/main" id="{8FDAC6DB-E8D4-36A9-C13A-E20545E56879}"/>
              </a:ext>
            </a:extLst>
          </p:cNvPr>
          <p:cNvSpPr/>
          <p:nvPr/>
        </p:nvSpPr>
        <p:spPr>
          <a:xfrm>
            <a:off x="1847962" y="382868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Ellipse 513">
            <a:extLst>
              <a:ext uri="{FF2B5EF4-FFF2-40B4-BE49-F238E27FC236}">
                <a16:creationId xmlns:a16="http://schemas.microsoft.com/office/drawing/2014/main" id="{F2F532DE-283C-43CE-CC1C-BF6A88596620}"/>
              </a:ext>
            </a:extLst>
          </p:cNvPr>
          <p:cNvSpPr/>
          <p:nvPr/>
        </p:nvSpPr>
        <p:spPr>
          <a:xfrm>
            <a:off x="1847962" y="38875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Ellipse 514">
            <a:extLst>
              <a:ext uri="{FF2B5EF4-FFF2-40B4-BE49-F238E27FC236}">
                <a16:creationId xmlns:a16="http://schemas.microsoft.com/office/drawing/2014/main" id="{86166612-9CB7-184F-9D71-CA52F52A4FE8}"/>
              </a:ext>
            </a:extLst>
          </p:cNvPr>
          <p:cNvSpPr/>
          <p:nvPr/>
        </p:nvSpPr>
        <p:spPr>
          <a:xfrm>
            <a:off x="2303727" y="38467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Ellipse 515">
            <a:extLst>
              <a:ext uri="{FF2B5EF4-FFF2-40B4-BE49-F238E27FC236}">
                <a16:creationId xmlns:a16="http://schemas.microsoft.com/office/drawing/2014/main" id="{D990702A-33DD-3073-4066-F59D4BC05260}"/>
              </a:ext>
            </a:extLst>
          </p:cNvPr>
          <p:cNvSpPr/>
          <p:nvPr/>
        </p:nvSpPr>
        <p:spPr>
          <a:xfrm>
            <a:off x="2303727" y="374510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Ellipse 516">
            <a:extLst>
              <a:ext uri="{FF2B5EF4-FFF2-40B4-BE49-F238E27FC236}">
                <a16:creationId xmlns:a16="http://schemas.microsoft.com/office/drawing/2014/main" id="{892EAB68-7D72-9C6B-819F-3C9CB0349D15}"/>
              </a:ext>
            </a:extLst>
          </p:cNvPr>
          <p:cNvSpPr/>
          <p:nvPr/>
        </p:nvSpPr>
        <p:spPr>
          <a:xfrm>
            <a:off x="2464148" y="365965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Ellipse 517">
            <a:extLst>
              <a:ext uri="{FF2B5EF4-FFF2-40B4-BE49-F238E27FC236}">
                <a16:creationId xmlns:a16="http://schemas.microsoft.com/office/drawing/2014/main" id="{3FD5D82A-9B4C-8364-ED5B-6FDAB86F4580}"/>
              </a:ext>
            </a:extLst>
          </p:cNvPr>
          <p:cNvSpPr/>
          <p:nvPr/>
        </p:nvSpPr>
        <p:spPr>
          <a:xfrm>
            <a:off x="2296686" y="383786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Ellipse 518">
            <a:extLst>
              <a:ext uri="{FF2B5EF4-FFF2-40B4-BE49-F238E27FC236}">
                <a16:creationId xmlns:a16="http://schemas.microsoft.com/office/drawing/2014/main" id="{30CD0E3C-E802-6618-BC66-8F00CDC75A1B}"/>
              </a:ext>
            </a:extLst>
          </p:cNvPr>
          <p:cNvSpPr/>
          <p:nvPr/>
        </p:nvSpPr>
        <p:spPr>
          <a:xfrm>
            <a:off x="2296686" y="373617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Ellipse 519">
            <a:extLst>
              <a:ext uri="{FF2B5EF4-FFF2-40B4-BE49-F238E27FC236}">
                <a16:creationId xmlns:a16="http://schemas.microsoft.com/office/drawing/2014/main" id="{8A532028-0B4A-DDB7-0B88-AF1E43BD3591}"/>
              </a:ext>
            </a:extLst>
          </p:cNvPr>
          <p:cNvSpPr/>
          <p:nvPr/>
        </p:nvSpPr>
        <p:spPr>
          <a:xfrm>
            <a:off x="2424711" y="36556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Ellipse 520">
            <a:extLst>
              <a:ext uri="{FF2B5EF4-FFF2-40B4-BE49-F238E27FC236}">
                <a16:creationId xmlns:a16="http://schemas.microsoft.com/office/drawing/2014/main" id="{548A85DA-7EB0-DE70-33C0-67540764D2A6}"/>
              </a:ext>
            </a:extLst>
          </p:cNvPr>
          <p:cNvSpPr/>
          <p:nvPr/>
        </p:nvSpPr>
        <p:spPr>
          <a:xfrm>
            <a:off x="2272227" y="376413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Ellipse 521">
            <a:extLst>
              <a:ext uri="{FF2B5EF4-FFF2-40B4-BE49-F238E27FC236}">
                <a16:creationId xmlns:a16="http://schemas.microsoft.com/office/drawing/2014/main" id="{A3765131-71E7-8EB2-A196-AAE5AD345CE1}"/>
              </a:ext>
            </a:extLst>
          </p:cNvPr>
          <p:cNvSpPr/>
          <p:nvPr/>
        </p:nvSpPr>
        <p:spPr>
          <a:xfrm>
            <a:off x="2292854" y="382930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Ellipse 522">
            <a:extLst>
              <a:ext uri="{FF2B5EF4-FFF2-40B4-BE49-F238E27FC236}">
                <a16:creationId xmlns:a16="http://schemas.microsoft.com/office/drawing/2014/main" id="{CAE90927-CF58-85DF-9B84-DDC2F5BE24A3}"/>
              </a:ext>
            </a:extLst>
          </p:cNvPr>
          <p:cNvSpPr/>
          <p:nvPr/>
        </p:nvSpPr>
        <p:spPr>
          <a:xfrm>
            <a:off x="2340980" y="37784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Ellipse 523">
            <a:extLst>
              <a:ext uri="{FF2B5EF4-FFF2-40B4-BE49-F238E27FC236}">
                <a16:creationId xmlns:a16="http://schemas.microsoft.com/office/drawing/2014/main" id="{AEF6A030-D15D-389B-9C56-7E77B81121E6}"/>
              </a:ext>
            </a:extLst>
          </p:cNvPr>
          <p:cNvSpPr/>
          <p:nvPr/>
        </p:nvSpPr>
        <p:spPr>
          <a:xfrm>
            <a:off x="2485359" y="37784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Ellipse 524">
            <a:extLst>
              <a:ext uri="{FF2B5EF4-FFF2-40B4-BE49-F238E27FC236}">
                <a16:creationId xmlns:a16="http://schemas.microsoft.com/office/drawing/2014/main" id="{9BA88218-3558-B690-5D6F-0734FD48B810}"/>
              </a:ext>
            </a:extLst>
          </p:cNvPr>
          <p:cNvSpPr/>
          <p:nvPr/>
        </p:nvSpPr>
        <p:spPr>
          <a:xfrm>
            <a:off x="2485359" y="367677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Ellipse 525">
            <a:extLst>
              <a:ext uri="{FF2B5EF4-FFF2-40B4-BE49-F238E27FC236}">
                <a16:creationId xmlns:a16="http://schemas.microsoft.com/office/drawing/2014/main" id="{C9699E70-167F-C140-70DF-7FECEDA44BC2}"/>
              </a:ext>
            </a:extLst>
          </p:cNvPr>
          <p:cNvSpPr/>
          <p:nvPr/>
        </p:nvSpPr>
        <p:spPr>
          <a:xfrm>
            <a:off x="2318520" y="38128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Ellipse 526">
            <a:extLst>
              <a:ext uri="{FF2B5EF4-FFF2-40B4-BE49-F238E27FC236}">
                <a16:creationId xmlns:a16="http://schemas.microsoft.com/office/drawing/2014/main" id="{639B4508-BF72-1B4B-851F-CD072FB24D83}"/>
              </a:ext>
            </a:extLst>
          </p:cNvPr>
          <p:cNvSpPr/>
          <p:nvPr/>
        </p:nvSpPr>
        <p:spPr>
          <a:xfrm>
            <a:off x="2318520" y="37111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Ellipse 527">
            <a:extLst>
              <a:ext uri="{FF2B5EF4-FFF2-40B4-BE49-F238E27FC236}">
                <a16:creationId xmlns:a16="http://schemas.microsoft.com/office/drawing/2014/main" id="{460F0FC2-76FB-1FFC-6240-29707283333E}"/>
              </a:ext>
            </a:extLst>
          </p:cNvPr>
          <p:cNvSpPr/>
          <p:nvPr/>
        </p:nvSpPr>
        <p:spPr>
          <a:xfrm>
            <a:off x="2478941" y="36257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Ellipse 530">
            <a:extLst>
              <a:ext uri="{FF2B5EF4-FFF2-40B4-BE49-F238E27FC236}">
                <a16:creationId xmlns:a16="http://schemas.microsoft.com/office/drawing/2014/main" id="{3FABAA11-B34A-7F95-3A75-E1EBA2E43F3E}"/>
              </a:ext>
            </a:extLst>
          </p:cNvPr>
          <p:cNvSpPr/>
          <p:nvPr/>
        </p:nvSpPr>
        <p:spPr>
          <a:xfrm>
            <a:off x="8074716" y="31332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Ellipse 531">
            <a:extLst>
              <a:ext uri="{FF2B5EF4-FFF2-40B4-BE49-F238E27FC236}">
                <a16:creationId xmlns:a16="http://schemas.microsoft.com/office/drawing/2014/main" id="{D2CCF70A-8CE5-FC42-1C20-88722EFEB72E}"/>
              </a:ext>
            </a:extLst>
          </p:cNvPr>
          <p:cNvSpPr/>
          <p:nvPr/>
        </p:nvSpPr>
        <p:spPr>
          <a:xfrm>
            <a:off x="8074716" y="303160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Ellipse 532">
            <a:extLst>
              <a:ext uri="{FF2B5EF4-FFF2-40B4-BE49-F238E27FC236}">
                <a16:creationId xmlns:a16="http://schemas.microsoft.com/office/drawing/2014/main" id="{3A3A9012-36B2-B9E8-3338-93A6748A95AE}"/>
              </a:ext>
            </a:extLst>
          </p:cNvPr>
          <p:cNvSpPr/>
          <p:nvPr/>
        </p:nvSpPr>
        <p:spPr>
          <a:xfrm>
            <a:off x="8235137" y="288724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Ellipse 533">
            <a:extLst>
              <a:ext uri="{FF2B5EF4-FFF2-40B4-BE49-F238E27FC236}">
                <a16:creationId xmlns:a16="http://schemas.microsoft.com/office/drawing/2014/main" id="{B4C10620-905E-C4A9-859E-EDD4B2836AFB}"/>
              </a:ext>
            </a:extLst>
          </p:cNvPr>
          <p:cNvSpPr/>
          <p:nvPr/>
        </p:nvSpPr>
        <p:spPr>
          <a:xfrm>
            <a:off x="8235137" y="294615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Ellipse 534">
            <a:extLst>
              <a:ext uri="{FF2B5EF4-FFF2-40B4-BE49-F238E27FC236}">
                <a16:creationId xmlns:a16="http://schemas.microsoft.com/office/drawing/2014/main" id="{D400CFA8-2718-35E7-838E-C18533872713}"/>
              </a:ext>
            </a:extLst>
          </p:cNvPr>
          <p:cNvSpPr/>
          <p:nvPr/>
        </p:nvSpPr>
        <p:spPr>
          <a:xfrm>
            <a:off x="7875170" y="317521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Ellipse 535">
            <a:extLst>
              <a:ext uri="{FF2B5EF4-FFF2-40B4-BE49-F238E27FC236}">
                <a16:creationId xmlns:a16="http://schemas.microsoft.com/office/drawing/2014/main" id="{2CCD62BB-A9A6-A413-3046-DD87DDF190E0}"/>
              </a:ext>
            </a:extLst>
          </p:cNvPr>
          <p:cNvSpPr/>
          <p:nvPr/>
        </p:nvSpPr>
        <p:spPr>
          <a:xfrm>
            <a:off x="7923296" y="31243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Ellipse 536">
            <a:extLst>
              <a:ext uri="{FF2B5EF4-FFF2-40B4-BE49-F238E27FC236}">
                <a16:creationId xmlns:a16="http://schemas.microsoft.com/office/drawing/2014/main" id="{B0E4F001-9F49-5772-FEAE-500BAA795735}"/>
              </a:ext>
            </a:extLst>
          </p:cNvPr>
          <p:cNvSpPr/>
          <p:nvPr/>
        </p:nvSpPr>
        <p:spPr>
          <a:xfrm>
            <a:off x="8067675" y="31243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Ellipse 537">
            <a:extLst>
              <a:ext uri="{FF2B5EF4-FFF2-40B4-BE49-F238E27FC236}">
                <a16:creationId xmlns:a16="http://schemas.microsoft.com/office/drawing/2014/main" id="{AF907EB2-75F0-7781-0402-706D25A0D9F3}"/>
              </a:ext>
            </a:extLst>
          </p:cNvPr>
          <p:cNvSpPr/>
          <p:nvPr/>
        </p:nvSpPr>
        <p:spPr>
          <a:xfrm>
            <a:off x="8067675" y="30226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Ellipse 538">
            <a:extLst>
              <a:ext uri="{FF2B5EF4-FFF2-40B4-BE49-F238E27FC236}">
                <a16:creationId xmlns:a16="http://schemas.microsoft.com/office/drawing/2014/main" id="{177D275F-67BE-46CB-5F63-398240C53B2D}"/>
              </a:ext>
            </a:extLst>
          </p:cNvPr>
          <p:cNvSpPr/>
          <p:nvPr/>
        </p:nvSpPr>
        <p:spPr>
          <a:xfrm>
            <a:off x="8195700" y="294219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Ellipse 539">
            <a:extLst>
              <a:ext uri="{FF2B5EF4-FFF2-40B4-BE49-F238E27FC236}">
                <a16:creationId xmlns:a16="http://schemas.microsoft.com/office/drawing/2014/main" id="{A1AC6BD7-6619-9C46-D18E-3F4E13DE4BFF}"/>
              </a:ext>
            </a:extLst>
          </p:cNvPr>
          <p:cNvSpPr/>
          <p:nvPr/>
        </p:nvSpPr>
        <p:spPr>
          <a:xfrm>
            <a:off x="8323725" y="284050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Ellipse 540">
            <a:extLst>
              <a:ext uri="{FF2B5EF4-FFF2-40B4-BE49-F238E27FC236}">
                <a16:creationId xmlns:a16="http://schemas.microsoft.com/office/drawing/2014/main" id="{A27A1425-9153-1A76-7B53-2A65F98FFA44}"/>
              </a:ext>
            </a:extLst>
          </p:cNvPr>
          <p:cNvSpPr/>
          <p:nvPr/>
        </p:nvSpPr>
        <p:spPr>
          <a:xfrm>
            <a:off x="7946964" y="335780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Ellipse 541">
            <a:extLst>
              <a:ext uri="{FF2B5EF4-FFF2-40B4-BE49-F238E27FC236}">
                <a16:creationId xmlns:a16="http://schemas.microsoft.com/office/drawing/2014/main" id="{39B8898E-A35C-6858-4250-744D21DDBF47}"/>
              </a:ext>
            </a:extLst>
          </p:cNvPr>
          <p:cNvSpPr/>
          <p:nvPr/>
        </p:nvSpPr>
        <p:spPr>
          <a:xfrm>
            <a:off x="7946963" y="314767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Ellipse 542">
            <a:extLst>
              <a:ext uri="{FF2B5EF4-FFF2-40B4-BE49-F238E27FC236}">
                <a16:creationId xmlns:a16="http://schemas.microsoft.com/office/drawing/2014/main" id="{495C053F-FF16-50AD-D7B3-8DBCD7D85D41}"/>
              </a:ext>
            </a:extLst>
          </p:cNvPr>
          <p:cNvSpPr/>
          <p:nvPr/>
        </p:nvSpPr>
        <p:spPr>
          <a:xfrm>
            <a:off x="8043216" y="305064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Ellipse 543">
            <a:extLst>
              <a:ext uri="{FF2B5EF4-FFF2-40B4-BE49-F238E27FC236}">
                <a16:creationId xmlns:a16="http://schemas.microsoft.com/office/drawing/2014/main" id="{C9AEB2EA-F2C2-64FF-F6CB-CC7FFEBBF42A}"/>
              </a:ext>
            </a:extLst>
          </p:cNvPr>
          <p:cNvSpPr/>
          <p:nvPr/>
        </p:nvSpPr>
        <p:spPr>
          <a:xfrm>
            <a:off x="8335183" y="305064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Ellipse 544">
            <a:extLst>
              <a:ext uri="{FF2B5EF4-FFF2-40B4-BE49-F238E27FC236}">
                <a16:creationId xmlns:a16="http://schemas.microsoft.com/office/drawing/2014/main" id="{35737BAE-4F5F-8C14-61AD-D3F26E01C655}"/>
              </a:ext>
            </a:extLst>
          </p:cNvPr>
          <p:cNvSpPr/>
          <p:nvPr/>
        </p:nvSpPr>
        <p:spPr>
          <a:xfrm>
            <a:off x="8335183" y="294895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Ellipse 545">
            <a:extLst>
              <a:ext uri="{FF2B5EF4-FFF2-40B4-BE49-F238E27FC236}">
                <a16:creationId xmlns:a16="http://schemas.microsoft.com/office/drawing/2014/main" id="{EFC9E482-0ED1-4CE1-10E4-711B2BB8CE15}"/>
              </a:ext>
            </a:extLst>
          </p:cNvPr>
          <p:cNvSpPr/>
          <p:nvPr/>
        </p:nvSpPr>
        <p:spPr>
          <a:xfrm>
            <a:off x="8063843" y="311581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Ellipse 546">
            <a:extLst>
              <a:ext uri="{FF2B5EF4-FFF2-40B4-BE49-F238E27FC236}">
                <a16:creationId xmlns:a16="http://schemas.microsoft.com/office/drawing/2014/main" id="{E8A5D696-2DA0-8EBC-316D-BD7E8532BDF1}"/>
              </a:ext>
            </a:extLst>
          </p:cNvPr>
          <p:cNvSpPr/>
          <p:nvPr/>
        </p:nvSpPr>
        <p:spPr>
          <a:xfrm>
            <a:off x="8111969" y="30649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Ellipse 547">
            <a:extLst>
              <a:ext uri="{FF2B5EF4-FFF2-40B4-BE49-F238E27FC236}">
                <a16:creationId xmlns:a16="http://schemas.microsoft.com/office/drawing/2014/main" id="{52C006A0-C948-41AB-5EE0-CD4A68A8CDD9}"/>
              </a:ext>
            </a:extLst>
          </p:cNvPr>
          <p:cNvSpPr/>
          <p:nvPr/>
        </p:nvSpPr>
        <p:spPr>
          <a:xfrm>
            <a:off x="8256348" y="306496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Ellipse 548">
            <a:extLst>
              <a:ext uri="{FF2B5EF4-FFF2-40B4-BE49-F238E27FC236}">
                <a16:creationId xmlns:a16="http://schemas.microsoft.com/office/drawing/2014/main" id="{C1EAF18D-ADC8-8A31-BF79-BF65FFA9A556}"/>
              </a:ext>
            </a:extLst>
          </p:cNvPr>
          <p:cNvSpPr/>
          <p:nvPr/>
        </p:nvSpPr>
        <p:spPr>
          <a:xfrm>
            <a:off x="8256348" y="296327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Ellipse 549">
            <a:extLst>
              <a:ext uri="{FF2B5EF4-FFF2-40B4-BE49-F238E27FC236}">
                <a16:creationId xmlns:a16="http://schemas.microsoft.com/office/drawing/2014/main" id="{A603FC22-0815-97BF-BE43-295882688454}"/>
              </a:ext>
            </a:extLst>
          </p:cNvPr>
          <p:cNvSpPr/>
          <p:nvPr/>
        </p:nvSpPr>
        <p:spPr>
          <a:xfrm>
            <a:off x="8384373" y="28827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Ellipse 550">
            <a:extLst>
              <a:ext uri="{FF2B5EF4-FFF2-40B4-BE49-F238E27FC236}">
                <a16:creationId xmlns:a16="http://schemas.microsoft.com/office/drawing/2014/main" id="{C81F3385-25C7-6BF2-A621-B691DF8F519A}"/>
              </a:ext>
            </a:extLst>
          </p:cNvPr>
          <p:cNvSpPr/>
          <p:nvPr/>
        </p:nvSpPr>
        <p:spPr>
          <a:xfrm>
            <a:off x="8089509" y="30993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Ellipse 551">
            <a:extLst>
              <a:ext uri="{FF2B5EF4-FFF2-40B4-BE49-F238E27FC236}">
                <a16:creationId xmlns:a16="http://schemas.microsoft.com/office/drawing/2014/main" id="{E3953F47-3ED6-CDA9-E3A8-0DD7C59099DD}"/>
              </a:ext>
            </a:extLst>
          </p:cNvPr>
          <p:cNvSpPr/>
          <p:nvPr/>
        </p:nvSpPr>
        <p:spPr>
          <a:xfrm>
            <a:off x="8089509" y="299770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Ellipse 552">
            <a:extLst>
              <a:ext uri="{FF2B5EF4-FFF2-40B4-BE49-F238E27FC236}">
                <a16:creationId xmlns:a16="http://schemas.microsoft.com/office/drawing/2014/main" id="{1B562B1D-E84C-583D-34C3-2A63C8B96879}"/>
              </a:ext>
            </a:extLst>
          </p:cNvPr>
          <p:cNvSpPr/>
          <p:nvPr/>
        </p:nvSpPr>
        <p:spPr>
          <a:xfrm>
            <a:off x="8249930" y="285334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Ellipse 553">
            <a:extLst>
              <a:ext uri="{FF2B5EF4-FFF2-40B4-BE49-F238E27FC236}">
                <a16:creationId xmlns:a16="http://schemas.microsoft.com/office/drawing/2014/main" id="{D7A8D0DF-E3FB-22DB-E171-937BA4C37F6E}"/>
              </a:ext>
            </a:extLst>
          </p:cNvPr>
          <p:cNvSpPr/>
          <p:nvPr/>
        </p:nvSpPr>
        <p:spPr>
          <a:xfrm>
            <a:off x="8249930" y="291225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Ellipse 554">
            <a:extLst>
              <a:ext uri="{FF2B5EF4-FFF2-40B4-BE49-F238E27FC236}">
                <a16:creationId xmlns:a16="http://schemas.microsoft.com/office/drawing/2014/main" id="{C339709D-CC46-4C82-4BFB-2E3348DE1754}"/>
              </a:ext>
            </a:extLst>
          </p:cNvPr>
          <p:cNvSpPr/>
          <p:nvPr/>
        </p:nvSpPr>
        <p:spPr>
          <a:xfrm>
            <a:off x="8358456" y="34346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Ellipse 555">
            <a:extLst>
              <a:ext uri="{FF2B5EF4-FFF2-40B4-BE49-F238E27FC236}">
                <a16:creationId xmlns:a16="http://schemas.microsoft.com/office/drawing/2014/main" id="{42A49A9C-8878-EAB0-79F2-453A08D494CE}"/>
              </a:ext>
            </a:extLst>
          </p:cNvPr>
          <p:cNvSpPr/>
          <p:nvPr/>
        </p:nvSpPr>
        <p:spPr>
          <a:xfrm>
            <a:off x="7874638" y="284869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Ellipse 556">
            <a:extLst>
              <a:ext uri="{FF2B5EF4-FFF2-40B4-BE49-F238E27FC236}">
                <a16:creationId xmlns:a16="http://schemas.microsoft.com/office/drawing/2014/main" id="{203FE7B8-EF85-7A2F-342D-59A869A2CCE0}"/>
              </a:ext>
            </a:extLst>
          </p:cNvPr>
          <p:cNvSpPr/>
          <p:nvPr/>
        </p:nvSpPr>
        <p:spPr>
          <a:xfrm>
            <a:off x="7874638" y="290761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Ellipse 557">
            <a:extLst>
              <a:ext uri="{FF2B5EF4-FFF2-40B4-BE49-F238E27FC236}">
                <a16:creationId xmlns:a16="http://schemas.microsoft.com/office/drawing/2014/main" id="{DA49034C-6BC4-0863-BA87-1EB0C1854918}"/>
              </a:ext>
            </a:extLst>
          </p:cNvPr>
          <p:cNvSpPr/>
          <p:nvPr/>
        </p:nvSpPr>
        <p:spPr>
          <a:xfrm>
            <a:off x="8255162" y="347698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Ellipse 558">
            <a:extLst>
              <a:ext uri="{FF2B5EF4-FFF2-40B4-BE49-F238E27FC236}">
                <a16:creationId xmlns:a16="http://schemas.microsoft.com/office/drawing/2014/main" id="{3A2CCED8-8367-D17D-BFEC-6326FBD85A0D}"/>
              </a:ext>
            </a:extLst>
          </p:cNvPr>
          <p:cNvSpPr/>
          <p:nvPr/>
        </p:nvSpPr>
        <p:spPr>
          <a:xfrm>
            <a:off x="7902890" y="303534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Ellipse 559">
            <a:extLst>
              <a:ext uri="{FF2B5EF4-FFF2-40B4-BE49-F238E27FC236}">
                <a16:creationId xmlns:a16="http://schemas.microsoft.com/office/drawing/2014/main" id="{5838A9C2-BA14-BBFE-5DDB-22CA1BC8BCC4}"/>
              </a:ext>
            </a:extLst>
          </p:cNvPr>
          <p:cNvSpPr/>
          <p:nvPr/>
        </p:nvSpPr>
        <p:spPr>
          <a:xfrm>
            <a:off x="7902890" y="29336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Ellipse 560">
            <a:extLst>
              <a:ext uri="{FF2B5EF4-FFF2-40B4-BE49-F238E27FC236}">
                <a16:creationId xmlns:a16="http://schemas.microsoft.com/office/drawing/2014/main" id="{7173EABA-7228-A39A-3A9E-B8713B023265}"/>
              </a:ext>
            </a:extLst>
          </p:cNvPr>
          <p:cNvSpPr/>
          <p:nvPr/>
        </p:nvSpPr>
        <p:spPr>
          <a:xfrm>
            <a:off x="8063311" y="278929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Ellipse 561">
            <a:extLst>
              <a:ext uri="{FF2B5EF4-FFF2-40B4-BE49-F238E27FC236}">
                <a16:creationId xmlns:a16="http://schemas.microsoft.com/office/drawing/2014/main" id="{298E559A-B509-7AFE-827B-01550B7AD1AA}"/>
              </a:ext>
            </a:extLst>
          </p:cNvPr>
          <p:cNvSpPr/>
          <p:nvPr/>
        </p:nvSpPr>
        <p:spPr>
          <a:xfrm>
            <a:off x="8063311" y="284820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Ellipse 562">
            <a:extLst>
              <a:ext uri="{FF2B5EF4-FFF2-40B4-BE49-F238E27FC236}">
                <a16:creationId xmlns:a16="http://schemas.microsoft.com/office/drawing/2014/main" id="{20227B86-49F6-B064-963D-2ED05743934B}"/>
              </a:ext>
            </a:extLst>
          </p:cNvPr>
          <p:cNvSpPr/>
          <p:nvPr/>
        </p:nvSpPr>
        <p:spPr>
          <a:xfrm>
            <a:off x="8094789" y="282344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Ellipse 563">
            <a:extLst>
              <a:ext uri="{FF2B5EF4-FFF2-40B4-BE49-F238E27FC236}">
                <a16:creationId xmlns:a16="http://schemas.microsoft.com/office/drawing/2014/main" id="{4B65DB99-20A7-2441-0B87-D8BD8EB4F367}"/>
              </a:ext>
            </a:extLst>
          </p:cNvPr>
          <p:cNvSpPr/>
          <p:nvPr/>
        </p:nvSpPr>
        <p:spPr>
          <a:xfrm>
            <a:off x="8094789" y="272176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Ellipse 564">
            <a:extLst>
              <a:ext uri="{FF2B5EF4-FFF2-40B4-BE49-F238E27FC236}">
                <a16:creationId xmlns:a16="http://schemas.microsoft.com/office/drawing/2014/main" id="{D8E8D545-1BE8-E06D-87B4-36BFF301A109}"/>
              </a:ext>
            </a:extLst>
          </p:cNvPr>
          <p:cNvSpPr/>
          <p:nvPr/>
        </p:nvSpPr>
        <p:spPr>
          <a:xfrm>
            <a:off x="8255210" y="263631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Ellipse 565">
            <a:extLst>
              <a:ext uri="{FF2B5EF4-FFF2-40B4-BE49-F238E27FC236}">
                <a16:creationId xmlns:a16="http://schemas.microsoft.com/office/drawing/2014/main" id="{8D71C07C-F02B-3B84-D666-34B2FD31FE8C}"/>
              </a:ext>
            </a:extLst>
          </p:cNvPr>
          <p:cNvSpPr/>
          <p:nvPr/>
        </p:nvSpPr>
        <p:spPr>
          <a:xfrm>
            <a:off x="8087748" y="281452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Ellipse 566">
            <a:extLst>
              <a:ext uri="{FF2B5EF4-FFF2-40B4-BE49-F238E27FC236}">
                <a16:creationId xmlns:a16="http://schemas.microsoft.com/office/drawing/2014/main" id="{2E707035-E140-938A-DE3A-1D32ADB04B7F}"/>
              </a:ext>
            </a:extLst>
          </p:cNvPr>
          <p:cNvSpPr/>
          <p:nvPr/>
        </p:nvSpPr>
        <p:spPr>
          <a:xfrm>
            <a:off x="8087748" y="271283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Ellipse 567">
            <a:extLst>
              <a:ext uri="{FF2B5EF4-FFF2-40B4-BE49-F238E27FC236}">
                <a16:creationId xmlns:a16="http://schemas.microsoft.com/office/drawing/2014/main" id="{0C40202A-8E77-D78A-015A-60232A7A3873}"/>
              </a:ext>
            </a:extLst>
          </p:cNvPr>
          <p:cNvSpPr/>
          <p:nvPr/>
        </p:nvSpPr>
        <p:spPr>
          <a:xfrm>
            <a:off x="8215773" y="26323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Ellipse 568">
            <a:extLst>
              <a:ext uri="{FF2B5EF4-FFF2-40B4-BE49-F238E27FC236}">
                <a16:creationId xmlns:a16="http://schemas.microsoft.com/office/drawing/2014/main" id="{C73C2680-B4D9-2338-0CC5-D7F6EBE73AF6}"/>
              </a:ext>
            </a:extLst>
          </p:cNvPr>
          <p:cNvSpPr/>
          <p:nvPr/>
        </p:nvSpPr>
        <p:spPr>
          <a:xfrm>
            <a:off x="8063289" y="274079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5761430-6609-06A4-0D73-3A8167221E87}"/>
              </a:ext>
            </a:extLst>
          </p:cNvPr>
          <p:cNvSpPr/>
          <p:nvPr/>
        </p:nvSpPr>
        <p:spPr>
          <a:xfrm>
            <a:off x="8083916" y="28059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BD05D-0E2C-7940-27FD-1C9D664900B7}"/>
              </a:ext>
            </a:extLst>
          </p:cNvPr>
          <p:cNvSpPr/>
          <p:nvPr/>
        </p:nvSpPr>
        <p:spPr>
          <a:xfrm>
            <a:off x="8132042" y="27551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93F6CF9C-EBAD-DE5D-9157-6A1D331BD913}"/>
              </a:ext>
            </a:extLst>
          </p:cNvPr>
          <p:cNvSpPr/>
          <p:nvPr/>
        </p:nvSpPr>
        <p:spPr>
          <a:xfrm>
            <a:off x="8109582" y="278954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Ellipse 572">
            <a:extLst>
              <a:ext uri="{FF2B5EF4-FFF2-40B4-BE49-F238E27FC236}">
                <a16:creationId xmlns:a16="http://schemas.microsoft.com/office/drawing/2014/main" id="{7B9D85DE-EF81-1D3C-BF0B-E87106248BB6}"/>
              </a:ext>
            </a:extLst>
          </p:cNvPr>
          <p:cNvSpPr/>
          <p:nvPr/>
        </p:nvSpPr>
        <p:spPr>
          <a:xfrm>
            <a:off x="8109582" y="268785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Ellipse 573">
            <a:extLst>
              <a:ext uri="{FF2B5EF4-FFF2-40B4-BE49-F238E27FC236}">
                <a16:creationId xmlns:a16="http://schemas.microsoft.com/office/drawing/2014/main" id="{C6949489-6365-5A0B-7F57-967B84A4C705}"/>
              </a:ext>
            </a:extLst>
          </p:cNvPr>
          <p:cNvSpPr/>
          <p:nvPr/>
        </p:nvSpPr>
        <p:spPr>
          <a:xfrm>
            <a:off x="8285180" y="318806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Ellipse 574">
            <a:extLst>
              <a:ext uri="{FF2B5EF4-FFF2-40B4-BE49-F238E27FC236}">
                <a16:creationId xmlns:a16="http://schemas.microsoft.com/office/drawing/2014/main" id="{C0E0C414-BD20-0B75-EEF4-B10C63EF3549}"/>
              </a:ext>
            </a:extLst>
          </p:cNvPr>
          <p:cNvSpPr/>
          <p:nvPr/>
        </p:nvSpPr>
        <p:spPr>
          <a:xfrm>
            <a:off x="8328288" y="338588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830415B8-134E-F8DB-3D1B-A06B4670F2AA}"/>
              </a:ext>
            </a:extLst>
          </p:cNvPr>
          <p:cNvSpPr/>
          <p:nvPr/>
        </p:nvSpPr>
        <p:spPr>
          <a:xfrm>
            <a:off x="7923650" y="269165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877038AE-2FAE-5AA3-C6F8-D59DA773DCEA}"/>
              </a:ext>
            </a:extLst>
          </p:cNvPr>
          <p:cNvSpPr/>
          <p:nvPr/>
        </p:nvSpPr>
        <p:spPr>
          <a:xfrm>
            <a:off x="7949274" y="285697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Ellipse 577">
            <a:extLst>
              <a:ext uri="{FF2B5EF4-FFF2-40B4-BE49-F238E27FC236}">
                <a16:creationId xmlns:a16="http://schemas.microsoft.com/office/drawing/2014/main" id="{25ACF58F-A9BD-6365-A184-B086F4B3D6AC}"/>
              </a:ext>
            </a:extLst>
          </p:cNvPr>
          <p:cNvSpPr/>
          <p:nvPr/>
        </p:nvSpPr>
        <p:spPr>
          <a:xfrm>
            <a:off x="7949274" y="2915887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Ellipse 578">
            <a:extLst>
              <a:ext uri="{FF2B5EF4-FFF2-40B4-BE49-F238E27FC236}">
                <a16:creationId xmlns:a16="http://schemas.microsoft.com/office/drawing/2014/main" id="{CC424124-297A-CC23-316D-DD4E207798C8}"/>
              </a:ext>
            </a:extLst>
          </p:cNvPr>
          <p:cNvSpPr/>
          <p:nvPr/>
        </p:nvSpPr>
        <p:spPr>
          <a:xfrm>
            <a:off x="7977526" y="304362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Ellipse 579">
            <a:extLst>
              <a:ext uri="{FF2B5EF4-FFF2-40B4-BE49-F238E27FC236}">
                <a16:creationId xmlns:a16="http://schemas.microsoft.com/office/drawing/2014/main" id="{05E90F08-39EA-5D14-21AE-64FCAED2E720}"/>
              </a:ext>
            </a:extLst>
          </p:cNvPr>
          <p:cNvSpPr/>
          <p:nvPr/>
        </p:nvSpPr>
        <p:spPr>
          <a:xfrm>
            <a:off x="7977526" y="294193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BFB178F8-ABA2-2535-8234-17FC0D2B38DF}"/>
              </a:ext>
            </a:extLst>
          </p:cNvPr>
          <p:cNvSpPr/>
          <p:nvPr/>
        </p:nvSpPr>
        <p:spPr>
          <a:xfrm>
            <a:off x="7998286" y="269993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Ellipse 581">
            <a:extLst>
              <a:ext uri="{FF2B5EF4-FFF2-40B4-BE49-F238E27FC236}">
                <a16:creationId xmlns:a16="http://schemas.microsoft.com/office/drawing/2014/main" id="{4636E43B-F524-16ED-A62B-BDC12A1B25CE}"/>
              </a:ext>
            </a:extLst>
          </p:cNvPr>
          <p:cNvSpPr/>
          <p:nvPr/>
        </p:nvSpPr>
        <p:spPr>
          <a:xfrm>
            <a:off x="8582104" y="288454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Ellipse 582">
            <a:extLst>
              <a:ext uri="{FF2B5EF4-FFF2-40B4-BE49-F238E27FC236}">
                <a16:creationId xmlns:a16="http://schemas.microsoft.com/office/drawing/2014/main" id="{39AE4844-BCF9-7CDF-2D34-039620BFCDDE}"/>
              </a:ext>
            </a:extLst>
          </p:cNvPr>
          <p:cNvSpPr/>
          <p:nvPr/>
        </p:nvSpPr>
        <p:spPr>
          <a:xfrm>
            <a:off x="8770777" y="2926832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Ellipse 583">
            <a:extLst>
              <a:ext uri="{FF2B5EF4-FFF2-40B4-BE49-F238E27FC236}">
                <a16:creationId xmlns:a16="http://schemas.microsoft.com/office/drawing/2014/main" id="{F5807728-C055-E31F-D0AA-76DBF961B17B}"/>
              </a:ext>
            </a:extLst>
          </p:cNvPr>
          <p:cNvSpPr/>
          <p:nvPr/>
        </p:nvSpPr>
        <p:spPr>
          <a:xfrm>
            <a:off x="8770777" y="282514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Ellipse 584">
            <a:extLst>
              <a:ext uri="{FF2B5EF4-FFF2-40B4-BE49-F238E27FC236}">
                <a16:creationId xmlns:a16="http://schemas.microsoft.com/office/drawing/2014/main" id="{0C2FDD29-DDAE-2DE8-7319-A3062F84929B}"/>
              </a:ext>
            </a:extLst>
          </p:cNvPr>
          <p:cNvSpPr/>
          <p:nvPr/>
        </p:nvSpPr>
        <p:spPr>
          <a:xfrm>
            <a:off x="8551936" y="283574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Ellipse 585">
            <a:extLst>
              <a:ext uri="{FF2B5EF4-FFF2-40B4-BE49-F238E27FC236}">
                <a16:creationId xmlns:a16="http://schemas.microsoft.com/office/drawing/2014/main" id="{51874D7B-1BDE-034E-8901-62781E4042C1}"/>
              </a:ext>
            </a:extLst>
          </p:cNvPr>
          <p:cNvSpPr/>
          <p:nvPr/>
        </p:nvSpPr>
        <p:spPr>
          <a:xfrm>
            <a:off x="7824987" y="2744966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Ellipse 586">
            <a:extLst>
              <a:ext uri="{FF2B5EF4-FFF2-40B4-BE49-F238E27FC236}">
                <a16:creationId xmlns:a16="http://schemas.microsoft.com/office/drawing/2014/main" id="{0279C4FE-9C9C-C314-CDFE-2410EBA0D02A}"/>
              </a:ext>
            </a:extLst>
          </p:cNvPr>
          <p:cNvSpPr/>
          <p:nvPr/>
        </p:nvSpPr>
        <p:spPr>
          <a:xfrm>
            <a:off x="7782188" y="3399081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Ellipse 587">
            <a:extLst>
              <a:ext uri="{FF2B5EF4-FFF2-40B4-BE49-F238E27FC236}">
                <a16:creationId xmlns:a16="http://schemas.microsoft.com/office/drawing/2014/main" id="{2DE02173-71D5-7704-AC23-D0A3A3EC9182}"/>
              </a:ext>
            </a:extLst>
          </p:cNvPr>
          <p:cNvSpPr/>
          <p:nvPr/>
        </p:nvSpPr>
        <p:spPr>
          <a:xfrm>
            <a:off x="7742751" y="339512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Ellipse 588">
            <a:extLst>
              <a:ext uri="{FF2B5EF4-FFF2-40B4-BE49-F238E27FC236}">
                <a16:creationId xmlns:a16="http://schemas.microsoft.com/office/drawing/2014/main" id="{6854B522-D214-1E17-E29C-46D29D7E67CA}"/>
              </a:ext>
            </a:extLst>
          </p:cNvPr>
          <p:cNvSpPr/>
          <p:nvPr/>
        </p:nvSpPr>
        <p:spPr>
          <a:xfrm>
            <a:off x="7882234" y="3503563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Ellipse 589">
            <a:extLst>
              <a:ext uri="{FF2B5EF4-FFF2-40B4-BE49-F238E27FC236}">
                <a16:creationId xmlns:a16="http://schemas.microsoft.com/office/drawing/2014/main" id="{AD67DE18-F41D-FDF2-6134-271860323878}"/>
              </a:ext>
            </a:extLst>
          </p:cNvPr>
          <p:cNvSpPr/>
          <p:nvPr/>
        </p:nvSpPr>
        <p:spPr>
          <a:xfrm>
            <a:off x="7882234" y="3401874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Ellipse 590">
            <a:extLst>
              <a:ext uri="{FF2B5EF4-FFF2-40B4-BE49-F238E27FC236}">
                <a16:creationId xmlns:a16="http://schemas.microsoft.com/office/drawing/2014/main" id="{12AFFE84-AD52-948D-663F-BF1310E00DA2}"/>
              </a:ext>
            </a:extLst>
          </p:cNvPr>
          <p:cNvSpPr/>
          <p:nvPr/>
        </p:nvSpPr>
        <p:spPr>
          <a:xfrm>
            <a:off x="7803399" y="3517888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Ellipse 591">
            <a:extLst>
              <a:ext uri="{FF2B5EF4-FFF2-40B4-BE49-F238E27FC236}">
                <a16:creationId xmlns:a16="http://schemas.microsoft.com/office/drawing/2014/main" id="{285D7A66-931B-2BF6-9676-0C3D572C7939}"/>
              </a:ext>
            </a:extLst>
          </p:cNvPr>
          <p:cNvSpPr/>
          <p:nvPr/>
        </p:nvSpPr>
        <p:spPr>
          <a:xfrm>
            <a:off x="7803399" y="3416199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Ellipse 592">
            <a:extLst>
              <a:ext uri="{FF2B5EF4-FFF2-40B4-BE49-F238E27FC236}">
                <a16:creationId xmlns:a16="http://schemas.microsoft.com/office/drawing/2014/main" id="{C6E26747-94E0-61BD-6D19-D19321F43084}"/>
              </a:ext>
            </a:extLst>
          </p:cNvPr>
          <p:cNvSpPr/>
          <p:nvPr/>
        </p:nvSpPr>
        <p:spPr>
          <a:xfrm>
            <a:off x="7796981" y="3365180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Ellipse 593">
            <a:extLst>
              <a:ext uri="{FF2B5EF4-FFF2-40B4-BE49-F238E27FC236}">
                <a16:creationId xmlns:a16="http://schemas.microsoft.com/office/drawing/2014/main" id="{5EB73A5A-468B-4AAE-B791-AD35929A9A48}"/>
              </a:ext>
            </a:extLst>
          </p:cNvPr>
          <p:cNvSpPr/>
          <p:nvPr/>
        </p:nvSpPr>
        <p:spPr>
          <a:xfrm>
            <a:off x="8317828" y="3379755"/>
            <a:ext cx="96253" cy="10168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69B61B2-9263-22D3-E402-7BF7B431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</a:t>
            </a:r>
            <a:endParaRPr lang="en-US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0B58C60-0EDA-26F3-43D3-D588C482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1788233"/>
            <a:ext cx="10266800" cy="513533"/>
          </a:xfrm>
        </p:spPr>
        <p:txBody>
          <a:bodyPr/>
          <a:lstStyle/>
          <a:p>
            <a:pPr marL="186262" indent="0">
              <a:buNone/>
            </a:pPr>
            <a:r>
              <a:rPr lang="fr-FR" dirty="0"/>
              <a:t>4. Select the best </a:t>
            </a:r>
            <a:r>
              <a:rPr lang="fr-FR" dirty="0" err="1"/>
              <a:t>HEAs</a:t>
            </a:r>
            <a:r>
              <a:rPr lang="fr-FR" dirty="0"/>
              <a:t>:</a:t>
            </a:r>
          </a:p>
          <a:p>
            <a:pPr marL="529162" indent="-342900">
              <a:buFontTx/>
              <a:buChar char="-"/>
            </a:pPr>
            <a:r>
              <a:rPr lang="fr-FR" dirty="0"/>
              <a:t>Need to sort the </a:t>
            </a:r>
            <a:r>
              <a:rPr lang="fr-FR" dirty="0" err="1"/>
              <a:t>alloys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parameter</a:t>
            </a:r>
            <a:endParaRPr lang="fr-FR" dirty="0"/>
          </a:p>
          <a:p>
            <a:pPr marL="529162" indent="-342900">
              <a:buFontTx/>
              <a:buChar char="-"/>
            </a:pPr>
            <a:r>
              <a:rPr lang="fr-FR" dirty="0"/>
              <a:t>Sort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Decile</a:t>
            </a:r>
            <a:r>
              <a:rPr lang="fr-FR" dirty="0"/>
              <a:t> (D1; D2….D10) or to Quartile (Q1, Q2, Q3, Q4)</a:t>
            </a:r>
          </a:p>
          <a:p>
            <a:pPr marL="529162" indent="-342900">
              <a:buFontTx/>
              <a:buChar char="-"/>
            </a:pPr>
            <a:r>
              <a:rPr lang="fr-FR" dirty="0"/>
              <a:t>Plot the </a:t>
            </a:r>
            <a:r>
              <a:rPr lang="fr-FR" dirty="0" err="1"/>
              <a:t>number</a:t>
            </a:r>
            <a:r>
              <a:rPr lang="fr-FR" dirty="0"/>
              <a:t> of HEA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Decile</a:t>
            </a:r>
            <a:r>
              <a:rPr lang="fr-FR" dirty="0"/>
              <a:t> ( point 3 </a:t>
            </a:r>
            <a:r>
              <a:rPr lang="fr-FR" dirty="0" err="1"/>
              <a:t>means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HEA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either</a:t>
            </a:r>
            <a:r>
              <a:rPr lang="fr-FR" dirty="0"/>
              <a:t> in D1, D2 or D3 for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criteria</a:t>
            </a:r>
            <a:endParaRPr lang="fr-FR" dirty="0"/>
          </a:p>
          <a:p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6CE135-47D1-1906-5B61-72232A88DE29}"/>
              </a:ext>
            </a:extLst>
          </p:cNvPr>
          <p:cNvCxnSpPr>
            <a:cxnSpLocks/>
          </p:cNvCxnSpPr>
          <p:nvPr/>
        </p:nvCxnSpPr>
        <p:spPr>
          <a:xfrm flipV="1">
            <a:off x="1962891" y="3339137"/>
            <a:ext cx="0" cy="312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592F9A7-F02E-EE34-2613-1734F08D6475}"/>
              </a:ext>
            </a:extLst>
          </p:cNvPr>
          <p:cNvCxnSpPr>
            <a:cxnSpLocks/>
          </p:cNvCxnSpPr>
          <p:nvPr/>
        </p:nvCxnSpPr>
        <p:spPr>
          <a:xfrm>
            <a:off x="1962891" y="6460709"/>
            <a:ext cx="696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38A4C74-A7FD-728A-9909-3EBA4E9B3865}"/>
              </a:ext>
            </a:extLst>
          </p:cNvPr>
          <p:cNvCxnSpPr>
            <a:cxnSpLocks/>
          </p:cNvCxnSpPr>
          <p:nvPr/>
        </p:nvCxnSpPr>
        <p:spPr>
          <a:xfrm>
            <a:off x="2602971" y="6377363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E34A2E5-3ED3-4808-FBB0-31C33F05A035}"/>
              </a:ext>
            </a:extLst>
          </p:cNvPr>
          <p:cNvCxnSpPr>
            <a:cxnSpLocks/>
          </p:cNvCxnSpPr>
          <p:nvPr/>
        </p:nvCxnSpPr>
        <p:spPr>
          <a:xfrm>
            <a:off x="3244059" y="6390087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0F28492-52FC-C898-A963-623B15FF5DE4}"/>
              </a:ext>
            </a:extLst>
          </p:cNvPr>
          <p:cNvCxnSpPr>
            <a:cxnSpLocks/>
          </p:cNvCxnSpPr>
          <p:nvPr/>
        </p:nvCxnSpPr>
        <p:spPr>
          <a:xfrm>
            <a:off x="3904282" y="6383930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28F0D59-E68F-104C-1637-962EBAA01BF4}"/>
              </a:ext>
            </a:extLst>
          </p:cNvPr>
          <p:cNvCxnSpPr>
            <a:cxnSpLocks/>
          </p:cNvCxnSpPr>
          <p:nvPr/>
        </p:nvCxnSpPr>
        <p:spPr>
          <a:xfrm>
            <a:off x="4545370" y="6383954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46A2EAF-3279-BEF4-C86B-C0AC14E4221B}"/>
              </a:ext>
            </a:extLst>
          </p:cNvPr>
          <p:cNvCxnSpPr>
            <a:cxnSpLocks/>
          </p:cNvCxnSpPr>
          <p:nvPr/>
        </p:nvCxnSpPr>
        <p:spPr>
          <a:xfrm>
            <a:off x="5187421" y="6392198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EA2C778-1642-229C-B5BE-8B023E01801B}"/>
              </a:ext>
            </a:extLst>
          </p:cNvPr>
          <p:cNvCxnSpPr>
            <a:cxnSpLocks/>
          </p:cNvCxnSpPr>
          <p:nvPr/>
        </p:nvCxnSpPr>
        <p:spPr>
          <a:xfrm>
            <a:off x="5828509" y="6392222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E6E4227-EF39-2675-B5CF-B2367D7B3077}"/>
              </a:ext>
            </a:extLst>
          </p:cNvPr>
          <p:cNvCxnSpPr>
            <a:cxnSpLocks/>
          </p:cNvCxnSpPr>
          <p:nvPr/>
        </p:nvCxnSpPr>
        <p:spPr>
          <a:xfrm>
            <a:off x="6488732" y="6373365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A978C6F-E826-E21B-B238-82AD06B6811F}"/>
              </a:ext>
            </a:extLst>
          </p:cNvPr>
          <p:cNvCxnSpPr>
            <a:cxnSpLocks/>
          </p:cNvCxnSpPr>
          <p:nvPr/>
        </p:nvCxnSpPr>
        <p:spPr>
          <a:xfrm>
            <a:off x="7129820" y="6386089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58FA336-6FF9-FDE1-13D7-5B65CC80B42D}"/>
              </a:ext>
            </a:extLst>
          </p:cNvPr>
          <p:cNvCxnSpPr>
            <a:cxnSpLocks/>
          </p:cNvCxnSpPr>
          <p:nvPr/>
        </p:nvCxnSpPr>
        <p:spPr>
          <a:xfrm>
            <a:off x="7784701" y="6373364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90D1AD0-527E-DC53-9EE9-72B405DE722F}"/>
              </a:ext>
            </a:extLst>
          </p:cNvPr>
          <p:cNvCxnSpPr>
            <a:cxnSpLocks/>
          </p:cNvCxnSpPr>
          <p:nvPr/>
        </p:nvCxnSpPr>
        <p:spPr>
          <a:xfrm>
            <a:off x="8425789" y="6386088"/>
            <a:ext cx="0" cy="16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D104BA-B524-5C27-170E-D973D3E9EC2D}"/>
              </a:ext>
            </a:extLst>
          </p:cNvPr>
          <p:cNvSpPr txBox="1"/>
          <p:nvPr/>
        </p:nvSpPr>
        <p:spPr>
          <a:xfrm>
            <a:off x="2450571" y="652265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2D06DF1-B802-D4A8-0299-CB6B75204B63}"/>
              </a:ext>
            </a:extLst>
          </p:cNvPr>
          <p:cNvSpPr txBox="1"/>
          <p:nvPr/>
        </p:nvSpPr>
        <p:spPr>
          <a:xfrm>
            <a:off x="3076877" y="652265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3931298-616C-0BF3-9A17-E756E3CC0209}"/>
              </a:ext>
            </a:extLst>
          </p:cNvPr>
          <p:cNvSpPr txBox="1"/>
          <p:nvPr/>
        </p:nvSpPr>
        <p:spPr>
          <a:xfrm>
            <a:off x="3759985" y="652265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E62B1B0-9B7A-ED5F-49C4-02FFC31B3524}"/>
              </a:ext>
            </a:extLst>
          </p:cNvPr>
          <p:cNvSpPr txBox="1"/>
          <p:nvPr/>
        </p:nvSpPr>
        <p:spPr>
          <a:xfrm>
            <a:off x="4375954" y="652265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D6778BB-1E98-2DA0-5EE7-43F81F4BCF7B}"/>
              </a:ext>
            </a:extLst>
          </p:cNvPr>
          <p:cNvSpPr txBox="1"/>
          <p:nvPr/>
        </p:nvSpPr>
        <p:spPr>
          <a:xfrm>
            <a:off x="5023937" y="652265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7414E0C-B878-94C1-BA61-72ADDDBFA16A}"/>
              </a:ext>
            </a:extLst>
          </p:cNvPr>
          <p:cNvSpPr txBox="1"/>
          <p:nvPr/>
        </p:nvSpPr>
        <p:spPr>
          <a:xfrm>
            <a:off x="5671922" y="651714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748F28-4445-63F3-FF99-5D874A790ECC}"/>
              </a:ext>
            </a:extLst>
          </p:cNvPr>
          <p:cNvSpPr txBox="1"/>
          <p:nvPr/>
        </p:nvSpPr>
        <p:spPr>
          <a:xfrm>
            <a:off x="6345117" y="651714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776863-213E-A59A-B154-E8C8345190D0}"/>
              </a:ext>
            </a:extLst>
          </p:cNvPr>
          <p:cNvSpPr txBox="1"/>
          <p:nvPr/>
        </p:nvSpPr>
        <p:spPr>
          <a:xfrm>
            <a:off x="6986204" y="651714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EA548B-F991-1C65-66B4-96D3ECD25724}"/>
              </a:ext>
            </a:extLst>
          </p:cNvPr>
          <p:cNvSpPr txBox="1"/>
          <p:nvPr/>
        </p:nvSpPr>
        <p:spPr>
          <a:xfrm>
            <a:off x="7605928" y="6517145"/>
            <a:ext cx="2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endParaRPr lang="en-US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1896340-78C5-F0BC-CBF8-B5C7D1638B45}"/>
              </a:ext>
            </a:extLst>
          </p:cNvPr>
          <p:cNvSpPr txBox="1"/>
          <p:nvPr/>
        </p:nvSpPr>
        <p:spPr>
          <a:xfrm>
            <a:off x="8230996" y="6529197"/>
            <a:ext cx="6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5904C6-B4B4-EDFD-26F0-1DB4C0FA9734}"/>
              </a:ext>
            </a:extLst>
          </p:cNvPr>
          <p:cNvSpPr/>
          <p:nvPr/>
        </p:nvSpPr>
        <p:spPr>
          <a:xfrm>
            <a:off x="2511531" y="6190303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DA843F2-BA9A-4707-6607-AF40CE4F0695}"/>
              </a:ext>
            </a:extLst>
          </p:cNvPr>
          <p:cNvSpPr/>
          <p:nvPr/>
        </p:nvSpPr>
        <p:spPr>
          <a:xfrm>
            <a:off x="3151610" y="607463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EB9A819-2E0D-3AB6-1B17-F5BD59F6F10E}"/>
              </a:ext>
            </a:extLst>
          </p:cNvPr>
          <p:cNvSpPr/>
          <p:nvPr/>
        </p:nvSpPr>
        <p:spPr>
          <a:xfrm>
            <a:off x="3785546" y="5853443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EF6E10D-A379-BD35-2E0C-19F2BA2AD6A7}"/>
              </a:ext>
            </a:extLst>
          </p:cNvPr>
          <p:cNvSpPr/>
          <p:nvPr/>
        </p:nvSpPr>
        <p:spPr>
          <a:xfrm>
            <a:off x="8391603" y="342900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18D76FC-4A3A-6F01-1791-FBD024A402CF}"/>
              </a:ext>
            </a:extLst>
          </p:cNvPr>
          <p:cNvSpPr/>
          <p:nvPr/>
        </p:nvSpPr>
        <p:spPr>
          <a:xfrm>
            <a:off x="7714623" y="351281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3FE8E8F-F1E9-93ED-DA23-F0A7798B906A}"/>
              </a:ext>
            </a:extLst>
          </p:cNvPr>
          <p:cNvSpPr/>
          <p:nvPr/>
        </p:nvSpPr>
        <p:spPr>
          <a:xfrm>
            <a:off x="4362490" y="548350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226EAFC-66B1-DFB9-AEB3-06BE8362189C}"/>
              </a:ext>
            </a:extLst>
          </p:cNvPr>
          <p:cNvSpPr/>
          <p:nvPr/>
        </p:nvSpPr>
        <p:spPr>
          <a:xfrm>
            <a:off x="5006640" y="4916491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A790C65-75D5-3482-AC8E-3FF02C7A5BD5}"/>
              </a:ext>
            </a:extLst>
          </p:cNvPr>
          <p:cNvSpPr/>
          <p:nvPr/>
        </p:nvSpPr>
        <p:spPr>
          <a:xfrm>
            <a:off x="5740221" y="427384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F5BCC5A-E8F8-AEB7-3986-D183FDA4493C}"/>
              </a:ext>
            </a:extLst>
          </p:cNvPr>
          <p:cNvSpPr/>
          <p:nvPr/>
        </p:nvSpPr>
        <p:spPr>
          <a:xfrm>
            <a:off x="6419304" y="3846913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FD54430-2C74-5755-1C2C-C59FC86D289C}"/>
              </a:ext>
            </a:extLst>
          </p:cNvPr>
          <p:cNvSpPr/>
          <p:nvPr/>
        </p:nvSpPr>
        <p:spPr>
          <a:xfrm>
            <a:off x="7005884" y="3646593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76F95D8-92D1-2195-4F63-D7C6DAF647DF}"/>
              </a:ext>
            </a:extLst>
          </p:cNvPr>
          <p:cNvSpPr txBox="1"/>
          <p:nvPr/>
        </p:nvSpPr>
        <p:spPr>
          <a:xfrm>
            <a:off x="8835434" y="6489510"/>
            <a:ext cx="19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Decile</a:t>
            </a:r>
            <a:endParaRPr lang="en-US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0CAD73F-C7BA-AD5A-66CE-DDF8865321B7}"/>
              </a:ext>
            </a:extLst>
          </p:cNvPr>
          <p:cNvSpPr txBox="1"/>
          <p:nvPr/>
        </p:nvSpPr>
        <p:spPr>
          <a:xfrm rot="16200000">
            <a:off x="834487" y="4112269"/>
            <a:ext cx="19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 HEA</a:t>
            </a:r>
            <a:endParaRPr lang="en-US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2F63944-E4EB-55C0-5AF9-11F4A7935117}"/>
              </a:ext>
            </a:extLst>
          </p:cNvPr>
          <p:cNvCxnSpPr>
            <a:cxnSpLocks/>
          </p:cNvCxnSpPr>
          <p:nvPr/>
        </p:nvCxnSpPr>
        <p:spPr>
          <a:xfrm>
            <a:off x="1948832" y="3522553"/>
            <a:ext cx="6755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E1A4586C-D7E7-80B4-68CB-E28D07458460}"/>
              </a:ext>
            </a:extLst>
          </p:cNvPr>
          <p:cNvSpPr txBox="1"/>
          <p:nvPr/>
        </p:nvSpPr>
        <p:spPr>
          <a:xfrm>
            <a:off x="4065073" y="3489396"/>
            <a:ext cx="1452964" cy="37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30000 HEA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69B61B2-9263-22D3-E402-7BF7B431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</a:t>
            </a:r>
            <a:endParaRPr lang="en-US" dirty="0"/>
          </a:p>
        </p:txBody>
      </p:sp>
      <p:pic>
        <p:nvPicPr>
          <p:cNvPr id="1026" name="Picture 2" descr="figure 5">
            <a:extLst>
              <a:ext uri="{FF2B5EF4-FFF2-40B4-BE49-F238E27FC236}">
                <a16:creationId xmlns:a16="http://schemas.microsoft.com/office/drawing/2014/main" id="{E5E35353-8A67-9116-8441-DD65A5B43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70" y="2560320"/>
            <a:ext cx="3577680" cy="35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ure 5">
            <a:extLst>
              <a:ext uri="{FF2B5EF4-FFF2-40B4-BE49-F238E27FC236}">
                <a16:creationId xmlns:a16="http://schemas.microsoft.com/office/drawing/2014/main" id="{0A561C4B-7094-56CE-224E-FAC1F771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0320"/>
            <a:ext cx="3577680" cy="35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5B517B-A5BA-662E-A69E-A2DE1829F09F}"/>
              </a:ext>
            </a:extLst>
          </p:cNvPr>
          <p:cNvSpPr txBox="1"/>
          <p:nvPr/>
        </p:nvSpPr>
        <p:spPr>
          <a:xfrm>
            <a:off x="7113070" y="2077453"/>
            <a:ext cx="24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Always in </a:t>
            </a:r>
            <a:r>
              <a:rPr lang="fr-FR" dirty="0" err="1"/>
              <a:t>Decile</a:t>
            </a:r>
            <a:r>
              <a:rPr lang="fr-FR" dirty="0"/>
              <a:t> 10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79B5CF-E1F9-84C5-184A-DB1A7D4CEC79}"/>
              </a:ext>
            </a:extLst>
          </p:cNvPr>
          <p:cNvSpPr txBox="1"/>
          <p:nvPr/>
        </p:nvSpPr>
        <p:spPr>
          <a:xfrm>
            <a:off x="1769444" y="2077453"/>
            <a:ext cx="24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Always in </a:t>
            </a:r>
            <a:r>
              <a:rPr lang="fr-FR" dirty="0" err="1"/>
              <a:t>Decile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CE2295-C559-0D64-82FB-1E619EE3E640}"/>
              </a:ext>
            </a:extLst>
          </p:cNvPr>
          <p:cNvSpPr txBox="1"/>
          <p:nvPr/>
        </p:nvSpPr>
        <p:spPr>
          <a:xfrm>
            <a:off x="662544" y="6099499"/>
            <a:ext cx="393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are the </a:t>
            </a:r>
            <a:r>
              <a:rPr lang="fr-FR" dirty="0" err="1"/>
              <a:t>most</a:t>
            </a:r>
            <a:r>
              <a:rPr lang="fr-FR" dirty="0"/>
              <a:t>/least </a:t>
            </a:r>
            <a:r>
              <a:rPr lang="fr-FR" dirty="0" err="1"/>
              <a:t>represented</a:t>
            </a:r>
            <a:r>
              <a:rPr lang="fr-FR" dirty="0"/>
              <a:t> in the TOP 500?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BB22E4-B404-0DF7-6D9E-E3DE005BFE12}"/>
              </a:ext>
            </a:extLst>
          </p:cNvPr>
          <p:cNvSpPr txBox="1"/>
          <p:nvPr/>
        </p:nvSpPr>
        <p:spPr>
          <a:xfrm>
            <a:off x="6096000" y="6099498"/>
            <a:ext cx="393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are the </a:t>
            </a:r>
            <a:r>
              <a:rPr lang="fr-FR" dirty="0" err="1"/>
              <a:t>most</a:t>
            </a:r>
            <a:r>
              <a:rPr lang="fr-FR" dirty="0"/>
              <a:t>/least </a:t>
            </a:r>
            <a:r>
              <a:rPr lang="fr-FR" dirty="0" err="1"/>
              <a:t>represented</a:t>
            </a:r>
            <a:r>
              <a:rPr lang="fr-FR" dirty="0"/>
              <a:t> in the </a:t>
            </a:r>
            <a:r>
              <a:rPr lang="fr-FR" dirty="0" err="1"/>
              <a:t>worth</a:t>
            </a:r>
            <a:r>
              <a:rPr lang="fr-FR" dirty="0"/>
              <a:t> 500?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6933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Company Meeting by Slidesgo">
  <a:themeElements>
    <a:clrScheme name="Personnalisé 4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666666"/>
      </a:accent1>
      <a:accent2>
        <a:srgbClr val="1B607A"/>
      </a:accent2>
      <a:accent3>
        <a:srgbClr val="FFC901"/>
      </a:accent3>
      <a:accent4>
        <a:srgbClr val="57C65A"/>
      </a:accent4>
      <a:accent5>
        <a:srgbClr val="57C65A"/>
      </a:accent5>
      <a:accent6>
        <a:srgbClr val="2EC0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882</Words>
  <Application>Microsoft Office PowerPoint</Application>
  <PresentationFormat>Grand écran</PresentationFormat>
  <Paragraphs>121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Courier New</vt:lpstr>
      <vt:lpstr>Encode Sans</vt:lpstr>
      <vt:lpstr>Roboto</vt:lpstr>
      <vt:lpstr>Wingdings</vt:lpstr>
      <vt:lpstr>Energy Company Meeting by Slidesgo</vt:lpstr>
      <vt:lpstr> Highlights on Europe Raw Materials Sustainability</vt:lpstr>
      <vt:lpstr>Contexte</vt:lpstr>
      <vt:lpstr>Method</vt:lpstr>
      <vt:lpstr>What we need to do </vt:lpstr>
      <vt:lpstr>What we need to do </vt:lpstr>
      <vt:lpstr>What we need to do </vt:lpstr>
      <vt:lpstr>What we need to do </vt:lpstr>
      <vt:lpstr>Discussion</vt:lpstr>
      <vt:lpstr>Discussion</vt:lpstr>
      <vt:lpstr>What we need to do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Highlights on Europe Raw Materials Sustainability</dc:title>
  <dc:creator>Alexandre Nomine</dc:creator>
  <cp:lastModifiedBy>Alexandre Nomine</cp:lastModifiedBy>
  <cp:revision>11</cp:revision>
  <dcterms:created xsi:type="dcterms:W3CDTF">2023-07-12T14:17:07Z</dcterms:created>
  <dcterms:modified xsi:type="dcterms:W3CDTF">2023-07-17T23:18:19Z</dcterms:modified>
</cp:coreProperties>
</file>