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66" r:id="rId5"/>
    <p:sldId id="309" r:id="rId6"/>
    <p:sldId id="310" r:id="rId7"/>
    <p:sldId id="311" r:id="rId8"/>
    <p:sldId id="313" r:id="rId9"/>
    <p:sldId id="314" r:id="rId10"/>
    <p:sldId id="315" r:id="rId11"/>
    <p:sldId id="316" r:id="rId12"/>
    <p:sldId id="317" r:id="rId13"/>
    <p:sldId id="308" r:id="rId14"/>
    <p:sldId id="318" r:id="rId15"/>
    <p:sldId id="31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77700" autoAdjust="0"/>
  </p:normalViewPr>
  <p:slideViewPr>
    <p:cSldViewPr snapToGrid="0">
      <p:cViewPr varScale="1">
        <p:scale>
          <a:sx n="111" d="100"/>
          <a:sy n="111" d="100"/>
        </p:scale>
        <p:origin x="54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6E9627-1FEC-4724-B8E4-7D887BD410F5}" type="datetimeFigureOut">
              <a:rPr lang="en-US" smtClean="0"/>
              <a:t>8/28/2020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3B1A2-006B-4515-94B1-229FCE4F4430}" type="slidenum">
              <a:rPr lang="en-US" smtClean="0"/>
              <a:t>‹#›</a:t>
            </a:fld>
            <a:endParaRPr lang="en-US"/>
          </a:p>
        </p:txBody>
      </p:sp>
    </p:spTree>
    <p:extLst>
      <p:ext uri="{BB962C8B-B14F-4D97-AF65-F5344CB8AC3E}">
        <p14:creationId xmlns:p14="http://schemas.microsoft.com/office/powerpoint/2010/main" val="3665710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en-US" dirty="0"/>
          </a:p>
        </p:txBody>
      </p:sp>
      <p:sp>
        <p:nvSpPr>
          <p:cNvPr id="4" name="Slide Number Placeholder 3"/>
          <p:cNvSpPr>
            <a:spLocks noGrp="1"/>
          </p:cNvSpPr>
          <p:nvPr>
            <p:ph type="sldNum" sz="quarter" idx="5"/>
          </p:nvPr>
        </p:nvSpPr>
        <p:spPr/>
        <p:txBody>
          <a:bodyPr/>
          <a:lstStyle/>
          <a:p>
            <a:fld id="{5593B1A2-006B-4515-94B1-229FCE4F4430}" type="slidenum">
              <a:rPr lang="en-US" smtClean="0"/>
              <a:t>2</a:t>
            </a:fld>
            <a:endParaRPr lang="en-US"/>
          </a:p>
        </p:txBody>
      </p:sp>
    </p:spTree>
    <p:extLst>
      <p:ext uri="{BB962C8B-B14F-4D97-AF65-F5344CB8AC3E}">
        <p14:creationId xmlns:p14="http://schemas.microsoft.com/office/powerpoint/2010/main" val="4159154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93B1A2-006B-4515-94B1-229FCE4F4430}" type="slidenum">
              <a:rPr lang="en-US" smtClean="0"/>
              <a:t>4</a:t>
            </a:fld>
            <a:endParaRPr lang="en-US"/>
          </a:p>
        </p:txBody>
      </p:sp>
    </p:spTree>
    <p:extLst>
      <p:ext uri="{BB962C8B-B14F-4D97-AF65-F5344CB8AC3E}">
        <p14:creationId xmlns:p14="http://schemas.microsoft.com/office/powerpoint/2010/main" val="872587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  </a:t>
            </a:r>
            <a:endParaRPr lang="en-US" dirty="0"/>
          </a:p>
        </p:txBody>
      </p:sp>
      <p:sp>
        <p:nvSpPr>
          <p:cNvPr id="4" name="Slide Number Placeholder 3"/>
          <p:cNvSpPr>
            <a:spLocks noGrp="1"/>
          </p:cNvSpPr>
          <p:nvPr>
            <p:ph type="sldNum" sz="quarter" idx="5"/>
          </p:nvPr>
        </p:nvSpPr>
        <p:spPr/>
        <p:txBody>
          <a:bodyPr/>
          <a:lstStyle/>
          <a:p>
            <a:fld id="{5593B1A2-006B-4515-94B1-229FCE4F4430}" type="slidenum">
              <a:rPr lang="en-US" smtClean="0"/>
              <a:t>7</a:t>
            </a:fld>
            <a:endParaRPr lang="en-US"/>
          </a:p>
        </p:txBody>
      </p:sp>
    </p:spTree>
    <p:extLst>
      <p:ext uri="{BB962C8B-B14F-4D97-AF65-F5344CB8AC3E}">
        <p14:creationId xmlns:p14="http://schemas.microsoft.com/office/powerpoint/2010/main" val="1126306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93B1A2-006B-4515-94B1-229FCE4F4430}" type="slidenum">
              <a:rPr lang="en-US" smtClean="0"/>
              <a:t>8</a:t>
            </a:fld>
            <a:endParaRPr lang="en-US"/>
          </a:p>
        </p:txBody>
      </p:sp>
    </p:spTree>
    <p:extLst>
      <p:ext uri="{BB962C8B-B14F-4D97-AF65-F5344CB8AC3E}">
        <p14:creationId xmlns:p14="http://schemas.microsoft.com/office/powerpoint/2010/main" val="415819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 Pour la partie conception </a:t>
            </a:r>
            <a:endParaRPr lang="en-US" dirty="0"/>
          </a:p>
        </p:txBody>
      </p:sp>
      <p:sp>
        <p:nvSpPr>
          <p:cNvPr id="4" name="Slide Number Placeholder 3"/>
          <p:cNvSpPr>
            <a:spLocks noGrp="1"/>
          </p:cNvSpPr>
          <p:nvPr>
            <p:ph type="sldNum" sz="quarter" idx="5"/>
          </p:nvPr>
        </p:nvSpPr>
        <p:spPr/>
        <p:txBody>
          <a:bodyPr/>
          <a:lstStyle/>
          <a:p>
            <a:fld id="{5593B1A2-006B-4515-94B1-229FCE4F4430}" type="slidenum">
              <a:rPr lang="en-US" smtClean="0"/>
              <a:t>9</a:t>
            </a:fld>
            <a:endParaRPr lang="en-US"/>
          </a:p>
        </p:txBody>
      </p:sp>
    </p:spTree>
    <p:extLst>
      <p:ext uri="{BB962C8B-B14F-4D97-AF65-F5344CB8AC3E}">
        <p14:creationId xmlns:p14="http://schemas.microsoft.com/office/powerpoint/2010/main" val="4063441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93B1A2-006B-4515-94B1-229FCE4F4430}" type="slidenum">
              <a:rPr lang="en-US" smtClean="0"/>
              <a:t>11</a:t>
            </a:fld>
            <a:endParaRPr lang="en-US"/>
          </a:p>
        </p:txBody>
      </p:sp>
    </p:spTree>
    <p:extLst>
      <p:ext uri="{BB962C8B-B14F-4D97-AF65-F5344CB8AC3E}">
        <p14:creationId xmlns:p14="http://schemas.microsoft.com/office/powerpoint/2010/main" val="1085992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D777E05D-01CE-445C-A3B7-4CC1130E68BC}" type="datetime1">
              <a:rPr lang="en-US" smtClean="0"/>
              <a:t>8/28/2020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33688A05-92B4-413A-B01E-FE85A057A4B8}" type="datetime1">
              <a:rPr lang="en-US" smtClean="0"/>
              <a:t>8/28/2020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B1E67700-7C6A-438A-8C20-4EE528B5683B}" type="datetime1">
              <a:rPr lang="en-US" smtClean="0"/>
              <a:t>8/28/2020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2D569427-3DBD-44EF-AFD6-267848B94A33}" type="datetime1">
              <a:rPr lang="en-US" smtClean="0"/>
              <a:t>8/28/2020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972C8B72-0B03-4AC2-A558-912738E999DD}" type="datetime1">
              <a:rPr lang="en-US" smtClean="0"/>
              <a:t>8/28/2020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57E7477B-2EE8-477E-81CD-C8B34DCE5291}" type="datetime1">
              <a:rPr lang="en-US" smtClean="0"/>
              <a:t>8/28/2020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DB116565-C766-402E-B1B7-88550CDC1141}" type="datetime1">
              <a:rPr lang="en-US" smtClean="0"/>
              <a:t>8/28/2020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3166019B-A344-454F-BF96-5B14677ADBD0}" type="datetime1">
              <a:rPr lang="en-US" smtClean="0"/>
              <a:t>8/28/2020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5F598CC6-F470-4CAE-B5BB-1E1EAC86FE5E}" type="datetime1">
              <a:rPr lang="en-US" smtClean="0"/>
              <a:t>8/28/2020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8742B755-9ABE-4A52-9224-BC5FF3FBF276}" type="datetime1">
              <a:rPr lang="en-US" smtClean="0"/>
              <a:t>8/28/2020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542" y="1086972"/>
            <a:ext cx="10308783" cy="3207778"/>
          </a:xfrm>
        </p:spPr>
        <p:txBody>
          <a:bodyPr>
            <a:normAutofit/>
          </a:bodyPr>
          <a:lstStyle/>
          <a:p>
            <a:pPr algn="ctr"/>
            <a:r>
              <a:rPr lang="fr-FR" sz="4000" b="1" dirty="0">
                <a:solidFill>
                  <a:srgbClr val="7030A0"/>
                </a:solidFill>
              </a:rPr>
              <a:t>Projet FILROUGE:</a:t>
            </a:r>
            <a:br>
              <a:rPr lang="fr-FR" sz="4000" b="1" dirty="0">
                <a:solidFill>
                  <a:srgbClr val="7030A0"/>
                </a:solidFill>
              </a:rPr>
            </a:br>
            <a:r>
              <a:rPr lang="fr-FR" sz="6000" dirty="0">
                <a:solidFill>
                  <a:srgbClr val="7030A0"/>
                </a:solidFill>
              </a:rPr>
              <a:t> </a:t>
            </a:r>
            <a:r>
              <a:rPr lang="fr-FR" sz="4800" dirty="0">
                <a:solidFill>
                  <a:srgbClr val="7030A0"/>
                </a:solidFill>
              </a:rPr>
              <a:t>Conception et réalisation d’une application Web pour la gestion des voyages </a:t>
            </a:r>
            <a:endParaRPr lang="en-US" sz="6000" dirty="0">
              <a:solidFill>
                <a:srgbClr val="7030A0"/>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282632" y="5100573"/>
            <a:ext cx="4829101" cy="1238616"/>
          </a:xfrm>
        </p:spPr>
        <p:txBody>
          <a:bodyPr>
            <a:normAutofit/>
          </a:bodyPr>
          <a:lstStyle/>
          <a:p>
            <a:r>
              <a:rPr lang="fr-FR" b="1" u="sng" dirty="0">
                <a:solidFill>
                  <a:schemeClr val="accent6">
                    <a:lumMod val="60000"/>
                    <a:lumOff val="40000"/>
                  </a:schemeClr>
                </a:solidFill>
              </a:rPr>
              <a:t>Encadré par: </a:t>
            </a:r>
          </a:p>
          <a:p>
            <a:r>
              <a:rPr lang="fr-FR" dirty="0"/>
              <a:t>Youness Echchadi  </a:t>
            </a:r>
            <a:endParaRPr lang="en-US" dirty="0"/>
          </a:p>
        </p:txBody>
      </p:sp>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Subtitle 2">
            <a:extLst>
              <a:ext uri="{FF2B5EF4-FFF2-40B4-BE49-F238E27FC236}">
                <a16:creationId xmlns:a16="http://schemas.microsoft.com/office/drawing/2014/main" id="{1E38C96E-5ADE-49A7-B914-34C349C1BD8C}"/>
              </a:ext>
            </a:extLst>
          </p:cNvPr>
          <p:cNvSpPr txBox="1">
            <a:spLocks/>
          </p:cNvSpPr>
          <p:nvPr/>
        </p:nvSpPr>
        <p:spPr>
          <a:xfrm>
            <a:off x="7763009" y="5100573"/>
            <a:ext cx="4829101" cy="1238616"/>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fr-FR" b="1" u="sng" dirty="0">
                <a:solidFill>
                  <a:schemeClr val="accent6">
                    <a:lumMod val="60000"/>
                    <a:lumOff val="40000"/>
                  </a:schemeClr>
                </a:solidFill>
              </a:rPr>
              <a:t>Présenté  par: </a:t>
            </a:r>
          </a:p>
          <a:p>
            <a:r>
              <a:rPr lang="fr-FR" dirty="0"/>
              <a:t>Ayyoub halbaoui</a:t>
            </a:r>
            <a:endParaRPr lang="en-US" dirty="0"/>
          </a:p>
        </p:txBody>
      </p:sp>
      <p:sp>
        <p:nvSpPr>
          <p:cNvPr id="4" name="Rectangle 3">
            <a:extLst>
              <a:ext uri="{FF2B5EF4-FFF2-40B4-BE49-F238E27FC236}">
                <a16:creationId xmlns:a16="http://schemas.microsoft.com/office/drawing/2014/main" id="{103EDC5C-105B-497D-9B14-C6F5B88690EF}"/>
              </a:ext>
            </a:extLst>
          </p:cNvPr>
          <p:cNvSpPr/>
          <p:nvPr/>
        </p:nvSpPr>
        <p:spPr>
          <a:xfrm>
            <a:off x="6731000" y="4253208"/>
            <a:ext cx="4648200" cy="2002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light, drawing, plate&#10;&#10;Description automatically generated">
            <a:extLst>
              <a:ext uri="{FF2B5EF4-FFF2-40B4-BE49-F238E27FC236}">
                <a16:creationId xmlns:a16="http://schemas.microsoft.com/office/drawing/2014/main" id="{507E6789-C8F9-4369-8D63-E8D1E06609DE}"/>
              </a:ext>
            </a:extLst>
          </p:cNvPr>
          <p:cNvPicPr>
            <a:picLocks noChangeAspect="1"/>
          </p:cNvPicPr>
          <p:nvPr/>
        </p:nvPicPr>
        <p:blipFill>
          <a:blip r:embed="rId3"/>
          <a:stretch>
            <a:fillRect/>
          </a:stretch>
        </p:blipFill>
        <p:spPr>
          <a:xfrm>
            <a:off x="273432" y="185210"/>
            <a:ext cx="3152775" cy="819722"/>
          </a:xfrm>
          <a:prstGeom prst="rect">
            <a:avLst/>
          </a:prstGeom>
        </p:spPr>
      </p:pic>
      <p:pic>
        <p:nvPicPr>
          <p:cNvPr id="10" name="Picture 9">
            <a:extLst>
              <a:ext uri="{FF2B5EF4-FFF2-40B4-BE49-F238E27FC236}">
                <a16:creationId xmlns:a16="http://schemas.microsoft.com/office/drawing/2014/main" id="{C6BEBD99-0026-44E4-8A87-12589D076CEB}"/>
              </a:ext>
            </a:extLst>
          </p:cNvPr>
          <p:cNvPicPr>
            <a:picLocks noChangeAspect="1"/>
          </p:cNvPicPr>
          <p:nvPr/>
        </p:nvPicPr>
        <p:blipFill>
          <a:blip r:embed="rId4"/>
          <a:stretch>
            <a:fillRect/>
          </a:stretch>
        </p:blipFill>
        <p:spPr>
          <a:xfrm>
            <a:off x="9373799" y="185210"/>
            <a:ext cx="589352" cy="819722"/>
          </a:xfrm>
          <a:prstGeom prst="rect">
            <a:avLst/>
          </a:prstGeom>
        </p:spPr>
      </p:pic>
      <p:sp>
        <p:nvSpPr>
          <p:cNvPr id="14" name="TextBox 13">
            <a:extLst>
              <a:ext uri="{FF2B5EF4-FFF2-40B4-BE49-F238E27FC236}">
                <a16:creationId xmlns:a16="http://schemas.microsoft.com/office/drawing/2014/main" id="{94893E6C-9897-44C4-9E42-997ACAE005FE}"/>
              </a:ext>
            </a:extLst>
          </p:cNvPr>
          <p:cNvSpPr txBox="1"/>
          <p:nvPr/>
        </p:nvSpPr>
        <p:spPr>
          <a:xfrm>
            <a:off x="10246435" y="395735"/>
            <a:ext cx="1806306" cy="461665"/>
          </a:xfrm>
          <a:prstGeom prst="rect">
            <a:avLst/>
          </a:prstGeom>
          <a:noFill/>
        </p:spPr>
        <p:txBody>
          <a:bodyPr wrap="square">
            <a:spAutoFit/>
          </a:bodyPr>
          <a:lstStyle/>
          <a:p>
            <a:r>
              <a:rPr lang="fr-FR" sz="2400" b="1" dirty="0">
                <a:latin typeface="Arial Black" panose="020B0A04020102020204" pitchFamily="34" charset="0"/>
              </a:rPr>
              <a:t>TRAVEL</a:t>
            </a:r>
            <a:endParaRPr lang="en-US" sz="2400" b="1" dirty="0">
              <a:latin typeface="Arial Black" panose="020B0A04020102020204" pitchFamily="34" charset="0"/>
            </a:endParaRPr>
          </a:p>
        </p:txBody>
      </p:sp>
      <p:sp>
        <p:nvSpPr>
          <p:cNvPr id="12" name="Slide Number Placeholder 11">
            <a:extLst>
              <a:ext uri="{FF2B5EF4-FFF2-40B4-BE49-F238E27FC236}">
                <a16:creationId xmlns:a16="http://schemas.microsoft.com/office/drawing/2014/main" id="{3126A8F2-C905-4AF1-BF72-EAFC4349B5F2}"/>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pPr algn="ctr"/>
            <a:r>
              <a:rPr lang="fr-FR" sz="4800" b="1" dirty="0"/>
              <a:t>Réalisation</a:t>
            </a:r>
            <a:r>
              <a:rPr lang="fr-FR" dirty="0"/>
              <a:t> </a:t>
            </a:r>
            <a:endParaRPr lang="en-US" dirty="0"/>
          </a:p>
        </p:txBody>
      </p:sp>
      <p:pic>
        <p:nvPicPr>
          <p:cNvPr id="5" name="Picture 4" descr="A picture containing drawing&#10;&#10;Description automatically generated">
            <a:extLst>
              <a:ext uri="{FF2B5EF4-FFF2-40B4-BE49-F238E27FC236}">
                <a16:creationId xmlns:a16="http://schemas.microsoft.com/office/drawing/2014/main" id="{EA9F3F50-4C59-45D9-B4F4-5E7EB93EBF8E}"/>
              </a:ext>
            </a:extLst>
          </p:cNvPr>
          <p:cNvPicPr>
            <a:picLocks noChangeAspect="1"/>
          </p:cNvPicPr>
          <p:nvPr/>
        </p:nvPicPr>
        <p:blipFill>
          <a:blip r:embed="rId3"/>
          <a:stretch>
            <a:fillRect/>
          </a:stretch>
        </p:blipFill>
        <p:spPr>
          <a:xfrm>
            <a:off x="1206906" y="2298660"/>
            <a:ext cx="1202919" cy="1202919"/>
          </a:xfrm>
          <a:prstGeom prst="rect">
            <a:avLst/>
          </a:prstGeom>
        </p:spPr>
      </p:pic>
      <p:pic>
        <p:nvPicPr>
          <p:cNvPr id="9" name="Picture 8" descr="A picture containing drawing, food&#10;&#10;Description automatically generated">
            <a:extLst>
              <a:ext uri="{FF2B5EF4-FFF2-40B4-BE49-F238E27FC236}">
                <a16:creationId xmlns:a16="http://schemas.microsoft.com/office/drawing/2014/main" id="{28150A14-B1CC-4F63-BA74-2A594C8FF8F4}"/>
              </a:ext>
            </a:extLst>
          </p:cNvPr>
          <p:cNvPicPr>
            <a:picLocks noChangeAspect="1"/>
          </p:cNvPicPr>
          <p:nvPr/>
        </p:nvPicPr>
        <p:blipFill>
          <a:blip r:embed="rId4"/>
          <a:stretch>
            <a:fillRect/>
          </a:stretch>
        </p:blipFill>
        <p:spPr>
          <a:xfrm>
            <a:off x="3399090" y="2023243"/>
            <a:ext cx="1870333" cy="1870333"/>
          </a:xfrm>
          <a:prstGeom prst="rect">
            <a:avLst/>
          </a:prstGeom>
        </p:spPr>
      </p:pic>
      <p:pic>
        <p:nvPicPr>
          <p:cNvPr id="11" name="Picture 10" descr="A picture containing food, light, drawing&#10;&#10;Description automatically generated">
            <a:extLst>
              <a:ext uri="{FF2B5EF4-FFF2-40B4-BE49-F238E27FC236}">
                <a16:creationId xmlns:a16="http://schemas.microsoft.com/office/drawing/2014/main" id="{F8363E2F-6F8D-4A68-A819-D4474684695A}"/>
              </a:ext>
            </a:extLst>
          </p:cNvPr>
          <p:cNvPicPr>
            <a:picLocks noChangeAspect="1"/>
          </p:cNvPicPr>
          <p:nvPr/>
        </p:nvPicPr>
        <p:blipFill>
          <a:blip r:embed="rId5"/>
          <a:stretch>
            <a:fillRect/>
          </a:stretch>
        </p:blipFill>
        <p:spPr>
          <a:xfrm>
            <a:off x="6480193" y="2298660"/>
            <a:ext cx="1804379" cy="1202919"/>
          </a:xfrm>
          <a:prstGeom prst="rect">
            <a:avLst/>
          </a:prstGeom>
        </p:spPr>
      </p:pic>
      <p:pic>
        <p:nvPicPr>
          <p:cNvPr id="13" name="Picture 12" descr="A close up of a logo&#10;&#10;Description automatically generated">
            <a:extLst>
              <a:ext uri="{FF2B5EF4-FFF2-40B4-BE49-F238E27FC236}">
                <a16:creationId xmlns:a16="http://schemas.microsoft.com/office/drawing/2014/main" id="{BB026A59-8C1A-46C5-8460-B51B0D5614C5}"/>
              </a:ext>
            </a:extLst>
          </p:cNvPr>
          <p:cNvPicPr>
            <a:picLocks noChangeAspect="1"/>
          </p:cNvPicPr>
          <p:nvPr/>
        </p:nvPicPr>
        <p:blipFill>
          <a:blip r:embed="rId6"/>
          <a:stretch>
            <a:fillRect/>
          </a:stretch>
        </p:blipFill>
        <p:spPr>
          <a:xfrm>
            <a:off x="9449244" y="2184732"/>
            <a:ext cx="1912521" cy="1606218"/>
          </a:xfrm>
          <a:prstGeom prst="rect">
            <a:avLst/>
          </a:prstGeom>
        </p:spPr>
      </p:pic>
      <p:pic>
        <p:nvPicPr>
          <p:cNvPr id="15" name="Picture 14" descr="A close up of a sign&#10;&#10;Description automatically generated">
            <a:extLst>
              <a:ext uri="{FF2B5EF4-FFF2-40B4-BE49-F238E27FC236}">
                <a16:creationId xmlns:a16="http://schemas.microsoft.com/office/drawing/2014/main" id="{2337CA57-AE77-4641-AA20-665F26A0BE47}"/>
              </a:ext>
            </a:extLst>
          </p:cNvPr>
          <p:cNvPicPr>
            <a:picLocks noChangeAspect="1"/>
          </p:cNvPicPr>
          <p:nvPr/>
        </p:nvPicPr>
        <p:blipFill>
          <a:blip r:embed="rId7"/>
          <a:stretch>
            <a:fillRect/>
          </a:stretch>
        </p:blipFill>
        <p:spPr>
          <a:xfrm>
            <a:off x="4074872" y="4202940"/>
            <a:ext cx="1549400" cy="1549400"/>
          </a:xfrm>
          <a:prstGeom prst="rect">
            <a:avLst/>
          </a:prstGeom>
        </p:spPr>
      </p:pic>
      <p:pic>
        <p:nvPicPr>
          <p:cNvPr id="17" name="Picture 16" descr="A close up of a logo&#10;&#10;Description automatically generated">
            <a:extLst>
              <a:ext uri="{FF2B5EF4-FFF2-40B4-BE49-F238E27FC236}">
                <a16:creationId xmlns:a16="http://schemas.microsoft.com/office/drawing/2014/main" id="{DF8DB534-AF18-4F79-BFFB-63C5213F7942}"/>
              </a:ext>
            </a:extLst>
          </p:cNvPr>
          <p:cNvPicPr>
            <a:picLocks noChangeAspect="1"/>
          </p:cNvPicPr>
          <p:nvPr/>
        </p:nvPicPr>
        <p:blipFill>
          <a:blip r:embed="rId8"/>
          <a:stretch>
            <a:fillRect/>
          </a:stretch>
        </p:blipFill>
        <p:spPr>
          <a:xfrm>
            <a:off x="1268577" y="3917057"/>
            <a:ext cx="1770287" cy="1770287"/>
          </a:xfrm>
          <a:prstGeom prst="rect">
            <a:avLst/>
          </a:prstGeom>
        </p:spPr>
      </p:pic>
      <p:pic>
        <p:nvPicPr>
          <p:cNvPr id="19" name="Picture 18" descr="A picture containing drawing&#10;&#10;Description automatically generated">
            <a:extLst>
              <a:ext uri="{FF2B5EF4-FFF2-40B4-BE49-F238E27FC236}">
                <a16:creationId xmlns:a16="http://schemas.microsoft.com/office/drawing/2014/main" id="{A9290EC3-067A-4DB0-9D9D-DE9CB5494AB6}"/>
              </a:ext>
            </a:extLst>
          </p:cNvPr>
          <p:cNvPicPr>
            <a:picLocks noChangeAspect="1"/>
          </p:cNvPicPr>
          <p:nvPr/>
        </p:nvPicPr>
        <p:blipFill>
          <a:blip r:embed="rId9"/>
          <a:stretch>
            <a:fillRect/>
          </a:stretch>
        </p:blipFill>
        <p:spPr>
          <a:xfrm>
            <a:off x="7553615" y="4104242"/>
            <a:ext cx="1262436" cy="1770287"/>
          </a:xfrm>
          <a:prstGeom prst="rect">
            <a:avLst/>
          </a:prstGeom>
        </p:spPr>
      </p:pic>
      <p:sp>
        <p:nvSpPr>
          <p:cNvPr id="21" name="Footer Placeholder 20">
            <a:extLst>
              <a:ext uri="{FF2B5EF4-FFF2-40B4-BE49-F238E27FC236}">
                <a16:creationId xmlns:a16="http://schemas.microsoft.com/office/drawing/2014/main" id="{754F349B-3B7C-4593-AA12-D2AFF482FE72}"/>
              </a:ext>
            </a:extLst>
          </p:cNvPr>
          <p:cNvSpPr>
            <a:spLocks noGrp="1"/>
          </p:cNvSpPr>
          <p:nvPr>
            <p:ph type="ftr" sz="quarter" idx="11"/>
          </p:nvPr>
        </p:nvSpPr>
        <p:spPr/>
        <p:txBody>
          <a:bodyPr/>
          <a:lstStyle/>
          <a:p>
            <a:endParaRPr lang="en-US" dirty="0"/>
          </a:p>
        </p:txBody>
      </p:sp>
      <p:sp>
        <p:nvSpPr>
          <p:cNvPr id="22" name="Slide Number Placeholder 7">
            <a:extLst>
              <a:ext uri="{FF2B5EF4-FFF2-40B4-BE49-F238E27FC236}">
                <a16:creationId xmlns:a16="http://schemas.microsoft.com/office/drawing/2014/main" id="{F381D19A-A6C1-4D53-A334-03F8A3CC13FC}"/>
              </a:ext>
            </a:extLst>
          </p:cNvPr>
          <p:cNvSpPr txBox="1">
            <a:spLocks/>
          </p:cNvSpPr>
          <p:nvPr/>
        </p:nvSpPr>
        <p:spPr>
          <a:xfrm>
            <a:off x="11023369" y="5835016"/>
            <a:ext cx="1168631" cy="611822"/>
          </a:xfrm>
          <a:prstGeom prst="rect">
            <a:avLst/>
          </a:prstGeom>
          <a:solidFill>
            <a:schemeClr val="tx1">
              <a:lumMod val="95000"/>
              <a:lumOff val="5000"/>
            </a:schemeClr>
          </a:solidFill>
        </p:spPr>
        <p:txBody>
          <a:bodyPr vert="horz" lIns="91440" tIns="45720" rIns="91440" bIns="45720" rtlCol="0" anchor="ctr"/>
          <a:lstStyle>
            <a:defPPr>
              <a:defRPr lang="en-US"/>
            </a:defPPr>
            <a:lvl1pPr marL="0" algn="l"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A98EE3D-8CD1-4C3F-BD1C-C98C9596463C}" type="slidenum">
              <a:rPr lang="en-US" sz="4000" smtClean="0"/>
              <a:pPr algn="ctr"/>
              <a:t>10</a:t>
            </a:fld>
            <a:endParaRPr lang="en-US" sz="4000" dirty="0"/>
          </a:p>
        </p:txBody>
      </p:sp>
    </p:spTree>
    <p:extLst>
      <p:ext uri="{BB962C8B-B14F-4D97-AF65-F5344CB8AC3E}">
        <p14:creationId xmlns:p14="http://schemas.microsoft.com/office/powerpoint/2010/main" val="26552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80">
                                          <p:stCondLst>
                                            <p:cond delay="0"/>
                                          </p:stCondLst>
                                        </p:cTn>
                                        <p:tgtEl>
                                          <p:spTgt spid="11"/>
                                        </p:tgtEl>
                                      </p:cBhvr>
                                    </p:animEffect>
                                    <p:anim calcmode="lin" valueType="num">
                                      <p:cBhvr>
                                        <p:cTn id="21"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6" dur="26">
                                          <p:stCondLst>
                                            <p:cond delay="650"/>
                                          </p:stCondLst>
                                        </p:cTn>
                                        <p:tgtEl>
                                          <p:spTgt spid="11"/>
                                        </p:tgtEl>
                                      </p:cBhvr>
                                      <p:to x="100000" y="60000"/>
                                    </p:animScale>
                                    <p:animScale>
                                      <p:cBhvr>
                                        <p:cTn id="27" dur="166" decel="50000">
                                          <p:stCondLst>
                                            <p:cond delay="676"/>
                                          </p:stCondLst>
                                        </p:cTn>
                                        <p:tgtEl>
                                          <p:spTgt spid="11"/>
                                        </p:tgtEl>
                                      </p:cBhvr>
                                      <p:to x="100000" y="100000"/>
                                    </p:animScale>
                                    <p:animScale>
                                      <p:cBhvr>
                                        <p:cTn id="28" dur="26">
                                          <p:stCondLst>
                                            <p:cond delay="1312"/>
                                          </p:stCondLst>
                                        </p:cTn>
                                        <p:tgtEl>
                                          <p:spTgt spid="11"/>
                                        </p:tgtEl>
                                      </p:cBhvr>
                                      <p:to x="100000" y="80000"/>
                                    </p:animScale>
                                    <p:animScale>
                                      <p:cBhvr>
                                        <p:cTn id="29" dur="166" decel="50000">
                                          <p:stCondLst>
                                            <p:cond delay="1338"/>
                                          </p:stCondLst>
                                        </p:cTn>
                                        <p:tgtEl>
                                          <p:spTgt spid="11"/>
                                        </p:tgtEl>
                                      </p:cBhvr>
                                      <p:to x="100000" y="100000"/>
                                    </p:animScale>
                                    <p:animScale>
                                      <p:cBhvr>
                                        <p:cTn id="30" dur="26">
                                          <p:stCondLst>
                                            <p:cond delay="1642"/>
                                          </p:stCondLst>
                                        </p:cTn>
                                        <p:tgtEl>
                                          <p:spTgt spid="11"/>
                                        </p:tgtEl>
                                      </p:cBhvr>
                                      <p:to x="100000" y="90000"/>
                                    </p:animScale>
                                    <p:animScale>
                                      <p:cBhvr>
                                        <p:cTn id="31" dur="166" decel="50000">
                                          <p:stCondLst>
                                            <p:cond delay="1668"/>
                                          </p:stCondLst>
                                        </p:cTn>
                                        <p:tgtEl>
                                          <p:spTgt spid="11"/>
                                        </p:tgtEl>
                                      </p:cBhvr>
                                      <p:to x="100000" y="100000"/>
                                    </p:animScale>
                                    <p:animScale>
                                      <p:cBhvr>
                                        <p:cTn id="32" dur="26">
                                          <p:stCondLst>
                                            <p:cond delay="1808"/>
                                          </p:stCondLst>
                                        </p:cTn>
                                        <p:tgtEl>
                                          <p:spTgt spid="11"/>
                                        </p:tgtEl>
                                      </p:cBhvr>
                                      <p:to x="100000" y="95000"/>
                                    </p:animScale>
                                    <p:animScale>
                                      <p:cBhvr>
                                        <p:cTn id="33" dur="166" decel="50000">
                                          <p:stCondLst>
                                            <p:cond delay="1834"/>
                                          </p:stCondLst>
                                        </p:cTn>
                                        <p:tgtEl>
                                          <p:spTgt spid="11"/>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ppt_x"/>
                                          </p:val>
                                        </p:tav>
                                        <p:tav tm="100000">
                                          <p:val>
                                            <p:strVal val="#ppt_x"/>
                                          </p:val>
                                        </p:tav>
                                      </p:tavLst>
                                    </p:anim>
                                    <p:anim calcmode="lin" valueType="num">
                                      <p:cBhvr additive="base">
                                        <p:cTn id="4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6" presetClass="entr" presetSubtype="0"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down)">
                                      <p:cBhvr>
                                        <p:cTn id="52" dur="580">
                                          <p:stCondLst>
                                            <p:cond delay="0"/>
                                          </p:stCondLst>
                                        </p:cTn>
                                        <p:tgtEl>
                                          <p:spTgt spid="19"/>
                                        </p:tgtEl>
                                      </p:cBhvr>
                                    </p:animEffect>
                                    <p:anim calcmode="lin" valueType="num">
                                      <p:cBhvr>
                                        <p:cTn id="53"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54"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55"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56"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57"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58" dur="26">
                                          <p:stCondLst>
                                            <p:cond delay="650"/>
                                          </p:stCondLst>
                                        </p:cTn>
                                        <p:tgtEl>
                                          <p:spTgt spid="19"/>
                                        </p:tgtEl>
                                      </p:cBhvr>
                                      <p:to x="100000" y="60000"/>
                                    </p:animScale>
                                    <p:animScale>
                                      <p:cBhvr>
                                        <p:cTn id="59" dur="166" decel="50000">
                                          <p:stCondLst>
                                            <p:cond delay="676"/>
                                          </p:stCondLst>
                                        </p:cTn>
                                        <p:tgtEl>
                                          <p:spTgt spid="19"/>
                                        </p:tgtEl>
                                      </p:cBhvr>
                                      <p:to x="100000" y="100000"/>
                                    </p:animScale>
                                    <p:animScale>
                                      <p:cBhvr>
                                        <p:cTn id="60" dur="26">
                                          <p:stCondLst>
                                            <p:cond delay="1312"/>
                                          </p:stCondLst>
                                        </p:cTn>
                                        <p:tgtEl>
                                          <p:spTgt spid="19"/>
                                        </p:tgtEl>
                                      </p:cBhvr>
                                      <p:to x="100000" y="80000"/>
                                    </p:animScale>
                                    <p:animScale>
                                      <p:cBhvr>
                                        <p:cTn id="61" dur="166" decel="50000">
                                          <p:stCondLst>
                                            <p:cond delay="1338"/>
                                          </p:stCondLst>
                                        </p:cTn>
                                        <p:tgtEl>
                                          <p:spTgt spid="19"/>
                                        </p:tgtEl>
                                      </p:cBhvr>
                                      <p:to x="100000" y="100000"/>
                                    </p:animScale>
                                    <p:animScale>
                                      <p:cBhvr>
                                        <p:cTn id="62" dur="26">
                                          <p:stCondLst>
                                            <p:cond delay="1642"/>
                                          </p:stCondLst>
                                        </p:cTn>
                                        <p:tgtEl>
                                          <p:spTgt spid="19"/>
                                        </p:tgtEl>
                                      </p:cBhvr>
                                      <p:to x="100000" y="90000"/>
                                    </p:animScale>
                                    <p:animScale>
                                      <p:cBhvr>
                                        <p:cTn id="63" dur="166" decel="50000">
                                          <p:stCondLst>
                                            <p:cond delay="1668"/>
                                          </p:stCondLst>
                                        </p:cTn>
                                        <p:tgtEl>
                                          <p:spTgt spid="19"/>
                                        </p:tgtEl>
                                      </p:cBhvr>
                                      <p:to x="100000" y="100000"/>
                                    </p:animScale>
                                    <p:animScale>
                                      <p:cBhvr>
                                        <p:cTn id="64" dur="26">
                                          <p:stCondLst>
                                            <p:cond delay="1808"/>
                                          </p:stCondLst>
                                        </p:cTn>
                                        <p:tgtEl>
                                          <p:spTgt spid="19"/>
                                        </p:tgtEl>
                                      </p:cBhvr>
                                      <p:to x="100000" y="95000"/>
                                    </p:animScale>
                                    <p:animScale>
                                      <p:cBhvr>
                                        <p:cTn id="65" dur="166" decel="50000">
                                          <p:stCondLst>
                                            <p:cond delay="1834"/>
                                          </p:stCondLst>
                                        </p:cTn>
                                        <p:tgtEl>
                                          <p:spTgt spid="1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pPr algn="ctr"/>
            <a:r>
              <a:rPr lang="fr-FR" sz="4800" b="1" dirty="0"/>
              <a:t>Réalisation</a:t>
            </a:r>
            <a:r>
              <a:rPr lang="fr-FR" dirty="0"/>
              <a:t> </a:t>
            </a:r>
            <a:endParaRPr lang="en-US" dirty="0"/>
          </a:p>
        </p:txBody>
      </p:sp>
      <p:pic>
        <p:nvPicPr>
          <p:cNvPr id="3" name="Picture 2">
            <a:extLst>
              <a:ext uri="{FF2B5EF4-FFF2-40B4-BE49-F238E27FC236}">
                <a16:creationId xmlns:a16="http://schemas.microsoft.com/office/drawing/2014/main" id="{349BAC92-BD65-40F0-AEF9-A9B8289728BE}"/>
              </a:ext>
            </a:extLst>
          </p:cNvPr>
          <p:cNvPicPr>
            <a:picLocks noChangeAspect="1"/>
          </p:cNvPicPr>
          <p:nvPr/>
        </p:nvPicPr>
        <p:blipFill>
          <a:blip r:embed="rId4"/>
          <a:stretch>
            <a:fillRect/>
          </a:stretch>
        </p:blipFill>
        <p:spPr>
          <a:xfrm>
            <a:off x="4995220" y="2793944"/>
            <a:ext cx="589352" cy="819722"/>
          </a:xfrm>
          <a:prstGeom prst="rect">
            <a:avLst/>
          </a:prstGeom>
        </p:spPr>
      </p:pic>
      <p:sp>
        <p:nvSpPr>
          <p:cNvPr id="4" name="TextBox 3">
            <a:extLst>
              <a:ext uri="{FF2B5EF4-FFF2-40B4-BE49-F238E27FC236}">
                <a16:creationId xmlns:a16="http://schemas.microsoft.com/office/drawing/2014/main" id="{1D710776-479C-4D8B-9E8F-6A430C36F85C}"/>
              </a:ext>
            </a:extLst>
          </p:cNvPr>
          <p:cNvSpPr txBox="1"/>
          <p:nvPr/>
        </p:nvSpPr>
        <p:spPr>
          <a:xfrm>
            <a:off x="5688330" y="3034010"/>
            <a:ext cx="4206423" cy="646331"/>
          </a:xfrm>
          <a:prstGeom prst="rect">
            <a:avLst/>
          </a:prstGeom>
          <a:noFill/>
        </p:spPr>
        <p:txBody>
          <a:bodyPr wrap="square">
            <a:spAutoFit/>
          </a:bodyPr>
          <a:lstStyle/>
          <a:p>
            <a:r>
              <a:rPr lang="fr-FR" sz="3600" b="1" dirty="0">
                <a:latin typeface="Arial Black" panose="020B0A04020102020204" pitchFamily="34" charset="0"/>
              </a:rPr>
              <a:t>TRAVEL</a:t>
            </a:r>
            <a:endParaRPr lang="en-US" sz="2400" b="1" dirty="0">
              <a:latin typeface="Arial Black" panose="020B0A04020102020204" pitchFamily="34" charset="0"/>
            </a:endParaRPr>
          </a:p>
        </p:txBody>
      </p:sp>
      <p:sp>
        <p:nvSpPr>
          <p:cNvPr id="16" name="Slide Number Placeholder 7">
            <a:extLst>
              <a:ext uri="{FF2B5EF4-FFF2-40B4-BE49-F238E27FC236}">
                <a16:creationId xmlns:a16="http://schemas.microsoft.com/office/drawing/2014/main" id="{3B22F40E-6DF7-4BA2-B438-2F2C5E786361}"/>
              </a:ext>
            </a:extLst>
          </p:cNvPr>
          <p:cNvSpPr txBox="1">
            <a:spLocks/>
          </p:cNvSpPr>
          <p:nvPr/>
        </p:nvSpPr>
        <p:spPr>
          <a:xfrm>
            <a:off x="11023369" y="5835016"/>
            <a:ext cx="1168631" cy="611822"/>
          </a:xfrm>
          <a:prstGeom prst="rect">
            <a:avLst/>
          </a:prstGeom>
          <a:solidFill>
            <a:schemeClr val="tx1">
              <a:lumMod val="95000"/>
              <a:lumOff val="5000"/>
            </a:schemeClr>
          </a:solidFill>
        </p:spPr>
        <p:txBody>
          <a:bodyPr vert="horz" lIns="91440" tIns="45720" rIns="91440" bIns="45720" rtlCol="0" anchor="ctr"/>
          <a:lstStyle>
            <a:defPPr>
              <a:defRPr lang="en-US"/>
            </a:defPPr>
            <a:lvl1pPr marL="0" algn="l"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A98EE3D-8CD1-4C3F-BD1C-C98C9596463C}" type="slidenum">
              <a:rPr lang="en-US" sz="4000" smtClean="0"/>
              <a:pPr algn="ctr"/>
              <a:t>11</a:t>
            </a:fld>
            <a:endParaRPr lang="en-US" sz="4000" dirty="0"/>
          </a:p>
        </p:txBody>
      </p:sp>
    </p:spTree>
    <p:extLst>
      <p:ext uri="{BB962C8B-B14F-4D97-AF65-F5344CB8AC3E}">
        <p14:creationId xmlns:p14="http://schemas.microsoft.com/office/powerpoint/2010/main" val="3964022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97B5B-8506-402A-B08D-4C72D6FE1655}"/>
              </a:ext>
            </a:extLst>
          </p:cNvPr>
          <p:cNvSpPr>
            <a:spLocks noGrp="1"/>
          </p:cNvSpPr>
          <p:nvPr>
            <p:ph type="title"/>
          </p:nvPr>
        </p:nvSpPr>
        <p:spPr/>
        <p:txBody>
          <a:bodyPr>
            <a:normAutofit/>
          </a:bodyPr>
          <a:lstStyle/>
          <a:p>
            <a:pPr algn="ctr"/>
            <a:r>
              <a:rPr lang="fr-FR" sz="4800" b="1" dirty="0"/>
              <a:t>Conclusion et perspectives </a:t>
            </a:r>
            <a:endParaRPr lang="en-US" sz="4800" b="1" dirty="0"/>
          </a:p>
        </p:txBody>
      </p:sp>
      <p:sp>
        <p:nvSpPr>
          <p:cNvPr id="3" name="Content Placeholder 2">
            <a:extLst>
              <a:ext uri="{FF2B5EF4-FFF2-40B4-BE49-F238E27FC236}">
                <a16:creationId xmlns:a16="http://schemas.microsoft.com/office/drawing/2014/main" id="{AFB2B9BE-CDB5-4AD3-80EB-BC0ADC0A5BB1}"/>
              </a:ext>
            </a:extLst>
          </p:cNvPr>
          <p:cNvSpPr>
            <a:spLocks noGrp="1"/>
          </p:cNvSpPr>
          <p:nvPr>
            <p:ph idx="1"/>
          </p:nvPr>
        </p:nvSpPr>
        <p:spPr>
          <a:xfrm>
            <a:off x="2429772" y="2843172"/>
            <a:ext cx="7085163" cy="3297755"/>
          </a:xfrm>
        </p:spPr>
        <p:txBody>
          <a:bodyPr>
            <a:normAutofit/>
          </a:bodyPr>
          <a:lstStyle/>
          <a:p>
            <a:pPr marL="0" indent="0" algn="ctr">
              <a:buClr>
                <a:schemeClr val="tx2"/>
              </a:buClr>
              <a:buNone/>
            </a:pPr>
            <a:r>
              <a:rPr lang="fr-FR" dirty="0"/>
              <a:t>En conclusion, ce projet m'a permis d’évoluer les compétences que j'ai acquis lors de la formation, et m'a donné envie de continuer à développer des sites web avec les technologies que j'ai découvert.</a:t>
            </a:r>
          </a:p>
        </p:txBody>
      </p:sp>
      <p:sp>
        <p:nvSpPr>
          <p:cNvPr id="6" name="Slide Number Placeholder 7">
            <a:extLst>
              <a:ext uri="{FF2B5EF4-FFF2-40B4-BE49-F238E27FC236}">
                <a16:creationId xmlns:a16="http://schemas.microsoft.com/office/drawing/2014/main" id="{22FD0D6C-9D05-4475-904F-E3DD28C30BAF}"/>
              </a:ext>
            </a:extLst>
          </p:cNvPr>
          <p:cNvSpPr txBox="1">
            <a:spLocks/>
          </p:cNvSpPr>
          <p:nvPr/>
        </p:nvSpPr>
        <p:spPr>
          <a:xfrm>
            <a:off x="11023369" y="5835016"/>
            <a:ext cx="1168631" cy="611822"/>
          </a:xfrm>
          <a:prstGeom prst="rect">
            <a:avLst/>
          </a:prstGeom>
          <a:solidFill>
            <a:schemeClr val="tx1">
              <a:lumMod val="95000"/>
              <a:lumOff val="5000"/>
            </a:schemeClr>
          </a:solidFill>
        </p:spPr>
        <p:txBody>
          <a:bodyPr vert="horz" lIns="91440" tIns="45720" rIns="91440" bIns="45720" rtlCol="0" anchor="ctr"/>
          <a:lstStyle>
            <a:defPPr>
              <a:defRPr lang="en-US"/>
            </a:defPPr>
            <a:lvl1pPr marL="0" algn="l"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A98EE3D-8CD1-4C3F-BD1C-C98C9596463C}" type="slidenum">
              <a:rPr lang="en-US" sz="4000" smtClean="0"/>
              <a:pPr algn="ctr"/>
              <a:t>12</a:t>
            </a:fld>
            <a:endParaRPr lang="en-US" sz="4000" dirty="0"/>
          </a:p>
        </p:txBody>
      </p:sp>
    </p:spTree>
    <p:extLst>
      <p:ext uri="{BB962C8B-B14F-4D97-AF65-F5344CB8AC3E}">
        <p14:creationId xmlns:p14="http://schemas.microsoft.com/office/powerpoint/2010/main" val="1294214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AE8F8-91B4-45E3-9D2F-8E54059831A8}"/>
              </a:ext>
            </a:extLst>
          </p:cNvPr>
          <p:cNvSpPr>
            <a:spLocks noGrp="1"/>
          </p:cNvSpPr>
          <p:nvPr>
            <p:ph type="title"/>
          </p:nvPr>
        </p:nvSpPr>
        <p:spPr/>
        <p:txBody>
          <a:bodyPr>
            <a:normAutofit/>
          </a:bodyPr>
          <a:lstStyle/>
          <a:p>
            <a:r>
              <a:rPr lang="fr-FR" sz="4800" b="1" dirty="0"/>
              <a:t>PLAN</a:t>
            </a:r>
            <a:endParaRPr lang="en-US" sz="4800" b="1" dirty="0"/>
          </a:p>
        </p:txBody>
      </p:sp>
      <p:sp>
        <p:nvSpPr>
          <p:cNvPr id="3" name="Content Placeholder 2">
            <a:extLst>
              <a:ext uri="{FF2B5EF4-FFF2-40B4-BE49-F238E27FC236}">
                <a16:creationId xmlns:a16="http://schemas.microsoft.com/office/drawing/2014/main" id="{8308A346-6E72-4265-B3C1-915D8CCD85D2}"/>
              </a:ext>
            </a:extLst>
          </p:cNvPr>
          <p:cNvSpPr>
            <a:spLocks noGrp="1"/>
          </p:cNvSpPr>
          <p:nvPr>
            <p:ph idx="1"/>
          </p:nvPr>
        </p:nvSpPr>
        <p:spPr/>
        <p:txBody>
          <a:bodyPr/>
          <a:lstStyle/>
          <a:p>
            <a:r>
              <a:rPr lang="fr-FR" dirty="0"/>
              <a:t>1- Introduction </a:t>
            </a:r>
          </a:p>
          <a:p>
            <a:r>
              <a:rPr lang="fr-FR" dirty="0"/>
              <a:t>2- Problématique </a:t>
            </a:r>
          </a:p>
          <a:p>
            <a:r>
              <a:rPr lang="fr-FR" dirty="0"/>
              <a:t>3- Solution </a:t>
            </a:r>
          </a:p>
          <a:p>
            <a:r>
              <a:rPr lang="fr-FR" dirty="0"/>
              <a:t>4- Conception et Modélisation</a:t>
            </a:r>
          </a:p>
          <a:p>
            <a:r>
              <a:rPr lang="fr-FR" dirty="0"/>
              <a:t>5- Réalisation </a:t>
            </a:r>
          </a:p>
          <a:p>
            <a:r>
              <a:rPr lang="fr-FR" dirty="0"/>
              <a:t>6- Conclusion et Perspectives </a:t>
            </a:r>
            <a:endParaRPr lang="en-US" dirty="0"/>
          </a:p>
        </p:txBody>
      </p:sp>
      <p:sp>
        <p:nvSpPr>
          <p:cNvPr id="4" name="Slide Number Placeholder 3">
            <a:extLst>
              <a:ext uri="{FF2B5EF4-FFF2-40B4-BE49-F238E27FC236}">
                <a16:creationId xmlns:a16="http://schemas.microsoft.com/office/drawing/2014/main" id="{603B3F0F-B754-4A23-AC67-850718360B14}"/>
              </a:ext>
            </a:extLst>
          </p:cNvPr>
          <p:cNvSpPr>
            <a:spLocks noGrp="1"/>
          </p:cNvSpPr>
          <p:nvPr>
            <p:ph type="sldNum" sz="quarter" idx="12"/>
          </p:nvPr>
        </p:nvSpPr>
        <p:spPr/>
        <p:txBody>
          <a:bodyPr/>
          <a:lstStyle/>
          <a:p>
            <a:endParaRPr lang="en-US" dirty="0"/>
          </a:p>
        </p:txBody>
      </p:sp>
      <p:sp>
        <p:nvSpPr>
          <p:cNvPr id="6" name="Slide Number Placeholder 7">
            <a:extLst>
              <a:ext uri="{FF2B5EF4-FFF2-40B4-BE49-F238E27FC236}">
                <a16:creationId xmlns:a16="http://schemas.microsoft.com/office/drawing/2014/main" id="{8B0ECC5A-844F-420A-B74B-CD5606FACDF7}"/>
              </a:ext>
            </a:extLst>
          </p:cNvPr>
          <p:cNvSpPr txBox="1">
            <a:spLocks/>
          </p:cNvSpPr>
          <p:nvPr/>
        </p:nvSpPr>
        <p:spPr>
          <a:xfrm>
            <a:off x="11023369" y="5835016"/>
            <a:ext cx="1168631" cy="611822"/>
          </a:xfrm>
          <a:prstGeom prst="rect">
            <a:avLst/>
          </a:prstGeom>
          <a:solidFill>
            <a:schemeClr val="tx1">
              <a:lumMod val="95000"/>
              <a:lumOff val="5000"/>
            </a:schemeClr>
          </a:solidFill>
        </p:spPr>
        <p:txBody>
          <a:bodyPr vert="horz" lIns="91440" tIns="45720" rIns="91440" bIns="45720" rtlCol="0" anchor="ctr"/>
          <a:lstStyle>
            <a:defPPr>
              <a:defRPr lang="en-US"/>
            </a:defPPr>
            <a:lvl1pPr marL="0" algn="l"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A98EE3D-8CD1-4C3F-BD1C-C98C9596463C}" type="slidenum">
              <a:rPr lang="en-US" sz="4000" smtClean="0"/>
              <a:pPr algn="ctr"/>
              <a:t>2</a:t>
            </a:fld>
            <a:endParaRPr lang="en-US" sz="4000" dirty="0"/>
          </a:p>
        </p:txBody>
      </p:sp>
    </p:spTree>
    <p:extLst>
      <p:ext uri="{BB962C8B-B14F-4D97-AF65-F5344CB8AC3E}">
        <p14:creationId xmlns:p14="http://schemas.microsoft.com/office/powerpoint/2010/main" val="395713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E3D02-60DA-406C-BFB7-565A639410DE}"/>
              </a:ext>
            </a:extLst>
          </p:cNvPr>
          <p:cNvSpPr>
            <a:spLocks noGrp="1"/>
          </p:cNvSpPr>
          <p:nvPr>
            <p:ph type="title"/>
          </p:nvPr>
        </p:nvSpPr>
        <p:spPr>
          <a:xfrm>
            <a:off x="1097280" y="839053"/>
            <a:ext cx="10058400" cy="1450757"/>
          </a:xfrm>
        </p:spPr>
        <p:txBody>
          <a:bodyPr>
            <a:normAutofit/>
          </a:bodyPr>
          <a:lstStyle/>
          <a:p>
            <a:pPr algn="ctr"/>
            <a:r>
              <a:rPr lang="fr-FR" sz="4800" b="1" dirty="0"/>
              <a:t>Introduction </a:t>
            </a:r>
            <a:br>
              <a:rPr lang="fr-FR" sz="4800" b="1" dirty="0"/>
            </a:br>
            <a:endParaRPr lang="en-US" sz="4800" b="1" dirty="0"/>
          </a:p>
        </p:txBody>
      </p:sp>
      <p:sp>
        <p:nvSpPr>
          <p:cNvPr id="3" name="Content Placeholder 2">
            <a:extLst>
              <a:ext uri="{FF2B5EF4-FFF2-40B4-BE49-F238E27FC236}">
                <a16:creationId xmlns:a16="http://schemas.microsoft.com/office/drawing/2014/main" id="{A61C0F35-E8F2-4279-B78D-FC32B946CA59}"/>
              </a:ext>
            </a:extLst>
          </p:cNvPr>
          <p:cNvSpPr>
            <a:spLocks noGrp="1"/>
          </p:cNvSpPr>
          <p:nvPr>
            <p:ph idx="1"/>
          </p:nvPr>
        </p:nvSpPr>
        <p:spPr>
          <a:xfrm>
            <a:off x="1428751" y="2117726"/>
            <a:ext cx="4438649" cy="3760891"/>
          </a:xfrm>
        </p:spPr>
        <p:txBody>
          <a:bodyPr>
            <a:normAutofit lnSpcReduction="10000"/>
          </a:bodyPr>
          <a:lstStyle/>
          <a:p>
            <a:pPr algn="ctr"/>
            <a:r>
              <a:rPr lang="fr-FR" sz="2400" dirty="0"/>
              <a:t>Internet est aujourd’hui incontournable pour préparer ses voyages et acheter des prestations (nuits d'hôtels, billets de train et d'avion … etc.).</a:t>
            </a:r>
          </a:p>
          <a:p>
            <a:pPr algn="ctr"/>
            <a:r>
              <a:rPr lang="fr-FR" sz="2400" dirty="0"/>
              <a:t>Presque tous le monde maintenant préfère de réserver son billet ou sa place en ligne avec une bonne organisation .</a:t>
            </a:r>
          </a:p>
          <a:p>
            <a:pPr algn="ctr"/>
            <a:endParaRPr lang="en-US" sz="2400" dirty="0"/>
          </a:p>
        </p:txBody>
      </p:sp>
      <p:pic>
        <p:nvPicPr>
          <p:cNvPr id="5" name="Picture 4">
            <a:extLst>
              <a:ext uri="{FF2B5EF4-FFF2-40B4-BE49-F238E27FC236}">
                <a16:creationId xmlns:a16="http://schemas.microsoft.com/office/drawing/2014/main" id="{8277E23E-73BF-4F0C-B280-58C5926FAB9C}"/>
              </a:ext>
            </a:extLst>
          </p:cNvPr>
          <p:cNvPicPr>
            <a:picLocks noChangeAspect="1"/>
          </p:cNvPicPr>
          <p:nvPr/>
        </p:nvPicPr>
        <p:blipFill>
          <a:blip r:embed="rId2"/>
          <a:stretch>
            <a:fillRect/>
          </a:stretch>
        </p:blipFill>
        <p:spPr>
          <a:xfrm>
            <a:off x="6126480" y="2638425"/>
            <a:ext cx="4667250" cy="2333625"/>
          </a:xfrm>
          <a:prstGeom prst="rect">
            <a:avLst/>
          </a:prstGeom>
        </p:spPr>
      </p:pic>
      <p:sp>
        <p:nvSpPr>
          <p:cNvPr id="6" name="Slide Number Placeholder 5">
            <a:extLst>
              <a:ext uri="{FF2B5EF4-FFF2-40B4-BE49-F238E27FC236}">
                <a16:creationId xmlns:a16="http://schemas.microsoft.com/office/drawing/2014/main" id="{5999D0D1-D1B2-4258-8B90-EB22E51D87DF}"/>
              </a:ext>
            </a:extLst>
          </p:cNvPr>
          <p:cNvSpPr>
            <a:spLocks noGrp="1"/>
          </p:cNvSpPr>
          <p:nvPr>
            <p:ph type="sldNum" sz="quarter" idx="12"/>
          </p:nvPr>
        </p:nvSpPr>
        <p:spPr/>
        <p:txBody>
          <a:bodyPr/>
          <a:lstStyle/>
          <a:p>
            <a:endParaRPr lang="en-US" dirty="0"/>
          </a:p>
        </p:txBody>
      </p:sp>
      <p:sp>
        <p:nvSpPr>
          <p:cNvPr id="13" name="Slide Number Placeholder 7">
            <a:extLst>
              <a:ext uri="{FF2B5EF4-FFF2-40B4-BE49-F238E27FC236}">
                <a16:creationId xmlns:a16="http://schemas.microsoft.com/office/drawing/2014/main" id="{EB7B5AA7-0598-4128-BB20-9E66974AB8F6}"/>
              </a:ext>
            </a:extLst>
          </p:cNvPr>
          <p:cNvSpPr txBox="1">
            <a:spLocks/>
          </p:cNvSpPr>
          <p:nvPr/>
        </p:nvSpPr>
        <p:spPr>
          <a:xfrm>
            <a:off x="11023369" y="5835016"/>
            <a:ext cx="1168631" cy="611822"/>
          </a:xfrm>
          <a:prstGeom prst="rect">
            <a:avLst/>
          </a:prstGeom>
          <a:solidFill>
            <a:schemeClr val="tx1">
              <a:lumMod val="95000"/>
              <a:lumOff val="5000"/>
            </a:schemeClr>
          </a:solidFill>
        </p:spPr>
        <p:txBody>
          <a:bodyPr vert="horz" lIns="91440" tIns="45720" rIns="91440" bIns="45720" rtlCol="0" anchor="ctr"/>
          <a:lstStyle>
            <a:defPPr>
              <a:defRPr lang="en-US"/>
            </a:defPPr>
            <a:lvl1pPr marL="0" algn="l"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A98EE3D-8CD1-4C3F-BD1C-C98C9596463C}" type="slidenum">
              <a:rPr lang="en-US" sz="4000" smtClean="0"/>
              <a:pPr algn="ctr"/>
              <a:t>3</a:t>
            </a:fld>
            <a:endParaRPr lang="en-US" sz="4000" dirty="0"/>
          </a:p>
        </p:txBody>
      </p:sp>
    </p:spTree>
    <p:extLst>
      <p:ext uri="{BB962C8B-B14F-4D97-AF65-F5344CB8AC3E}">
        <p14:creationId xmlns:p14="http://schemas.microsoft.com/office/powerpoint/2010/main" val="28970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E7007-F473-4A52-B80A-BC8DDBEF3385}"/>
              </a:ext>
            </a:extLst>
          </p:cNvPr>
          <p:cNvSpPr>
            <a:spLocks noGrp="1"/>
          </p:cNvSpPr>
          <p:nvPr>
            <p:ph type="title"/>
          </p:nvPr>
        </p:nvSpPr>
        <p:spPr/>
        <p:txBody>
          <a:bodyPr>
            <a:normAutofit/>
          </a:bodyPr>
          <a:lstStyle/>
          <a:p>
            <a:pPr algn="ctr"/>
            <a:r>
              <a:rPr lang="fr-FR" sz="4800" b="1" dirty="0"/>
              <a:t>Problématique</a:t>
            </a:r>
            <a:r>
              <a:rPr lang="fr-FR" sz="4800" dirty="0"/>
              <a:t> </a:t>
            </a:r>
            <a:endParaRPr lang="en-US" sz="4800" dirty="0"/>
          </a:p>
        </p:txBody>
      </p:sp>
      <p:pic>
        <p:nvPicPr>
          <p:cNvPr id="5" name="Content Placeholder 4" descr="A close up of a logo&#10;&#10;Description automatically generated">
            <a:extLst>
              <a:ext uri="{FF2B5EF4-FFF2-40B4-BE49-F238E27FC236}">
                <a16:creationId xmlns:a16="http://schemas.microsoft.com/office/drawing/2014/main" id="{5F04A2A6-5967-4B02-A3B5-AA10438FF594}"/>
              </a:ext>
            </a:extLst>
          </p:cNvPr>
          <p:cNvPicPr>
            <a:picLocks noGrp="1" noChangeAspect="1"/>
          </p:cNvPicPr>
          <p:nvPr>
            <p:ph idx="1"/>
          </p:nvPr>
        </p:nvPicPr>
        <p:blipFill>
          <a:blip r:embed="rId3"/>
          <a:stretch>
            <a:fillRect/>
          </a:stretch>
        </p:blipFill>
        <p:spPr>
          <a:xfrm>
            <a:off x="7466172" y="2571036"/>
            <a:ext cx="2687478" cy="2687478"/>
          </a:xfrm>
        </p:spPr>
      </p:pic>
      <p:sp>
        <p:nvSpPr>
          <p:cNvPr id="6" name="Content Placeholder 2">
            <a:extLst>
              <a:ext uri="{FF2B5EF4-FFF2-40B4-BE49-F238E27FC236}">
                <a16:creationId xmlns:a16="http://schemas.microsoft.com/office/drawing/2014/main" id="{BCDB11B0-E008-4B2E-B37C-04461F14582D}"/>
              </a:ext>
            </a:extLst>
          </p:cNvPr>
          <p:cNvSpPr txBox="1">
            <a:spLocks/>
          </p:cNvSpPr>
          <p:nvPr/>
        </p:nvSpPr>
        <p:spPr>
          <a:xfrm>
            <a:off x="1097280" y="2108201"/>
            <a:ext cx="5579745"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fr-FR" sz="2400" dirty="0"/>
              <a:t>Comme tout le monde le sait en vacances, les gens veulent profiter de leurs vacances, mais ils passent beaucoup de temps à planifier leur programme et ne savent où aller alors ils perdent beaucoup d'argent, d'efforts et de temps, ils ont donc besoin de professionnels expérimentés pour organiser leur voyage de manière excellente </a:t>
            </a:r>
            <a:endParaRPr lang="en-US" sz="2400" dirty="0"/>
          </a:p>
          <a:p>
            <a:endParaRPr lang="en-US" sz="2400" dirty="0"/>
          </a:p>
        </p:txBody>
      </p:sp>
      <p:sp>
        <p:nvSpPr>
          <p:cNvPr id="8" name="Footer Placeholder 7">
            <a:extLst>
              <a:ext uri="{FF2B5EF4-FFF2-40B4-BE49-F238E27FC236}">
                <a16:creationId xmlns:a16="http://schemas.microsoft.com/office/drawing/2014/main" id="{AA767911-6B9F-464E-B675-E5E33C8009E2}"/>
              </a:ext>
            </a:extLst>
          </p:cNvPr>
          <p:cNvSpPr>
            <a:spLocks noGrp="1"/>
          </p:cNvSpPr>
          <p:nvPr>
            <p:ph type="ftr" sz="quarter" idx="11"/>
          </p:nvPr>
        </p:nvSpPr>
        <p:spPr/>
        <p:txBody>
          <a:bodyPr/>
          <a:lstStyle/>
          <a:p>
            <a:endParaRPr lang="en-US" dirty="0"/>
          </a:p>
        </p:txBody>
      </p:sp>
      <p:sp>
        <p:nvSpPr>
          <p:cNvPr id="9" name="Slide Number Placeholder 7">
            <a:extLst>
              <a:ext uri="{FF2B5EF4-FFF2-40B4-BE49-F238E27FC236}">
                <a16:creationId xmlns:a16="http://schemas.microsoft.com/office/drawing/2014/main" id="{4A84B4D8-0DDB-4953-8ADF-5A8E3BF418A1}"/>
              </a:ext>
            </a:extLst>
          </p:cNvPr>
          <p:cNvSpPr txBox="1">
            <a:spLocks/>
          </p:cNvSpPr>
          <p:nvPr/>
        </p:nvSpPr>
        <p:spPr>
          <a:xfrm>
            <a:off x="11023369" y="5835016"/>
            <a:ext cx="1168631" cy="611822"/>
          </a:xfrm>
          <a:prstGeom prst="rect">
            <a:avLst/>
          </a:prstGeom>
          <a:solidFill>
            <a:schemeClr val="tx1">
              <a:lumMod val="95000"/>
              <a:lumOff val="5000"/>
            </a:schemeClr>
          </a:solidFill>
        </p:spPr>
        <p:txBody>
          <a:bodyPr vert="horz" lIns="91440" tIns="45720" rIns="91440" bIns="45720" rtlCol="0" anchor="ctr"/>
          <a:lstStyle>
            <a:defPPr>
              <a:defRPr lang="en-US"/>
            </a:defPPr>
            <a:lvl1pPr marL="0" algn="l"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A98EE3D-8CD1-4C3F-BD1C-C98C9596463C}" type="slidenum">
              <a:rPr lang="en-US" sz="4000" smtClean="0"/>
              <a:pPr algn="ctr"/>
              <a:t>4</a:t>
            </a:fld>
            <a:endParaRPr lang="en-US" sz="4000" dirty="0"/>
          </a:p>
        </p:txBody>
      </p:sp>
    </p:spTree>
    <p:extLst>
      <p:ext uri="{BB962C8B-B14F-4D97-AF65-F5344CB8AC3E}">
        <p14:creationId xmlns:p14="http://schemas.microsoft.com/office/powerpoint/2010/main" val="288044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E7007-F473-4A52-B80A-BC8DDBEF3385}"/>
              </a:ext>
            </a:extLst>
          </p:cNvPr>
          <p:cNvSpPr>
            <a:spLocks noGrp="1"/>
          </p:cNvSpPr>
          <p:nvPr>
            <p:ph type="title"/>
          </p:nvPr>
        </p:nvSpPr>
        <p:spPr/>
        <p:txBody>
          <a:bodyPr>
            <a:normAutofit/>
          </a:bodyPr>
          <a:lstStyle/>
          <a:p>
            <a:pPr algn="ctr"/>
            <a:r>
              <a:rPr lang="fr-FR" sz="4800" b="1" dirty="0"/>
              <a:t>Solution</a:t>
            </a:r>
            <a:r>
              <a:rPr lang="fr-FR" sz="4800" dirty="0"/>
              <a:t> </a:t>
            </a:r>
            <a:endParaRPr lang="en-US" sz="4800" dirty="0"/>
          </a:p>
        </p:txBody>
      </p:sp>
      <p:sp>
        <p:nvSpPr>
          <p:cNvPr id="6" name="Content Placeholder 2">
            <a:extLst>
              <a:ext uri="{FF2B5EF4-FFF2-40B4-BE49-F238E27FC236}">
                <a16:creationId xmlns:a16="http://schemas.microsoft.com/office/drawing/2014/main" id="{BCDB11B0-E008-4B2E-B37C-04461F14582D}"/>
              </a:ext>
            </a:extLst>
          </p:cNvPr>
          <p:cNvSpPr txBox="1">
            <a:spLocks/>
          </p:cNvSpPr>
          <p:nvPr/>
        </p:nvSpPr>
        <p:spPr>
          <a:xfrm>
            <a:off x="1097280" y="2108201"/>
            <a:ext cx="5579745"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fr-FR" sz="2400" dirty="0"/>
              <a:t>L’ Organisation des voyages au monde, à pour but de faciliter les voyages et de ne pas perdre de temps et d'efforts.</a:t>
            </a:r>
          </a:p>
          <a:p>
            <a:r>
              <a:rPr lang="fr-FR" sz="2400" dirty="0"/>
              <a:t>Soumettre des offres de voyage pour tout lieu que le client souhaite, avec des réservations d'hôtels, de transport et d'activités quotidiennes.</a:t>
            </a:r>
            <a:endParaRPr lang="en-US" sz="2400" dirty="0"/>
          </a:p>
        </p:txBody>
      </p:sp>
      <p:pic>
        <p:nvPicPr>
          <p:cNvPr id="8" name="Content Placeholder 7">
            <a:extLst>
              <a:ext uri="{FF2B5EF4-FFF2-40B4-BE49-F238E27FC236}">
                <a16:creationId xmlns:a16="http://schemas.microsoft.com/office/drawing/2014/main" id="{EC5FEC86-A558-4DEA-A5C0-1A0D8CBC6592}"/>
              </a:ext>
            </a:extLst>
          </p:cNvPr>
          <p:cNvPicPr>
            <a:picLocks noGrp="1" noChangeAspect="1"/>
          </p:cNvPicPr>
          <p:nvPr>
            <p:ph idx="1"/>
          </p:nvPr>
        </p:nvPicPr>
        <p:blipFill>
          <a:blip r:embed="rId2"/>
          <a:stretch>
            <a:fillRect/>
          </a:stretch>
        </p:blipFill>
        <p:spPr>
          <a:xfrm>
            <a:off x="8742522" y="2718805"/>
            <a:ext cx="2539682" cy="2539682"/>
          </a:xfrm>
        </p:spPr>
      </p:pic>
      <p:sp>
        <p:nvSpPr>
          <p:cNvPr id="10" name="Footer Placeholder 9">
            <a:extLst>
              <a:ext uri="{FF2B5EF4-FFF2-40B4-BE49-F238E27FC236}">
                <a16:creationId xmlns:a16="http://schemas.microsoft.com/office/drawing/2014/main" id="{981BDC2D-C0FC-44FB-944B-72676B7925B3}"/>
              </a:ext>
            </a:extLst>
          </p:cNvPr>
          <p:cNvSpPr>
            <a:spLocks noGrp="1"/>
          </p:cNvSpPr>
          <p:nvPr>
            <p:ph type="ftr" sz="quarter" idx="11"/>
          </p:nvPr>
        </p:nvSpPr>
        <p:spPr/>
        <p:txBody>
          <a:bodyPr/>
          <a:lstStyle/>
          <a:p>
            <a:endParaRPr lang="en-US" dirty="0"/>
          </a:p>
        </p:txBody>
      </p:sp>
      <p:sp>
        <p:nvSpPr>
          <p:cNvPr id="18" name="Slide Number Placeholder 7">
            <a:extLst>
              <a:ext uri="{FF2B5EF4-FFF2-40B4-BE49-F238E27FC236}">
                <a16:creationId xmlns:a16="http://schemas.microsoft.com/office/drawing/2014/main" id="{1DC7B7E2-02AE-447B-A198-BB97B382BF31}"/>
              </a:ext>
            </a:extLst>
          </p:cNvPr>
          <p:cNvSpPr txBox="1">
            <a:spLocks/>
          </p:cNvSpPr>
          <p:nvPr/>
        </p:nvSpPr>
        <p:spPr>
          <a:xfrm>
            <a:off x="11023369" y="5835016"/>
            <a:ext cx="1168631" cy="611822"/>
          </a:xfrm>
          <a:prstGeom prst="rect">
            <a:avLst/>
          </a:prstGeom>
          <a:solidFill>
            <a:schemeClr val="tx1">
              <a:lumMod val="95000"/>
              <a:lumOff val="5000"/>
            </a:schemeClr>
          </a:solidFill>
        </p:spPr>
        <p:txBody>
          <a:bodyPr vert="horz" lIns="91440" tIns="45720" rIns="91440" bIns="45720" rtlCol="0" anchor="ctr"/>
          <a:lstStyle>
            <a:defPPr>
              <a:defRPr lang="en-US"/>
            </a:defPPr>
            <a:lvl1pPr marL="0" algn="l"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A98EE3D-8CD1-4C3F-BD1C-C98C9596463C}" type="slidenum">
              <a:rPr lang="en-US" sz="4000" smtClean="0"/>
              <a:pPr algn="ctr"/>
              <a:t>5</a:t>
            </a:fld>
            <a:endParaRPr lang="en-US" sz="4000" dirty="0"/>
          </a:p>
        </p:txBody>
      </p:sp>
    </p:spTree>
    <p:extLst>
      <p:ext uri="{BB962C8B-B14F-4D97-AF65-F5344CB8AC3E}">
        <p14:creationId xmlns:p14="http://schemas.microsoft.com/office/powerpoint/2010/main" val="156602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B0B09-72EC-4C9F-9C4F-8C7D0FDEB6F3}"/>
              </a:ext>
            </a:extLst>
          </p:cNvPr>
          <p:cNvSpPr>
            <a:spLocks noGrp="1"/>
          </p:cNvSpPr>
          <p:nvPr>
            <p:ph type="title"/>
          </p:nvPr>
        </p:nvSpPr>
        <p:spPr/>
        <p:txBody>
          <a:bodyPr>
            <a:normAutofit/>
          </a:bodyPr>
          <a:lstStyle/>
          <a:p>
            <a:pPr algn="ctr"/>
            <a:r>
              <a:rPr lang="fr-FR" sz="4800" b="1" dirty="0"/>
              <a:t>Conception et Modélisation </a:t>
            </a:r>
            <a:endParaRPr lang="en-US" sz="4800" b="1" dirty="0"/>
          </a:p>
        </p:txBody>
      </p:sp>
      <p:sp>
        <p:nvSpPr>
          <p:cNvPr id="7" name="Content Placeholder 6">
            <a:extLst>
              <a:ext uri="{FF2B5EF4-FFF2-40B4-BE49-F238E27FC236}">
                <a16:creationId xmlns:a16="http://schemas.microsoft.com/office/drawing/2014/main" id="{912A8100-269F-464D-B194-B90828E03982}"/>
              </a:ext>
            </a:extLst>
          </p:cNvPr>
          <p:cNvSpPr>
            <a:spLocks noGrp="1"/>
          </p:cNvSpPr>
          <p:nvPr>
            <p:ph idx="1"/>
          </p:nvPr>
        </p:nvSpPr>
        <p:spPr>
          <a:xfrm>
            <a:off x="3281362" y="2618742"/>
            <a:ext cx="5629275" cy="2816224"/>
          </a:xfrm>
        </p:spPr>
        <p:txBody>
          <a:bodyPr>
            <a:normAutofit/>
          </a:bodyPr>
          <a:lstStyle/>
          <a:p>
            <a:r>
              <a:rPr lang="fr-FR" sz="3600" dirty="0"/>
              <a:t>Acteurs:</a:t>
            </a:r>
          </a:p>
          <a:p>
            <a:pPr lvl="1">
              <a:buFont typeface="Wingdings" panose="05000000000000000000" pitchFamily="2" charset="2"/>
              <a:buChar char="Ø"/>
            </a:pPr>
            <a:r>
              <a:rPr lang="fr-FR" sz="3200" b="1" dirty="0"/>
              <a:t>Super Admin:</a:t>
            </a:r>
          </a:p>
          <a:p>
            <a:pPr lvl="1">
              <a:buFont typeface="Wingdings" panose="05000000000000000000" pitchFamily="2" charset="2"/>
              <a:buChar char="Ø"/>
            </a:pPr>
            <a:r>
              <a:rPr lang="fr-FR" sz="3200" b="1" dirty="0"/>
              <a:t>Admin</a:t>
            </a:r>
          </a:p>
          <a:p>
            <a:pPr lvl="1">
              <a:buFont typeface="Wingdings" panose="05000000000000000000" pitchFamily="2" charset="2"/>
              <a:buChar char="Ø"/>
            </a:pPr>
            <a:r>
              <a:rPr lang="fr-FR" sz="3200" b="1" dirty="0"/>
              <a:t>User.</a:t>
            </a:r>
          </a:p>
        </p:txBody>
      </p:sp>
      <p:sp>
        <p:nvSpPr>
          <p:cNvPr id="8" name="Slide Number Placeholder 7">
            <a:extLst>
              <a:ext uri="{FF2B5EF4-FFF2-40B4-BE49-F238E27FC236}">
                <a16:creationId xmlns:a16="http://schemas.microsoft.com/office/drawing/2014/main" id="{A643954B-EC42-41B1-A2F5-FC511805952A}"/>
              </a:ext>
            </a:extLst>
          </p:cNvPr>
          <p:cNvSpPr>
            <a:spLocks noGrp="1"/>
          </p:cNvSpPr>
          <p:nvPr>
            <p:ph type="sldNum" sz="quarter" idx="12"/>
          </p:nvPr>
        </p:nvSpPr>
        <p:spPr>
          <a:xfrm>
            <a:off x="11023369" y="5835016"/>
            <a:ext cx="1168631" cy="611822"/>
          </a:xfrm>
          <a:solidFill>
            <a:schemeClr val="tx1">
              <a:lumMod val="95000"/>
              <a:lumOff val="5000"/>
            </a:schemeClr>
          </a:solidFill>
        </p:spPr>
        <p:txBody>
          <a:bodyPr/>
          <a:lstStyle/>
          <a:p>
            <a:pPr algn="ctr"/>
            <a:fld id="{3A98EE3D-8CD1-4C3F-BD1C-C98C9596463C}" type="slidenum">
              <a:rPr lang="en-US" sz="4000" smtClean="0"/>
              <a:pPr algn="ctr"/>
              <a:t>6</a:t>
            </a:fld>
            <a:endParaRPr lang="en-US" sz="4000" dirty="0"/>
          </a:p>
        </p:txBody>
      </p:sp>
      <p:sp>
        <p:nvSpPr>
          <p:cNvPr id="10" name="Footer Placeholder 9">
            <a:extLst>
              <a:ext uri="{FF2B5EF4-FFF2-40B4-BE49-F238E27FC236}">
                <a16:creationId xmlns:a16="http://schemas.microsoft.com/office/drawing/2014/main" id="{723DE9EE-2601-47BE-A2BE-F3B5102A2453}"/>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286712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1000"/>
                                        <p:tgtEl>
                                          <p:spTgt spid="7">
                                            <p:txEl>
                                              <p:pRg st="2" end="2"/>
                                            </p:txEl>
                                          </p:spTgt>
                                        </p:tgtEl>
                                      </p:cBhvr>
                                    </p:animEffect>
                                    <p:anim calcmode="lin" valueType="num">
                                      <p:cBhvr>
                                        <p:cTn id="1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1000"/>
                                        <p:tgtEl>
                                          <p:spTgt spid="7">
                                            <p:txEl>
                                              <p:pRg st="3" end="3"/>
                                            </p:txEl>
                                          </p:spTgt>
                                        </p:tgtEl>
                                      </p:cBhvr>
                                    </p:animEffect>
                                    <p:anim calcmode="lin" valueType="num">
                                      <p:cBhvr>
                                        <p:cTn id="2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D306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37B0B09-72EC-4C9F-9C4F-8C7D0FDEB6F3}"/>
              </a:ext>
            </a:extLst>
          </p:cNvPr>
          <p:cNvSpPr>
            <a:spLocks noGrp="1"/>
          </p:cNvSpPr>
          <p:nvPr>
            <p:ph type="title"/>
          </p:nvPr>
        </p:nvSpPr>
        <p:spPr>
          <a:xfrm>
            <a:off x="492370" y="516836"/>
            <a:ext cx="3084844" cy="1961086"/>
          </a:xfrm>
        </p:spPr>
        <p:txBody>
          <a:bodyPr>
            <a:normAutofit/>
          </a:bodyPr>
          <a:lstStyle/>
          <a:p>
            <a:r>
              <a:rPr lang="fr-FR" sz="4000" b="1" dirty="0">
                <a:solidFill>
                  <a:srgbClr val="FFFFFF"/>
                </a:solidFill>
              </a:rPr>
              <a:t>Conception et Modélisation </a:t>
            </a:r>
            <a:endParaRPr lang="en-US" sz="4000" b="1" dirty="0">
              <a:solidFill>
                <a:srgbClr val="FFFFFF"/>
              </a:solidFill>
            </a:endParaRPr>
          </a:p>
        </p:txBody>
      </p:sp>
      <p:cxnSp>
        <p:nvCxnSpPr>
          <p:cNvPr id="17" name="Straight Connector 16">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3E8E12D1-EF25-428D-A54F-B8AE580A6C7D}"/>
              </a:ext>
            </a:extLst>
          </p:cNvPr>
          <p:cNvSpPr>
            <a:spLocks noGrp="1"/>
          </p:cNvSpPr>
          <p:nvPr>
            <p:ph idx="1"/>
          </p:nvPr>
        </p:nvSpPr>
        <p:spPr>
          <a:xfrm>
            <a:off x="571752" y="2799654"/>
            <a:ext cx="3005462" cy="3189665"/>
          </a:xfrm>
        </p:spPr>
        <p:txBody>
          <a:bodyPr>
            <a:normAutofit/>
          </a:bodyPr>
          <a:lstStyle/>
          <a:p>
            <a:r>
              <a:rPr lang="fr-FR" sz="2400" b="1" dirty="0">
                <a:solidFill>
                  <a:schemeClr val="accent1"/>
                </a:solidFill>
              </a:rPr>
              <a:t>Diagramme De Cas D'utilisation :</a:t>
            </a:r>
          </a:p>
          <a:p>
            <a:endParaRPr lang="fr-FR" sz="2400" b="1" dirty="0">
              <a:solidFill>
                <a:srgbClr val="FFFF00"/>
              </a:solidFill>
            </a:endParaRPr>
          </a:p>
          <a:p>
            <a:pPr algn="ctr">
              <a:buFont typeface="Wingdings" panose="05000000000000000000" pitchFamily="2" charset="2"/>
              <a:buChar char="ü"/>
            </a:pPr>
            <a:r>
              <a:rPr lang="fr-FR" sz="3200" b="1" dirty="0">
                <a:solidFill>
                  <a:srgbClr val="FFFF00"/>
                </a:solidFill>
              </a:rPr>
              <a:t>SuperAdmin</a:t>
            </a:r>
          </a:p>
        </p:txBody>
      </p:sp>
      <p:pic>
        <p:nvPicPr>
          <p:cNvPr id="6" name="Content Placeholder 5" descr="A picture containing text&#10;&#10;Description automatically generated">
            <a:extLst>
              <a:ext uri="{FF2B5EF4-FFF2-40B4-BE49-F238E27FC236}">
                <a16:creationId xmlns:a16="http://schemas.microsoft.com/office/drawing/2014/main" id="{7C19002B-563A-43EF-A44D-906E8E2B7F04}"/>
              </a:ext>
            </a:extLst>
          </p:cNvPr>
          <p:cNvPicPr>
            <a:picLocks noChangeAspect="1"/>
          </p:cNvPicPr>
          <p:nvPr/>
        </p:nvPicPr>
        <p:blipFill>
          <a:blip r:embed="rId3"/>
          <a:stretch>
            <a:fillRect/>
          </a:stretch>
        </p:blipFill>
        <p:spPr>
          <a:xfrm>
            <a:off x="4041389" y="-247650"/>
            <a:ext cx="8391971" cy="7105649"/>
          </a:xfrm>
          <a:prstGeom prst="rect">
            <a:avLst/>
          </a:prstGeom>
        </p:spPr>
      </p:pic>
      <p:sp>
        <p:nvSpPr>
          <p:cNvPr id="8" name="Slide Number Placeholder 7">
            <a:extLst>
              <a:ext uri="{FF2B5EF4-FFF2-40B4-BE49-F238E27FC236}">
                <a16:creationId xmlns:a16="http://schemas.microsoft.com/office/drawing/2014/main" id="{F60EC94D-B34A-4AF6-B40F-923214502952}"/>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14" name="Slide Number Placeholder 7">
            <a:extLst>
              <a:ext uri="{FF2B5EF4-FFF2-40B4-BE49-F238E27FC236}">
                <a16:creationId xmlns:a16="http://schemas.microsoft.com/office/drawing/2014/main" id="{71656E01-E9B9-4287-8256-78E9ABFEE975}"/>
              </a:ext>
            </a:extLst>
          </p:cNvPr>
          <p:cNvSpPr txBox="1">
            <a:spLocks/>
          </p:cNvSpPr>
          <p:nvPr/>
        </p:nvSpPr>
        <p:spPr>
          <a:xfrm>
            <a:off x="11264729" y="6246177"/>
            <a:ext cx="1168631" cy="611822"/>
          </a:xfrm>
          <a:prstGeom prst="rect">
            <a:avLst/>
          </a:prstGeom>
          <a:solidFill>
            <a:schemeClr val="tx1">
              <a:lumMod val="95000"/>
              <a:lumOff val="5000"/>
            </a:schemeClr>
          </a:solidFill>
        </p:spPr>
        <p:txBody>
          <a:bodyPr vert="horz" lIns="91440" tIns="45720" rIns="91440" bIns="45720" rtlCol="0" anchor="ctr"/>
          <a:lstStyle>
            <a:defPPr>
              <a:defRPr lang="en-US"/>
            </a:defPPr>
            <a:lvl1pPr marL="0" algn="l"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A98EE3D-8CD1-4C3F-BD1C-C98C9596463C}" type="slidenum">
              <a:rPr lang="en-US" sz="4000" smtClean="0"/>
              <a:pPr algn="ctr"/>
              <a:t>7</a:t>
            </a:fld>
            <a:endParaRPr lang="en-US" sz="4000" dirty="0"/>
          </a:p>
        </p:txBody>
      </p:sp>
    </p:spTree>
    <p:extLst>
      <p:ext uri="{BB962C8B-B14F-4D97-AF65-F5344CB8AC3E}">
        <p14:creationId xmlns:p14="http://schemas.microsoft.com/office/powerpoint/2010/main" val="216178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fade">
                                      <p:cBhvr>
                                        <p:cTn id="15" dur="1000"/>
                                        <p:tgtEl>
                                          <p:spTgt spid="10">
                                            <p:txEl>
                                              <p:pRg st="0" end="0"/>
                                            </p:txEl>
                                          </p:spTgt>
                                        </p:tgtEl>
                                      </p:cBhvr>
                                    </p:animEffect>
                                    <p:anim calcmode="lin" valueType="num">
                                      <p:cBhvr>
                                        <p:cTn id="16"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fade">
                                      <p:cBhvr>
                                        <p:cTn id="22" dur="1000"/>
                                        <p:tgtEl>
                                          <p:spTgt spid="10">
                                            <p:txEl>
                                              <p:pRg st="2" end="2"/>
                                            </p:txEl>
                                          </p:spTgt>
                                        </p:tgtEl>
                                      </p:cBhvr>
                                    </p:animEffect>
                                    <p:anim calcmode="lin" valueType="num">
                                      <p:cBhvr>
                                        <p:cTn id="23"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D306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37B0B09-72EC-4C9F-9C4F-8C7D0FDEB6F3}"/>
              </a:ext>
            </a:extLst>
          </p:cNvPr>
          <p:cNvSpPr>
            <a:spLocks noGrp="1"/>
          </p:cNvSpPr>
          <p:nvPr>
            <p:ph type="title"/>
          </p:nvPr>
        </p:nvSpPr>
        <p:spPr>
          <a:xfrm>
            <a:off x="492370" y="516836"/>
            <a:ext cx="3084844" cy="1961086"/>
          </a:xfrm>
        </p:spPr>
        <p:txBody>
          <a:bodyPr>
            <a:normAutofit/>
          </a:bodyPr>
          <a:lstStyle/>
          <a:p>
            <a:r>
              <a:rPr lang="fr-FR" sz="4000" b="1" dirty="0">
                <a:solidFill>
                  <a:srgbClr val="FFFFFF"/>
                </a:solidFill>
              </a:rPr>
              <a:t>Conception et Modélisation </a:t>
            </a:r>
            <a:endParaRPr lang="en-US" sz="4000" b="1" dirty="0">
              <a:solidFill>
                <a:srgbClr val="FFFFFF"/>
              </a:solidFill>
            </a:endParaRPr>
          </a:p>
        </p:txBody>
      </p:sp>
      <p:cxnSp>
        <p:nvCxnSpPr>
          <p:cNvPr id="17" name="Straight Connector 16">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3E8E12D1-EF25-428D-A54F-B8AE580A6C7D}"/>
              </a:ext>
            </a:extLst>
          </p:cNvPr>
          <p:cNvSpPr>
            <a:spLocks noGrp="1"/>
          </p:cNvSpPr>
          <p:nvPr>
            <p:ph idx="1"/>
          </p:nvPr>
        </p:nvSpPr>
        <p:spPr>
          <a:xfrm>
            <a:off x="571752" y="2799654"/>
            <a:ext cx="3005462" cy="3189665"/>
          </a:xfrm>
        </p:spPr>
        <p:txBody>
          <a:bodyPr>
            <a:normAutofit/>
          </a:bodyPr>
          <a:lstStyle/>
          <a:p>
            <a:r>
              <a:rPr lang="fr-FR" sz="2400" b="1" dirty="0">
                <a:solidFill>
                  <a:schemeClr val="accent1"/>
                </a:solidFill>
              </a:rPr>
              <a:t>Diagramme De Cas D'utilisation :</a:t>
            </a:r>
          </a:p>
          <a:p>
            <a:endParaRPr lang="fr-FR" sz="2400" b="1" dirty="0">
              <a:solidFill>
                <a:srgbClr val="FFFF00"/>
              </a:solidFill>
            </a:endParaRPr>
          </a:p>
          <a:p>
            <a:pPr algn="ctr">
              <a:buFont typeface="Wingdings" panose="05000000000000000000" pitchFamily="2" charset="2"/>
              <a:buChar char="ü"/>
            </a:pPr>
            <a:r>
              <a:rPr lang="fr-FR" sz="3200" b="1" dirty="0">
                <a:solidFill>
                  <a:srgbClr val="FFFF00"/>
                </a:solidFill>
              </a:rPr>
              <a:t>User</a:t>
            </a:r>
          </a:p>
        </p:txBody>
      </p:sp>
      <p:pic>
        <p:nvPicPr>
          <p:cNvPr id="7" name="Picture 6" descr="A close up of a logo&#10;&#10;Description automatically generated">
            <a:extLst>
              <a:ext uri="{FF2B5EF4-FFF2-40B4-BE49-F238E27FC236}">
                <a16:creationId xmlns:a16="http://schemas.microsoft.com/office/drawing/2014/main" id="{58069EE9-6306-4028-8CFC-4A62537CAD6F}"/>
              </a:ext>
            </a:extLst>
          </p:cNvPr>
          <p:cNvPicPr>
            <a:picLocks noChangeAspect="1"/>
          </p:cNvPicPr>
          <p:nvPr/>
        </p:nvPicPr>
        <p:blipFill>
          <a:blip r:embed="rId3"/>
          <a:stretch>
            <a:fillRect/>
          </a:stretch>
        </p:blipFill>
        <p:spPr>
          <a:xfrm>
            <a:off x="4059935" y="0"/>
            <a:ext cx="8126380" cy="6846567"/>
          </a:xfrm>
          <a:prstGeom prst="rect">
            <a:avLst/>
          </a:prstGeom>
        </p:spPr>
      </p:pic>
      <p:sp>
        <p:nvSpPr>
          <p:cNvPr id="8" name="Slide Number Placeholder 7">
            <a:extLst>
              <a:ext uri="{FF2B5EF4-FFF2-40B4-BE49-F238E27FC236}">
                <a16:creationId xmlns:a16="http://schemas.microsoft.com/office/drawing/2014/main" id="{BCAB0E94-6B1F-4EF7-BC06-CA0997C9EF55}"/>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14" name="Slide Number Placeholder 7">
            <a:extLst>
              <a:ext uri="{FF2B5EF4-FFF2-40B4-BE49-F238E27FC236}">
                <a16:creationId xmlns:a16="http://schemas.microsoft.com/office/drawing/2014/main" id="{262959D7-95D8-417B-9B2A-8AFD91A41C1E}"/>
              </a:ext>
            </a:extLst>
          </p:cNvPr>
          <p:cNvSpPr txBox="1">
            <a:spLocks/>
          </p:cNvSpPr>
          <p:nvPr/>
        </p:nvSpPr>
        <p:spPr>
          <a:xfrm>
            <a:off x="11041207" y="6234747"/>
            <a:ext cx="1168631" cy="611822"/>
          </a:xfrm>
          <a:prstGeom prst="rect">
            <a:avLst/>
          </a:prstGeom>
          <a:solidFill>
            <a:schemeClr val="tx1">
              <a:lumMod val="95000"/>
              <a:lumOff val="5000"/>
            </a:schemeClr>
          </a:solidFill>
        </p:spPr>
        <p:txBody>
          <a:bodyPr vert="horz" lIns="91440" tIns="45720" rIns="91440" bIns="45720" rtlCol="0" anchor="ctr"/>
          <a:lstStyle>
            <a:defPPr>
              <a:defRPr lang="en-US"/>
            </a:defPPr>
            <a:lvl1pPr marL="0" algn="l"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A98EE3D-8CD1-4C3F-BD1C-C98C9596463C}" type="slidenum">
              <a:rPr lang="en-US" sz="4000" smtClean="0"/>
              <a:pPr algn="ctr"/>
              <a:t>8</a:t>
            </a:fld>
            <a:endParaRPr lang="en-US" sz="4000" dirty="0"/>
          </a:p>
        </p:txBody>
      </p:sp>
    </p:spTree>
    <p:extLst>
      <p:ext uri="{BB962C8B-B14F-4D97-AF65-F5344CB8AC3E}">
        <p14:creationId xmlns:p14="http://schemas.microsoft.com/office/powerpoint/2010/main" val="312454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fade">
                                      <p:cBhvr>
                                        <p:cTn id="15" dur="1000"/>
                                        <p:tgtEl>
                                          <p:spTgt spid="10">
                                            <p:txEl>
                                              <p:pRg st="0" end="0"/>
                                            </p:txEl>
                                          </p:spTgt>
                                        </p:tgtEl>
                                      </p:cBhvr>
                                    </p:animEffect>
                                    <p:anim calcmode="lin" valueType="num">
                                      <p:cBhvr>
                                        <p:cTn id="16"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fade">
                                      <p:cBhvr>
                                        <p:cTn id="22" dur="1000"/>
                                        <p:tgtEl>
                                          <p:spTgt spid="10">
                                            <p:txEl>
                                              <p:pRg st="2" end="2"/>
                                            </p:txEl>
                                          </p:spTgt>
                                        </p:tgtEl>
                                      </p:cBhvr>
                                    </p:animEffect>
                                    <p:anim calcmode="lin" valueType="num">
                                      <p:cBhvr>
                                        <p:cTn id="23"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D306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37B0B09-72EC-4C9F-9C4F-8C7D0FDEB6F3}"/>
              </a:ext>
            </a:extLst>
          </p:cNvPr>
          <p:cNvSpPr>
            <a:spLocks noGrp="1"/>
          </p:cNvSpPr>
          <p:nvPr>
            <p:ph type="title"/>
          </p:nvPr>
        </p:nvSpPr>
        <p:spPr>
          <a:xfrm>
            <a:off x="492370" y="516836"/>
            <a:ext cx="3084844" cy="1961086"/>
          </a:xfrm>
        </p:spPr>
        <p:txBody>
          <a:bodyPr>
            <a:normAutofit/>
          </a:bodyPr>
          <a:lstStyle/>
          <a:p>
            <a:r>
              <a:rPr lang="fr-FR" sz="4000" b="1" dirty="0">
                <a:solidFill>
                  <a:srgbClr val="FFFFFF"/>
                </a:solidFill>
              </a:rPr>
              <a:t>Conception et Modélisation </a:t>
            </a:r>
            <a:endParaRPr lang="en-US" sz="4000" b="1" dirty="0">
              <a:solidFill>
                <a:srgbClr val="FFFFFF"/>
              </a:solidFill>
            </a:endParaRPr>
          </a:p>
        </p:txBody>
      </p:sp>
      <p:cxnSp>
        <p:nvCxnSpPr>
          <p:cNvPr id="17" name="Straight Connector 16">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3E8E12D1-EF25-428D-A54F-B8AE580A6C7D}"/>
              </a:ext>
            </a:extLst>
          </p:cNvPr>
          <p:cNvSpPr>
            <a:spLocks noGrp="1"/>
          </p:cNvSpPr>
          <p:nvPr>
            <p:ph idx="1"/>
          </p:nvPr>
        </p:nvSpPr>
        <p:spPr>
          <a:xfrm>
            <a:off x="571752" y="2799654"/>
            <a:ext cx="3005462" cy="3189665"/>
          </a:xfrm>
        </p:spPr>
        <p:txBody>
          <a:bodyPr>
            <a:normAutofit/>
          </a:bodyPr>
          <a:lstStyle/>
          <a:p>
            <a:r>
              <a:rPr lang="fr-FR" sz="2400" b="1" dirty="0">
                <a:solidFill>
                  <a:schemeClr val="accent1"/>
                </a:solidFill>
              </a:rPr>
              <a:t>Diagramme De Classe:</a:t>
            </a:r>
          </a:p>
          <a:p>
            <a:endParaRPr lang="fr-FR" sz="2400" b="1" dirty="0">
              <a:solidFill>
                <a:srgbClr val="FFFF00"/>
              </a:solidFill>
            </a:endParaRPr>
          </a:p>
          <a:p>
            <a:pPr marL="0" indent="0" algn="ctr">
              <a:buNone/>
            </a:pPr>
            <a:endParaRPr lang="fr-FR" sz="3200" b="1" dirty="0">
              <a:solidFill>
                <a:srgbClr val="FFFF00"/>
              </a:solidFill>
            </a:endParaRPr>
          </a:p>
        </p:txBody>
      </p:sp>
      <p:pic>
        <p:nvPicPr>
          <p:cNvPr id="6" name="Picture 5" descr="A close up of a map&#10;&#10;Description automatically generated">
            <a:extLst>
              <a:ext uri="{FF2B5EF4-FFF2-40B4-BE49-F238E27FC236}">
                <a16:creationId xmlns:a16="http://schemas.microsoft.com/office/drawing/2014/main" id="{6C935586-F0AB-40B3-9290-443B3B23CA8F}"/>
              </a:ext>
            </a:extLst>
          </p:cNvPr>
          <p:cNvPicPr>
            <a:picLocks noChangeAspect="1"/>
          </p:cNvPicPr>
          <p:nvPr/>
        </p:nvPicPr>
        <p:blipFill>
          <a:blip r:embed="rId3"/>
          <a:stretch>
            <a:fillRect/>
          </a:stretch>
        </p:blipFill>
        <p:spPr>
          <a:xfrm>
            <a:off x="4071289" y="0"/>
            <a:ext cx="8126380" cy="6857999"/>
          </a:xfrm>
          <a:prstGeom prst="rect">
            <a:avLst/>
          </a:prstGeom>
        </p:spPr>
      </p:pic>
      <p:sp>
        <p:nvSpPr>
          <p:cNvPr id="8" name="Slide Number Placeholder 7">
            <a:extLst>
              <a:ext uri="{FF2B5EF4-FFF2-40B4-BE49-F238E27FC236}">
                <a16:creationId xmlns:a16="http://schemas.microsoft.com/office/drawing/2014/main" id="{77EA0262-3C9D-47B0-B775-522D1B09CE65}"/>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14" name="Slide Number Placeholder 7">
            <a:extLst>
              <a:ext uri="{FF2B5EF4-FFF2-40B4-BE49-F238E27FC236}">
                <a16:creationId xmlns:a16="http://schemas.microsoft.com/office/drawing/2014/main" id="{DF823A70-D4DA-4E14-97BD-8D6D3FB6E0E6}"/>
              </a:ext>
            </a:extLst>
          </p:cNvPr>
          <p:cNvSpPr txBox="1">
            <a:spLocks/>
          </p:cNvSpPr>
          <p:nvPr/>
        </p:nvSpPr>
        <p:spPr>
          <a:xfrm>
            <a:off x="11023369" y="6235066"/>
            <a:ext cx="1168631" cy="611822"/>
          </a:xfrm>
          <a:prstGeom prst="rect">
            <a:avLst/>
          </a:prstGeom>
          <a:solidFill>
            <a:schemeClr val="tx1">
              <a:lumMod val="95000"/>
              <a:lumOff val="5000"/>
            </a:schemeClr>
          </a:solidFill>
        </p:spPr>
        <p:txBody>
          <a:bodyPr vert="horz" lIns="91440" tIns="45720" rIns="91440" bIns="45720" rtlCol="0" anchor="ctr"/>
          <a:lstStyle>
            <a:defPPr>
              <a:defRPr lang="en-US"/>
            </a:defPPr>
            <a:lvl1pPr marL="0" algn="l"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A98EE3D-8CD1-4C3F-BD1C-C98C9596463C}" type="slidenum">
              <a:rPr lang="en-US" sz="4000" smtClean="0"/>
              <a:pPr algn="ctr"/>
              <a:t>9</a:t>
            </a:fld>
            <a:endParaRPr lang="en-US" sz="4000" dirty="0"/>
          </a:p>
        </p:txBody>
      </p:sp>
    </p:spTree>
    <p:extLst>
      <p:ext uri="{BB962C8B-B14F-4D97-AF65-F5344CB8AC3E}">
        <p14:creationId xmlns:p14="http://schemas.microsoft.com/office/powerpoint/2010/main" val="50755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fade">
                                      <p:cBhvr>
                                        <p:cTn id="15" dur="1000"/>
                                        <p:tgtEl>
                                          <p:spTgt spid="10">
                                            <p:txEl>
                                              <p:pRg st="0" end="0"/>
                                            </p:txEl>
                                          </p:spTgt>
                                        </p:tgtEl>
                                      </p:cBhvr>
                                    </p:animEffect>
                                    <p:anim calcmode="lin" valueType="num">
                                      <p:cBhvr>
                                        <p:cTn id="16"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3.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{EE339220-6473-4589-B553-A6CA6C7AB156}tf11437505_win32</Template>
  <TotalTime>236</TotalTime>
  <Words>303</Words>
  <Application>Microsoft Office PowerPoint</Application>
  <PresentationFormat>Widescreen</PresentationFormat>
  <Paragraphs>64</Paragraphs>
  <Slides>12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 Black</vt:lpstr>
      <vt:lpstr>Calibri</vt:lpstr>
      <vt:lpstr>Georgia Pro Cond Light</vt:lpstr>
      <vt:lpstr>Speak Pro</vt:lpstr>
      <vt:lpstr>Wingdings</vt:lpstr>
      <vt:lpstr>RetrospectVTI</vt:lpstr>
      <vt:lpstr>Projet FILROUGE:  Conception et réalisation d’une application Web pour la gestion des voyages </vt:lpstr>
      <vt:lpstr>PLAN</vt:lpstr>
      <vt:lpstr>Introduction  </vt:lpstr>
      <vt:lpstr>Problématique </vt:lpstr>
      <vt:lpstr>Solution </vt:lpstr>
      <vt:lpstr>Conception et Modélisation </vt:lpstr>
      <vt:lpstr>Conception et Modélisation </vt:lpstr>
      <vt:lpstr>Conception et Modélisation </vt:lpstr>
      <vt:lpstr>Conception et Modélisation </vt:lpstr>
      <vt:lpstr>Réalisation </vt:lpstr>
      <vt:lpstr>Réalisation </vt:lpstr>
      <vt:lpstr>Conclusion et perspectives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Conception et réalisation d’une application Web pour la gestion des voyages</dc:title>
  <dc:creator>kira kira</dc:creator>
  <cp:lastModifiedBy>kira kira</cp:lastModifiedBy>
  <cp:revision>34</cp:revision>
  <dcterms:created xsi:type="dcterms:W3CDTF">2020-08-25T12:40:56Z</dcterms:created>
  <dcterms:modified xsi:type="dcterms:W3CDTF">2020-08-28T09:50:05Z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