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2" r:id="rId3"/>
    <p:sldId id="256" r:id="rId4"/>
    <p:sldId id="258" r:id="rId5"/>
    <p:sldId id="262" r:id="rId6"/>
    <p:sldId id="265" r:id="rId7"/>
    <p:sldId id="264" r:id="rId8"/>
    <p:sldId id="263" r:id="rId9"/>
    <p:sldId id="261" r:id="rId10"/>
    <p:sldId id="260" r:id="rId11"/>
    <p:sldId id="259" r:id="rId12"/>
    <p:sldId id="266" r:id="rId13"/>
    <p:sldId id="271" r:id="rId14"/>
    <p:sldId id="270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B7C1E-BDA4-4C92-8C66-38252FD5275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75167-D563-4B18-80D3-7D25BF5E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0FCF-CF8C-48DE-AB41-1235DA71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FD537-33BF-4715-854C-9EDA2A873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6C61-2568-4D57-9E45-C082F956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822D-735A-47F0-BBD9-9ED02399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29DE-2F4F-4B60-8A7E-903793CB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213F-7A19-4B09-90B0-B7F77ED1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7A2FC-AED9-466E-9BC6-55980DDD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72F5-1283-482D-B508-61E34ECB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0F54-21C5-4DA7-9910-EFBF07FF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CF55-1C45-470E-AA4A-983E6C3D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38A59-6A9B-46BF-BEF3-F132EE29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44C0-799B-4C50-8AD5-E4526BEE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CFC7-B378-4B68-9153-A439643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7EBB3-B523-4F89-8D72-624A4E9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88EB-261C-41B6-A14A-ECD0CB6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0F2C-C5E3-49F1-AE89-82D37FB2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A05A-CD87-4F27-B9E3-ECF583D2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49CD-3425-4472-A031-F5B572E9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E6AB-0CB7-445E-B262-9B15C22E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528DA-CE62-4FC5-806C-1DEB9ADC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87D4-6335-43FB-9973-D4013AE4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FDF9-81CD-4F8A-9EEB-02C6CFD7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EE1B-E9B4-4008-AA63-87F1A850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B7F8-16B1-4F54-B181-12573945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C1B0-F792-4112-8AEF-18F7384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9587-A1E0-4F15-AADD-ACD16D2E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E5E2-E5D4-4EF1-9EA5-B654D4F87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F7D9-C063-4332-88C0-75B6C739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33DEB-22ED-4F65-AD24-CEA385C6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74659-2F4A-4827-AB1E-3DC43769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2B8A0-79D5-431F-A359-F621160B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99D7-3AFA-442F-B5B4-9C125130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E12F-5D99-44B7-8BA0-565E7EFA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C4A80-03B0-4237-B62E-911F0EED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7F61B-EB27-403A-AD54-96B2D891F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6B42A-6772-4A32-AC66-1013AF041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FA817-7D59-449E-8356-188A06FF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196C0-3AA9-4CF3-B91F-1629AE7B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1225B-2534-48ED-9A08-C2CC0C03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CC51-8913-48E3-B7DF-D2559184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9D316-E013-4645-BA01-318CE577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752D-20C3-45A3-8174-07C6AB7A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BA147-B6AD-4902-A361-F6A901FA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175FF-61C8-4D4D-ACDD-9A0452D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5D8E3-017F-4E51-9CC8-C597B63F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5BAE7-DBE1-47F5-B67F-6F47FB7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5743-2FC3-4761-8FDC-68F1BCFC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946B-72FC-44FF-8754-E8A673A2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0311-4B93-44F6-BA74-7E57CFD9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DC89-FA47-42D2-A970-0B561CA7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A2FA-CE49-4F5C-8FC5-36716B8D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26D9-D67F-4CB4-BAD9-12E1160D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1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7E03-3066-4523-B719-6CBF8AC9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EC68D-02A3-47FA-BCB3-4F244F758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010EB-926D-4083-A6DB-70DFB1C9D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E393-96FA-4D10-A1A6-5B3BBFFA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D946C-C62D-469B-A889-8EA7104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E1AB-0EDF-4C31-AE02-EECCADF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C7CAD-1FCE-4DFB-95BB-6530706E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F9F1-A8C9-4506-9863-19B5FDFF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9F05-1C68-4C32-9E8B-746761570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3583-E769-440F-B1BA-8B4092B7348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F775-F6E5-4832-B0FD-603AF03C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B712-7A31-441B-A80E-A4834B97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A163-0504-4093-BADB-AEF6F9F7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8DB97-64E5-4FEF-AA06-9C90596EC87C}"/>
              </a:ext>
            </a:extLst>
          </p:cNvPr>
          <p:cNvSpPr txBox="1"/>
          <p:nvPr/>
        </p:nvSpPr>
        <p:spPr>
          <a:xfrm>
            <a:off x="3822898" y="6232790"/>
            <a:ext cx="417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ROV-S ASSEMBLY MANUAL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3CC86-F000-4785-8222-11161BB1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86485"/>
            <a:ext cx="10926766" cy="6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31474845-F760-4014-AA15-C214646AC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047"/>
            <a:ext cx="6716062" cy="451548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B8CC48-6980-4474-941C-19DC22CCEEEB}"/>
              </a:ext>
            </a:extLst>
          </p:cNvPr>
          <p:cNvSpPr/>
          <p:nvPr/>
        </p:nvSpPr>
        <p:spPr>
          <a:xfrm>
            <a:off x="1460310" y="3753134"/>
            <a:ext cx="1621386" cy="6745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382AD-3316-4995-8C93-EDA5FB256B6A}"/>
              </a:ext>
            </a:extLst>
          </p:cNvPr>
          <p:cNvSpPr txBox="1"/>
          <p:nvPr/>
        </p:nvSpPr>
        <p:spPr>
          <a:xfrm>
            <a:off x="746461" y="3521808"/>
            <a:ext cx="71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2759D-CA49-42F6-96C8-0E24A21AB197}"/>
              </a:ext>
            </a:extLst>
          </p:cNvPr>
          <p:cNvSpPr/>
          <p:nvPr/>
        </p:nvSpPr>
        <p:spPr>
          <a:xfrm>
            <a:off x="634520" y="3609781"/>
            <a:ext cx="631509" cy="224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3FD9AD-1FF0-433F-BD62-C03EFFEBED4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16062" y="-166788"/>
            <a:ext cx="9308" cy="6585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74527A-4877-4B74-93DB-0C853A3B7B22}"/>
              </a:ext>
            </a:extLst>
          </p:cNvPr>
          <p:cNvSpPr txBox="1"/>
          <p:nvPr/>
        </p:nvSpPr>
        <p:spPr>
          <a:xfrm>
            <a:off x="6404228" y="6376888"/>
            <a:ext cx="84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25C34-A5D8-4C71-8C5C-D9A6D791DFCA}"/>
              </a:ext>
            </a:extLst>
          </p:cNvPr>
          <p:cNvSpPr/>
          <p:nvPr/>
        </p:nvSpPr>
        <p:spPr>
          <a:xfrm>
            <a:off x="6350476" y="6418996"/>
            <a:ext cx="749788" cy="439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DEBBEDEC-613B-4A8D-AC58-ECBB3D0B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03" y="1992573"/>
            <a:ext cx="5337739" cy="32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Screen Clipping">
            <a:extLst>
              <a:ext uri="{FF2B5EF4-FFF2-40B4-BE49-F238E27FC236}">
                <a16:creationId xmlns:a16="http://schemas.microsoft.com/office/drawing/2014/main" id="{CB2686F5-938C-40A7-8274-1CE13C468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65" y="1659128"/>
            <a:ext cx="5792008" cy="4124901"/>
          </a:xfrm>
          <a:prstGeom prst="rect">
            <a:avLst/>
          </a:prstGeom>
        </p:spPr>
      </p:pic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245639F1-DE68-490D-9B34-C2EE6DF3B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354841"/>
            <a:ext cx="4785351" cy="550004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77B677-A58D-4169-B760-09AAE47E78B1}"/>
              </a:ext>
            </a:extLst>
          </p:cNvPr>
          <p:cNvCxnSpPr>
            <a:cxnSpLocks/>
          </p:cNvCxnSpPr>
          <p:nvPr/>
        </p:nvCxnSpPr>
        <p:spPr>
          <a:xfrm flipV="1">
            <a:off x="2351446" y="4638198"/>
            <a:ext cx="0" cy="420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18C20-2C8B-4A52-92BC-708F15594606}"/>
              </a:ext>
            </a:extLst>
          </p:cNvPr>
          <p:cNvCxnSpPr>
            <a:cxnSpLocks/>
          </p:cNvCxnSpPr>
          <p:nvPr/>
        </p:nvCxnSpPr>
        <p:spPr>
          <a:xfrm flipV="1">
            <a:off x="3473905" y="4790598"/>
            <a:ext cx="0" cy="420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D43203-0045-4A08-8910-008A06BAFA16}"/>
              </a:ext>
            </a:extLst>
          </p:cNvPr>
          <p:cNvCxnSpPr>
            <a:cxnSpLocks/>
          </p:cNvCxnSpPr>
          <p:nvPr/>
        </p:nvCxnSpPr>
        <p:spPr>
          <a:xfrm flipV="1">
            <a:off x="3927129" y="4638198"/>
            <a:ext cx="0" cy="420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A299E1-FE0C-4B5B-AC61-BBDC446A2E81}"/>
              </a:ext>
            </a:extLst>
          </p:cNvPr>
          <p:cNvCxnSpPr>
            <a:cxnSpLocks/>
          </p:cNvCxnSpPr>
          <p:nvPr/>
        </p:nvCxnSpPr>
        <p:spPr>
          <a:xfrm>
            <a:off x="2351446" y="2491864"/>
            <a:ext cx="0" cy="426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8F8A1F-40A4-43BD-904D-AE4E3660CC15}"/>
              </a:ext>
            </a:extLst>
          </p:cNvPr>
          <p:cNvCxnSpPr>
            <a:cxnSpLocks/>
          </p:cNvCxnSpPr>
          <p:nvPr/>
        </p:nvCxnSpPr>
        <p:spPr>
          <a:xfrm>
            <a:off x="3473905" y="2588604"/>
            <a:ext cx="0" cy="426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D705A8-CBF0-450E-80EE-62CFE07273F6}"/>
              </a:ext>
            </a:extLst>
          </p:cNvPr>
          <p:cNvCxnSpPr>
            <a:cxnSpLocks/>
          </p:cNvCxnSpPr>
          <p:nvPr/>
        </p:nvCxnSpPr>
        <p:spPr>
          <a:xfrm>
            <a:off x="3863519" y="2265707"/>
            <a:ext cx="0" cy="58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2FCD02-643D-4FF8-A762-F0AE8815F1B9}"/>
              </a:ext>
            </a:extLst>
          </p:cNvPr>
          <p:cNvCxnSpPr>
            <a:cxnSpLocks/>
          </p:cNvCxnSpPr>
          <p:nvPr/>
        </p:nvCxnSpPr>
        <p:spPr>
          <a:xfrm>
            <a:off x="2766239" y="2065600"/>
            <a:ext cx="0" cy="626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C7A2AB-29C7-424B-A916-2A220BEB73FD}"/>
              </a:ext>
            </a:extLst>
          </p:cNvPr>
          <p:cNvCxnSpPr>
            <a:cxnSpLocks/>
          </p:cNvCxnSpPr>
          <p:nvPr/>
        </p:nvCxnSpPr>
        <p:spPr>
          <a:xfrm>
            <a:off x="5739953" y="-153140"/>
            <a:ext cx="0" cy="716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C6E2-BA3D-41EB-813C-D48008187219}"/>
              </a:ext>
            </a:extLst>
          </p:cNvPr>
          <p:cNvCxnSpPr>
            <a:cxnSpLocks/>
          </p:cNvCxnSpPr>
          <p:nvPr/>
        </p:nvCxnSpPr>
        <p:spPr>
          <a:xfrm>
            <a:off x="6474953" y="2335390"/>
            <a:ext cx="474195" cy="113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3E2143-A1E8-45E1-A08D-393DF46AEC74}"/>
              </a:ext>
            </a:extLst>
          </p:cNvPr>
          <p:cNvCxnSpPr>
            <a:cxnSpLocks/>
          </p:cNvCxnSpPr>
          <p:nvPr/>
        </p:nvCxnSpPr>
        <p:spPr>
          <a:xfrm flipV="1">
            <a:off x="6932701" y="3069314"/>
            <a:ext cx="354842" cy="2114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24F3C6-2A6D-4065-B5BE-4D7C8BCB4273}"/>
              </a:ext>
            </a:extLst>
          </p:cNvPr>
          <p:cNvCxnSpPr>
            <a:cxnSpLocks/>
          </p:cNvCxnSpPr>
          <p:nvPr/>
        </p:nvCxnSpPr>
        <p:spPr>
          <a:xfrm flipV="1">
            <a:off x="7310423" y="5316936"/>
            <a:ext cx="38691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34CEB0-8CF4-484C-ABC9-F0498911CDA9}"/>
              </a:ext>
            </a:extLst>
          </p:cNvPr>
          <p:cNvCxnSpPr>
            <a:cxnSpLocks/>
          </p:cNvCxnSpPr>
          <p:nvPr/>
        </p:nvCxnSpPr>
        <p:spPr>
          <a:xfrm flipV="1">
            <a:off x="6750865" y="4316626"/>
            <a:ext cx="38691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18FAB4-01CF-4010-B1D3-DE4AEDD00C9F}"/>
              </a:ext>
            </a:extLst>
          </p:cNvPr>
          <p:cNvCxnSpPr>
            <a:cxnSpLocks/>
          </p:cNvCxnSpPr>
          <p:nvPr/>
        </p:nvCxnSpPr>
        <p:spPr>
          <a:xfrm flipV="1">
            <a:off x="7283127" y="3816470"/>
            <a:ext cx="38691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BC8D80-E314-4BC5-ACBD-7939BA24D27A}"/>
              </a:ext>
            </a:extLst>
          </p:cNvPr>
          <p:cNvCxnSpPr>
            <a:cxnSpLocks/>
          </p:cNvCxnSpPr>
          <p:nvPr/>
        </p:nvCxnSpPr>
        <p:spPr>
          <a:xfrm>
            <a:off x="6749883" y="2763567"/>
            <a:ext cx="295351" cy="14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EEA8F9-D476-4176-AB40-C3A0146A8BDC}"/>
              </a:ext>
            </a:extLst>
          </p:cNvPr>
          <p:cNvCxnSpPr>
            <a:cxnSpLocks/>
          </p:cNvCxnSpPr>
          <p:nvPr/>
        </p:nvCxnSpPr>
        <p:spPr>
          <a:xfrm flipV="1">
            <a:off x="8685567" y="3210591"/>
            <a:ext cx="0" cy="405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134BDB-71B9-4149-A337-87B7D69FFB42}"/>
              </a:ext>
            </a:extLst>
          </p:cNvPr>
          <p:cNvCxnSpPr>
            <a:cxnSpLocks/>
          </p:cNvCxnSpPr>
          <p:nvPr/>
        </p:nvCxnSpPr>
        <p:spPr>
          <a:xfrm flipV="1">
            <a:off x="9327065" y="3182582"/>
            <a:ext cx="0" cy="405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C6EF1D-6AEC-479B-8740-1F9D9BF117B1}"/>
              </a:ext>
            </a:extLst>
          </p:cNvPr>
          <p:cNvCxnSpPr>
            <a:cxnSpLocks/>
          </p:cNvCxnSpPr>
          <p:nvPr/>
        </p:nvCxnSpPr>
        <p:spPr>
          <a:xfrm flipV="1">
            <a:off x="9178209" y="3104865"/>
            <a:ext cx="0" cy="308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CAA612-0F7D-4AE5-8223-9840F1E53A0E}"/>
              </a:ext>
            </a:extLst>
          </p:cNvPr>
          <p:cNvCxnSpPr>
            <a:cxnSpLocks/>
          </p:cNvCxnSpPr>
          <p:nvPr/>
        </p:nvCxnSpPr>
        <p:spPr>
          <a:xfrm flipV="1">
            <a:off x="8543800" y="3097335"/>
            <a:ext cx="0" cy="308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CAFA49-2F7A-4F13-BBFB-EA683A82D7B7}"/>
              </a:ext>
            </a:extLst>
          </p:cNvPr>
          <p:cNvCxnSpPr>
            <a:cxnSpLocks/>
          </p:cNvCxnSpPr>
          <p:nvPr/>
        </p:nvCxnSpPr>
        <p:spPr>
          <a:xfrm flipH="1">
            <a:off x="10545099" y="3443379"/>
            <a:ext cx="5398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0C6283-7823-4204-9146-526C06C1BB6F}"/>
              </a:ext>
            </a:extLst>
          </p:cNvPr>
          <p:cNvCxnSpPr>
            <a:cxnSpLocks/>
          </p:cNvCxnSpPr>
          <p:nvPr/>
        </p:nvCxnSpPr>
        <p:spPr>
          <a:xfrm flipH="1">
            <a:off x="10503957" y="5028262"/>
            <a:ext cx="5398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7A7DDC-0E73-402F-947A-F75F0FBD4539}"/>
              </a:ext>
            </a:extLst>
          </p:cNvPr>
          <p:cNvCxnSpPr>
            <a:cxnSpLocks/>
          </p:cNvCxnSpPr>
          <p:nvPr/>
        </p:nvCxnSpPr>
        <p:spPr>
          <a:xfrm flipH="1" flipV="1">
            <a:off x="10703662" y="2719687"/>
            <a:ext cx="538961" cy="147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9EE9AB-7872-4CBD-88FE-7D51B82F639D}"/>
              </a:ext>
            </a:extLst>
          </p:cNvPr>
          <p:cNvCxnSpPr>
            <a:cxnSpLocks/>
          </p:cNvCxnSpPr>
          <p:nvPr/>
        </p:nvCxnSpPr>
        <p:spPr>
          <a:xfrm flipH="1">
            <a:off x="10545099" y="2017905"/>
            <a:ext cx="228807" cy="130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F2FBED-F359-475B-B949-8937CF0080D0}"/>
              </a:ext>
            </a:extLst>
          </p:cNvPr>
          <p:cNvSpPr txBox="1"/>
          <p:nvPr/>
        </p:nvSpPr>
        <p:spPr>
          <a:xfrm>
            <a:off x="8823367" y="3616201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874EF7-A402-4183-AC31-92681490CA27}"/>
              </a:ext>
            </a:extLst>
          </p:cNvPr>
          <p:cNvSpPr txBox="1"/>
          <p:nvPr/>
        </p:nvSpPr>
        <p:spPr>
          <a:xfrm>
            <a:off x="6766901" y="5086102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A7B592-98FA-45C2-89AA-736C86B71391}"/>
              </a:ext>
            </a:extLst>
          </p:cNvPr>
          <p:cNvSpPr txBox="1"/>
          <p:nvPr/>
        </p:nvSpPr>
        <p:spPr>
          <a:xfrm>
            <a:off x="11306563" y="3194833"/>
            <a:ext cx="320663" cy="46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8E6ED6-1B75-4CFF-A9A4-6052690D2501}"/>
              </a:ext>
            </a:extLst>
          </p:cNvPr>
          <p:cNvSpPr txBox="1"/>
          <p:nvPr/>
        </p:nvSpPr>
        <p:spPr>
          <a:xfrm>
            <a:off x="10973143" y="1659128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AD6602-0096-4796-B576-A405B6E99443}"/>
              </a:ext>
            </a:extLst>
          </p:cNvPr>
          <p:cNvSpPr/>
          <p:nvPr/>
        </p:nvSpPr>
        <p:spPr>
          <a:xfrm>
            <a:off x="8823367" y="3663960"/>
            <a:ext cx="354842" cy="41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A1108B-CC50-4294-9240-8D42A77E3172}"/>
              </a:ext>
            </a:extLst>
          </p:cNvPr>
          <p:cNvSpPr/>
          <p:nvPr/>
        </p:nvSpPr>
        <p:spPr>
          <a:xfrm>
            <a:off x="6768103" y="5109981"/>
            <a:ext cx="354842" cy="41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0084E-92BB-4C5E-B0D8-D27D0BCABE0A}"/>
              </a:ext>
            </a:extLst>
          </p:cNvPr>
          <p:cNvSpPr/>
          <p:nvPr/>
        </p:nvSpPr>
        <p:spPr>
          <a:xfrm>
            <a:off x="10995662" y="1691351"/>
            <a:ext cx="354842" cy="41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11B64E-0C7C-4761-B7BE-CF550955AAC5}"/>
              </a:ext>
            </a:extLst>
          </p:cNvPr>
          <p:cNvSpPr/>
          <p:nvPr/>
        </p:nvSpPr>
        <p:spPr>
          <a:xfrm>
            <a:off x="11298797" y="3222443"/>
            <a:ext cx="354842" cy="41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03F99B-858C-4921-804E-FBABD0EC9A9A}"/>
              </a:ext>
            </a:extLst>
          </p:cNvPr>
          <p:cNvSpPr txBox="1"/>
          <p:nvPr/>
        </p:nvSpPr>
        <p:spPr>
          <a:xfrm>
            <a:off x="8779488" y="5097751"/>
            <a:ext cx="10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 MOTOR INSERTED HERE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4756A4-337F-4F8D-B8F6-2E08229FDCE1}"/>
              </a:ext>
            </a:extLst>
          </p:cNvPr>
          <p:cNvCxnSpPr>
            <a:cxnSpLocks/>
          </p:cNvCxnSpPr>
          <p:nvPr/>
        </p:nvCxnSpPr>
        <p:spPr>
          <a:xfrm flipV="1">
            <a:off x="9300580" y="4077866"/>
            <a:ext cx="663435" cy="1083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0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C0CB52E2-CDBD-4692-A291-87B81EE9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6" y="1326154"/>
            <a:ext cx="5268060" cy="46869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D55681-19F1-406E-8E7D-D7B6234A3F57}"/>
              </a:ext>
            </a:extLst>
          </p:cNvPr>
          <p:cNvCxnSpPr>
            <a:cxnSpLocks/>
          </p:cNvCxnSpPr>
          <p:nvPr/>
        </p:nvCxnSpPr>
        <p:spPr>
          <a:xfrm flipV="1">
            <a:off x="1869365" y="3607717"/>
            <a:ext cx="371016" cy="20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5E478-9548-4CB1-B768-67A7CB30BC5C}"/>
              </a:ext>
            </a:extLst>
          </p:cNvPr>
          <p:cNvCxnSpPr>
            <a:cxnSpLocks/>
          </p:cNvCxnSpPr>
          <p:nvPr/>
        </p:nvCxnSpPr>
        <p:spPr>
          <a:xfrm flipH="1">
            <a:off x="3567113" y="2789580"/>
            <a:ext cx="250114" cy="144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B05C73-65BC-4F54-8D45-A1E338BFD670}"/>
              </a:ext>
            </a:extLst>
          </p:cNvPr>
          <p:cNvCxnSpPr>
            <a:cxnSpLocks/>
          </p:cNvCxnSpPr>
          <p:nvPr/>
        </p:nvCxnSpPr>
        <p:spPr>
          <a:xfrm flipH="1" flipV="1">
            <a:off x="2557463" y="2590800"/>
            <a:ext cx="235827" cy="293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44F6CB-6922-4A07-877E-A51BBE62F80A}"/>
              </a:ext>
            </a:extLst>
          </p:cNvPr>
          <p:cNvCxnSpPr>
            <a:cxnSpLocks/>
          </p:cNvCxnSpPr>
          <p:nvPr/>
        </p:nvCxnSpPr>
        <p:spPr>
          <a:xfrm flipH="1" flipV="1">
            <a:off x="2166938" y="2845484"/>
            <a:ext cx="235827" cy="293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003819-0A31-4E96-A52E-84D61A3C7BB3}"/>
              </a:ext>
            </a:extLst>
          </p:cNvPr>
          <p:cNvCxnSpPr>
            <a:cxnSpLocks/>
          </p:cNvCxnSpPr>
          <p:nvPr/>
        </p:nvCxnSpPr>
        <p:spPr>
          <a:xfrm flipV="1">
            <a:off x="2696432" y="5098379"/>
            <a:ext cx="371016" cy="20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76B9F-5D80-421B-966E-C58E2EAACA0C}"/>
              </a:ext>
            </a:extLst>
          </p:cNvPr>
          <p:cNvCxnSpPr>
            <a:cxnSpLocks/>
          </p:cNvCxnSpPr>
          <p:nvPr/>
        </p:nvCxnSpPr>
        <p:spPr>
          <a:xfrm flipV="1">
            <a:off x="3381605" y="4892579"/>
            <a:ext cx="371016" cy="20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52B76-C6F3-4050-BCD6-9616C396CD25}"/>
              </a:ext>
            </a:extLst>
          </p:cNvPr>
          <p:cNvCxnSpPr>
            <a:cxnSpLocks/>
          </p:cNvCxnSpPr>
          <p:nvPr/>
        </p:nvCxnSpPr>
        <p:spPr>
          <a:xfrm flipV="1">
            <a:off x="4538663" y="4407817"/>
            <a:ext cx="325856" cy="13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562FF9-490C-4A38-AA6E-4279FE869F31}"/>
              </a:ext>
            </a:extLst>
          </p:cNvPr>
          <p:cNvCxnSpPr>
            <a:cxnSpLocks/>
          </p:cNvCxnSpPr>
          <p:nvPr/>
        </p:nvCxnSpPr>
        <p:spPr>
          <a:xfrm flipV="1">
            <a:off x="5253038" y="4198267"/>
            <a:ext cx="240131" cy="102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B23DF9-B859-4D6E-A743-74A1BE843B10}"/>
              </a:ext>
            </a:extLst>
          </p:cNvPr>
          <p:cNvCxnSpPr>
            <a:cxnSpLocks/>
          </p:cNvCxnSpPr>
          <p:nvPr/>
        </p:nvCxnSpPr>
        <p:spPr>
          <a:xfrm flipH="1">
            <a:off x="5413001" y="3271566"/>
            <a:ext cx="777767" cy="308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921C9754-4051-4698-A159-3459E9807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10" y="990811"/>
            <a:ext cx="1943371" cy="4925112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4BF4BA-E5A7-4ABF-BC66-7628E26BF38D}"/>
              </a:ext>
            </a:extLst>
          </p:cNvPr>
          <p:cNvSpPr/>
          <p:nvPr/>
        </p:nvSpPr>
        <p:spPr>
          <a:xfrm>
            <a:off x="4744454" y="3580266"/>
            <a:ext cx="628649" cy="5097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FE6DF9-C284-411B-B24F-3260DCC7F600}"/>
              </a:ext>
            </a:extLst>
          </p:cNvPr>
          <p:cNvSpPr/>
          <p:nvPr/>
        </p:nvSpPr>
        <p:spPr>
          <a:xfrm>
            <a:off x="8410075" y="3093303"/>
            <a:ext cx="628649" cy="5097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DC799-E17A-433B-A090-15D9F936D2F1}"/>
              </a:ext>
            </a:extLst>
          </p:cNvPr>
          <p:cNvSpPr txBox="1"/>
          <p:nvPr/>
        </p:nvSpPr>
        <p:spPr>
          <a:xfrm>
            <a:off x="6190768" y="2992187"/>
            <a:ext cx="186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 HOLES FOR PROPER FIT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E2BB16-F87E-4982-891E-72768F361F0E}"/>
              </a:ext>
            </a:extLst>
          </p:cNvPr>
          <p:cNvCxnSpPr>
            <a:cxnSpLocks/>
          </p:cNvCxnSpPr>
          <p:nvPr/>
        </p:nvCxnSpPr>
        <p:spPr>
          <a:xfrm>
            <a:off x="7526309" y="3411570"/>
            <a:ext cx="8792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CD7636-61DE-414D-9E24-15CA9DDBA770}"/>
              </a:ext>
            </a:extLst>
          </p:cNvPr>
          <p:cNvSpPr txBox="1"/>
          <p:nvPr/>
        </p:nvSpPr>
        <p:spPr>
          <a:xfrm>
            <a:off x="6493154" y="3551907"/>
            <a:ext cx="84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E3242B-B98B-43DB-BB6E-CF90917BF3C8}"/>
              </a:ext>
            </a:extLst>
          </p:cNvPr>
          <p:cNvSpPr/>
          <p:nvPr/>
        </p:nvSpPr>
        <p:spPr>
          <a:xfrm>
            <a:off x="6439402" y="3594015"/>
            <a:ext cx="749788" cy="439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5082366B-FA4F-4D26-BE60-1D65F8C28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39" y="171387"/>
            <a:ext cx="7401306" cy="611298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53E927-570D-4CCE-BAE8-85DF68CCEB17}"/>
              </a:ext>
            </a:extLst>
          </p:cNvPr>
          <p:cNvCxnSpPr>
            <a:cxnSpLocks/>
          </p:cNvCxnSpPr>
          <p:nvPr/>
        </p:nvCxnSpPr>
        <p:spPr>
          <a:xfrm flipH="1" flipV="1">
            <a:off x="4978567" y="1676902"/>
            <a:ext cx="466322" cy="482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2F9A6C-367D-4244-8A9B-6EBE05E8FAD5}"/>
              </a:ext>
            </a:extLst>
          </p:cNvPr>
          <p:cNvCxnSpPr>
            <a:cxnSpLocks/>
          </p:cNvCxnSpPr>
          <p:nvPr/>
        </p:nvCxnSpPr>
        <p:spPr>
          <a:xfrm flipH="1" flipV="1">
            <a:off x="3927702" y="2256300"/>
            <a:ext cx="914869" cy="28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5F985-A755-40A9-BDAD-F01AD638DBFC}"/>
              </a:ext>
            </a:extLst>
          </p:cNvPr>
          <p:cNvCxnSpPr>
            <a:cxnSpLocks/>
          </p:cNvCxnSpPr>
          <p:nvPr/>
        </p:nvCxnSpPr>
        <p:spPr>
          <a:xfrm flipV="1">
            <a:off x="5738866" y="3620002"/>
            <a:ext cx="508426" cy="238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F3FA4-C4C2-4FB2-B5FE-10FEA100638E}"/>
              </a:ext>
            </a:extLst>
          </p:cNvPr>
          <p:cNvCxnSpPr>
            <a:cxnSpLocks/>
          </p:cNvCxnSpPr>
          <p:nvPr/>
        </p:nvCxnSpPr>
        <p:spPr>
          <a:xfrm flipH="1">
            <a:off x="7807492" y="2502240"/>
            <a:ext cx="518362" cy="270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D17929-EA4F-4737-9CDB-E8911E66F1F4}"/>
              </a:ext>
            </a:extLst>
          </p:cNvPr>
          <p:cNvSpPr txBox="1"/>
          <p:nvPr/>
        </p:nvSpPr>
        <p:spPr>
          <a:xfrm>
            <a:off x="9647470" y="4620645"/>
            <a:ext cx="1095154" cy="165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SWITCH INSERTED 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C72C2-C1FE-4363-AFDE-AB1B75D2E4C8}"/>
              </a:ext>
            </a:extLst>
          </p:cNvPr>
          <p:cNvCxnSpPr>
            <a:cxnSpLocks/>
          </p:cNvCxnSpPr>
          <p:nvPr/>
        </p:nvCxnSpPr>
        <p:spPr>
          <a:xfrm flipH="1" flipV="1">
            <a:off x="9300862" y="4341213"/>
            <a:ext cx="208796" cy="712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9005DA-56EB-4226-ACE0-F38098048713}"/>
              </a:ext>
            </a:extLst>
          </p:cNvPr>
          <p:cNvCxnSpPr>
            <a:cxnSpLocks/>
          </p:cNvCxnSpPr>
          <p:nvPr/>
        </p:nvCxnSpPr>
        <p:spPr>
          <a:xfrm flipH="1">
            <a:off x="7474424" y="5071973"/>
            <a:ext cx="20352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1D8E0D-33E3-450B-BB0B-12AE537FC394}"/>
              </a:ext>
            </a:extLst>
          </p:cNvPr>
          <p:cNvSpPr txBox="1"/>
          <p:nvPr/>
        </p:nvSpPr>
        <p:spPr>
          <a:xfrm>
            <a:off x="9099893" y="1428084"/>
            <a:ext cx="1095154" cy="165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MOTOR INSERTED HERE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03AA1-7EA9-49CE-93AC-A357C8C05188}"/>
              </a:ext>
            </a:extLst>
          </p:cNvPr>
          <p:cNvCxnSpPr>
            <a:cxnSpLocks/>
          </p:cNvCxnSpPr>
          <p:nvPr/>
        </p:nvCxnSpPr>
        <p:spPr>
          <a:xfrm flipH="1">
            <a:off x="8325853" y="2610834"/>
            <a:ext cx="830245" cy="1248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76934E-ABE4-460D-8ED8-FCB829849C89}"/>
              </a:ext>
            </a:extLst>
          </p:cNvPr>
          <p:cNvSpPr txBox="1"/>
          <p:nvPr/>
        </p:nvSpPr>
        <p:spPr>
          <a:xfrm>
            <a:off x="4284542" y="2517953"/>
            <a:ext cx="354842" cy="63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622834-F536-49D9-BB9E-74C56BF8457B}"/>
              </a:ext>
            </a:extLst>
          </p:cNvPr>
          <p:cNvSpPr/>
          <p:nvPr/>
        </p:nvSpPr>
        <p:spPr>
          <a:xfrm>
            <a:off x="4284542" y="2565714"/>
            <a:ext cx="354842" cy="57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ADC1F-645F-41F8-A982-FF29BCB2CA48}"/>
              </a:ext>
            </a:extLst>
          </p:cNvPr>
          <p:cNvSpPr txBox="1"/>
          <p:nvPr/>
        </p:nvSpPr>
        <p:spPr>
          <a:xfrm>
            <a:off x="5738866" y="3983549"/>
            <a:ext cx="354842" cy="63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09F41C-9B87-4741-A7C7-DC230A90773D}"/>
              </a:ext>
            </a:extLst>
          </p:cNvPr>
          <p:cNvSpPr/>
          <p:nvPr/>
        </p:nvSpPr>
        <p:spPr>
          <a:xfrm>
            <a:off x="5738866" y="4031310"/>
            <a:ext cx="354842" cy="57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4A220F35-99A3-4879-BC8F-78098866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16" y="112295"/>
            <a:ext cx="6451940" cy="64788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7AF786-9164-4B64-8EE9-3E2E22BC94CD}"/>
              </a:ext>
            </a:extLst>
          </p:cNvPr>
          <p:cNvCxnSpPr>
            <a:cxnSpLocks/>
          </p:cNvCxnSpPr>
          <p:nvPr/>
        </p:nvCxnSpPr>
        <p:spPr>
          <a:xfrm flipV="1">
            <a:off x="4693588" y="4572001"/>
            <a:ext cx="0" cy="1018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9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CFB56D51-1634-4F81-A6E7-9A691CF11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0"/>
            <a:ext cx="10010274" cy="532003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18950D-8440-4639-9A11-6DA5DC6CD745}"/>
              </a:ext>
            </a:extLst>
          </p:cNvPr>
          <p:cNvCxnSpPr>
            <a:cxnSpLocks/>
          </p:cNvCxnSpPr>
          <p:nvPr/>
        </p:nvCxnSpPr>
        <p:spPr>
          <a:xfrm flipV="1">
            <a:off x="2365143" y="4349750"/>
            <a:ext cx="346307" cy="126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39318-ED45-41AE-BD45-E1565149BA8B}"/>
              </a:ext>
            </a:extLst>
          </p:cNvPr>
          <p:cNvCxnSpPr>
            <a:cxnSpLocks/>
          </p:cNvCxnSpPr>
          <p:nvPr/>
        </p:nvCxnSpPr>
        <p:spPr>
          <a:xfrm flipV="1">
            <a:off x="3158893" y="4051300"/>
            <a:ext cx="282807" cy="126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B358CA-0653-4622-8D80-BB1E543AD610}"/>
              </a:ext>
            </a:extLst>
          </p:cNvPr>
          <p:cNvCxnSpPr>
            <a:cxnSpLocks/>
          </p:cNvCxnSpPr>
          <p:nvPr/>
        </p:nvCxnSpPr>
        <p:spPr>
          <a:xfrm>
            <a:off x="8181743" y="1605884"/>
            <a:ext cx="308207" cy="159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56FC-4E34-4990-B58E-5B8EEEF353E1}"/>
              </a:ext>
            </a:extLst>
          </p:cNvPr>
          <p:cNvCxnSpPr>
            <a:cxnSpLocks/>
          </p:cNvCxnSpPr>
          <p:nvPr/>
        </p:nvCxnSpPr>
        <p:spPr>
          <a:xfrm flipH="1" flipV="1">
            <a:off x="9309100" y="2197100"/>
            <a:ext cx="237893" cy="119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D351F-5B6C-4933-98FF-A40218B09844}"/>
              </a:ext>
            </a:extLst>
          </p:cNvPr>
          <p:cNvCxnSpPr>
            <a:cxnSpLocks/>
          </p:cNvCxnSpPr>
          <p:nvPr/>
        </p:nvCxnSpPr>
        <p:spPr>
          <a:xfrm flipH="1" flipV="1">
            <a:off x="8171986" y="2540031"/>
            <a:ext cx="237893" cy="119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3CAE92-A520-4772-829D-10D9A926920F}"/>
              </a:ext>
            </a:extLst>
          </p:cNvPr>
          <p:cNvCxnSpPr>
            <a:cxnSpLocks/>
          </p:cNvCxnSpPr>
          <p:nvPr/>
        </p:nvCxnSpPr>
        <p:spPr>
          <a:xfrm>
            <a:off x="7565330" y="2197100"/>
            <a:ext cx="213420" cy="119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E927A5-FCBF-4F62-BF6A-54DF614C9E9B}"/>
              </a:ext>
            </a:extLst>
          </p:cNvPr>
          <p:cNvCxnSpPr>
            <a:cxnSpLocks/>
          </p:cNvCxnSpPr>
          <p:nvPr/>
        </p:nvCxnSpPr>
        <p:spPr>
          <a:xfrm flipV="1">
            <a:off x="8388002" y="2097269"/>
            <a:ext cx="406748" cy="159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9B7D311-F9A6-4B60-B24E-FEB5544EC388}"/>
              </a:ext>
            </a:extLst>
          </p:cNvPr>
          <p:cNvCxnSpPr>
            <a:cxnSpLocks/>
          </p:cNvCxnSpPr>
          <p:nvPr/>
        </p:nvCxnSpPr>
        <p:spPr>
          <a:xfrm flipV="1">
            <a:off x="3221366" y="2837409"/>
            <a:ext cx="1834412" cy="429677"/>
          </a:xfrm>
          <a:prstGeom prst="curvedConnector3">
            <a:avLst>
              <a:gd name="adj1" fmla="val 105094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21BBC9E-AA90-47E3-804B-08EEC63E3480}"/>
              </a:ext>
            </a:extLst>
          </p:cNvPr>
          <p:cNvCxnSpPr>
            <a:cxnSpLocks/>
          </p:cNvCxnSpPr>
          <p:nvPr/>
        </p:nvCxnSpPr>
        <p:spPr>
          <a:xfrm flipV="1">
            <a:off x="2549641" y="2274168"/>
            <a:ext cx="671725" cy="634736"/>
          </a:xfrm>
          <a:prstGeom prst="curvedConnector3">
            <a:avLst>
              <a:gd name="adj1" fmla="val -38363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AC4BCF-18A2-48AB-8376-4ADD86AF0C9F}"/>
              </a:ext>
            </a:extLst>
          </p:cNvPr>
          <p:cNvSpPr txBox="1"/>
          <p:nvPr/>
        </p:nvSpPr>
        <p:spPr>
          <a:xfrm>
            <a:off x="1890173" y="2197100"/>
            <a:ext cx="354842" cy="63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E35D7E-D7A7-41A5-B9C9-6934E12F2C39}"/>
              </a:ext>
            </a:extLst>
          </p:cNvPr>
          <p:cNvSpPr/>
          <p:nvPr/>
        </p:nvSpPr>
        <p:spPr>
          <a:xfrm>
            <a:off x="1890173" y="2244861"/>
            <a:ext cx="354842" cy="57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CE8D-AF48-4DFE-B058-70F160507E88}"/>
              </a:ext>
            </a:extLst>
          </p:cNvPr>
          <p:cNvSpPr txBox="1"/>
          <p:nvPr/>
        </p:nvSpPr>
        <p:spPr>
          <a:xfrm>
            <a:off x="2866524" y="4409482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B26328-A256-4B67-954C-51015AB0EE4E}"/>
              </a:ext>
            </a:extLst>
          </p:cNvPr>
          <p:cNvSpPr/>
          <p:nvPr/>
        </p:nvSpPr>
        <p:spPr>
          <a:xfrm>
            <a:off x="2866524" y="4457243"/>
            <a:ext cx="354842" cy="57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56450F-E4F5-46D3-BB82-9C0AE6BA2268}"/>
              </a:ext>
            </a:extLst>
          </p:cNvPr>
          <p:cNvSpPr txBox="1"/>
          <p:nvPr/>
        </p:nvSpPr>
        <p:spPr>
          <a:xfrm>
            <a:off x="6964483" y="1698140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D2DCFC-8B2F-4868-A5F5-D687B165FAE5}"/>
              </a:ext>
            </a:extLst>
          </p:cNvPr>
          <p:cNvSpPr/>
          <p:nvPr/>
        </p:nvSpPr>
        <p:spPr>
          <a:xfrm>
            <a:off x="6964483" y="1745901"/>
            <a:ext cx="354842" cy="57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76E2A0-A12C-4EA1-B21E-9A9743FB0F67}"/>
              </a:ext>
            </a:extLst>
          </p:cNvPr>
          <p:cNvSpPr txBox="1"/>
          <p:nvPr/>
        </p:nvSpPr>
        <p:spPr>
          <a:xfrm>
            <a:off x="8210581" y="783392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95178-74A0-4CEC-922E-3E12A3888D92}"/>
              </a:ext>
            </a:extLst>
          </p:cNvPr>
          <p:cNvSpPr/>
          <p:nvPr/>
        </p:nvSpPr>
        <p:spPr>
          <a:xfrm>
            <a:off x="8210581" y="831153"/>
            <a:ext cx="354842" cy="57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FE543BA2-9E1D-44AE-AB2B-6A3D5586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1169" cy="3577389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4FCFE53F-209C-4E47-BF93-BE6E2191E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3136016"/>
            <a:ext cx="6785811" cy="372198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278985-2346-4609-8599-8FAFFC4C732A}"/>
              </a:ext>
            </a:extLst>
          </p:cNvPr>
          <p:cNvCxnSpPr>
            <a:cxnSpLocks/>
          </p:cNvCxnSpPr>
          <p:nvPr/>
        </p:nvCxnSpPr>
        <p:spPr>
          <a:xfrm flipV="1">
            <a:off x="687006" y="1972047"/>
            <a:ext cx="0" cy="77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18E80-FD57-49E9-B474-B5FCDDC281C7}"/>
              </a:ext>
            </a:extLst>
          </p:cNvPr>
          <p:cNvCxnSpPr>
            <a:cxnSpLocks/>
          </p:cNvCxnSpPr>
          <p:nvPr/>
        </p:nvCxnSpPr>
        <p:spPr>
          <a:xfrm flipV="1">
            <a:off x="3455672" y="1295826"/>
            <a:ext cx="0" cy="77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5D2705-A8CD-43CF-98A1-15884FBAF567}"/>
              </a:ext>
            </a:extLst>
          </p:cNvPr>
          <p:cNvCxnSpPr>
            <a:cxnSpLocks/>
          </p:cNvCxnSpPr>
          <p:nvPr/>
        </p:nvCxnSpPr>
        <p:spPr>
          <a:xfrm flipV="1">
            <a:off x="4081314" y="2360037"/>
            <a:ext cx="0" cy="77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868006-2B16-41B2-BCFD-ABB78A632A8B}"/>
              </a:ext>
            </a:extLst>
          </p:cNvPr>
          <p:cNvCxnSpPr>
            <a:cxnSpLocks/>
          </p:cNvCxnSpPr>
          <p:nvPr/>
        </p:nvCxnSpPr>
        <p:spPr>
          <a:xfrm flipV="1">
            <a:off x="6808471" y="1731025"/>
            <a:ext cx="0" cy="77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A1BD7-0628-42FB-9596-4BCEF42FF409}"/>
              </a:ext>
            </a:extLst>
          </p:cNvPr>
          <p:cNvCxnSpPr>
            <a:cxnSpLocks/>
          </p:cNvCxnSpPr>
          <p:nvPr/>
        </p:nvCxnSpPr>
        <p:spPr>
          <a:xfrm flipH="1" flipV="1">
            <a:off x="672366" y="902796"/>
            <a:ext cx="14640" cy="536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CE3B8-9DED-4460-800A-9BCA80B44938}"/>
              </a:ext>
            </a:extLst>
          </p:cNvPr>
          <p:cNvCxnSpPr>
            <a:cxnSpLocks/>
          </p:cNvCxnSpPr>
          <p:nvPr/>
        </p:nvCxnSpPr>
        <p:spPr>
          <a:xfrm flipV="1">
            <a:off x="3455672" y="275508"/>
            <a:ext cx="0" cy="627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8B54A-17F3-4B4E-BF19-A19BC5A6BC78}"/>
              </a:ext>
            </a:extLst>
          </p:cNvPr>
          <p:cNvCxnSpPr>
            <a:cxnSpLocks/>
          </p:cNvCxnSpPr>
          <p:nvPr/>
        </p:nvCxnSpPr>
        <p:spPr>
          <a:xfrm flipV="1">
            <a:off x="6808471" y="663498"/>
            <a:ext cx="6618" cy="507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98C111-F535-417D-90F6-302009A68123}"/>
              </a:ext>
            </a:extLst>
          </p:cNvPr>
          <p:cNvCxnSpPr>
            <a:cxnSpLocks/>
          </p:cNvCxnSpPr>
          <p:nvPr/>
        </p:nvCxnSpPr>
        <p:spPr>
          <a:xfrm>
            <a:off x="7063084" y="3927566"/>
            <a:ext cx="0" cy="383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538C4B-492A-42E6-BAEF-73470C3DACCD}"/>
              </a:ext>
            </a:extLst>
          </p:cNvPr>
          <p:cNvCxnSpPr>
            <a:cxnSpLocks/>
          </p:cNvCxnSpPr>
          <p:nvPr/>
        </p:nvCxnSpPr>
        <p:spPr>
          <a:xfrm>
            <a:off x="7063084" y="6030686"/>
            <a:ext cx="0" cy="383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58C1A-A6C1-4790-82DF-EB68D9DD4CE3}"/>
              </a:ext>
            </a:extLst>
          </p:cNvPr>
          <p:cNvCxnSpPr>
            <a:cxnSpLocks/>
          </p:cNvCxnSpPr>
          <p:nvPr/>
        </p:nvCxnSpPr>
        <p:spPr>
          <a:xfrm>
            <a:off x="10524741" y="3905794"/>
            <a:ext cx="0" cy="383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478569-228C-42C2-B122-641B059A9C71}"/>
              </a:ext>
            </a:extLst>
          </p:cNvPr>
          <p:cNvCxnSpPr>
            <a:cxnSpLocks/>
          </p:cNvCxnSpPr>
          <p:nvPr/>
        </p:nvCxnSpPr>
        <p:spPr>
          <a:xfrm>
            <a:off x="10524741" y="6043749"/>
            <a:ext cx="0" cy="383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BB0289-F612-4528-AEBD-72E6E534C17A}"/>
              </a:ext>
            </a:extLst>
          </p:cNvPr>
          <p:cNvSpPr txBox="1"/>
          <p:nvPr/>
        </p:nvSpPr>
        <p:spPr>
          <a:xfrm>
            <a:off x="7466198" y="168778"/>
            <a:ext cx="338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OUTSIDE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D1EE6A-921A-42EE-BB33-685F2F0B75AC}"/>
              </a:ext>
            </a:extLst>
          </p:cNvPr>
          <p:cNvSpPr txBox="1"/>
          <p:nvPr/>
        </p:nvSpPr>
        <p:spPr>
          <a:xfrm>
            <a:off x="4436763" y="6152253"/>
            <a:ext cx="338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INSIDE</a:t>
            </a:r>
          </a:p>
        </p:txBody>
      </p:sp>
    </p:spTree>
    <p:extLst>
      <p:ext uri="{BB962C8B-B14F-4D97-AF65-F5344CB8AC3E}">
        <p14:creationId xmlns:p14="http://schemas.microsoft.com/office/powerpoint/2010/main" val="98676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A14156BF-D940-40E3-9758-FF88112E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48" y="0"/>
            <a:ext cx="8580210" cy="68848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BD0DD3-972B-4E2F-92F0-84440DD22B8B}"/>
              </a:ext>
            </a:extLst>
          </p:cNvPr>
          <p:cNvCxnSpPr>
            <a:cxnSpLocks/>
          </p:cNvCxnSpPr>
          <p:nvPr/>
        </p:nvCxnSpPr>
        <p:spPr>
          <a:xfrm flipH="1" flipV="1">
            <a:off x="8791073" y="4588042"/>
            <a:ext cx="776639" cy="148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4628F5-E2E2-4168-BC38-73CC7EDCA7AA}"/>
              </a:ext>
            </a:extLst>
          </p:cNvPr>
          <p:cNvCxnSpPr>
            <a:cxnSpLocks/>
          </p:cNvCxnSpPr>
          <p:nvPr/>
        </p:nvCxnSpPr>
        <p:spPr>
          <a:xfrm flipH="1" flipV="1">
            <a:off x="7788442" y="4323347"/>
            <a:ext cx="409074" cy="120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616425-79E8-4977-9EC0-BE84E62BFD3F}"/>
              </a:ext>
            </a:extLst>
          </p:cNvPr>
          <p:cNvCxnSpPr>
            <a:cxnSpLocks/>
          </p:cNvCxnSpPr>
          <p:nvPr/>
        </p:nvCxnSpPr>
        <p:spPr>
          <a:xfrm flipH="1" flipV="1">
            <a:off x="5438273" y="3866147"/>
            <a:ext cx="336885" cy="112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28BC252F-9AB8-4C28-851C-64A65726E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23600"/>
            <a:ext cx="9512968" cy="67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2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65EAE245-E543-4FE2-8118-A1BD1180E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t="2032"/>
          <a:stretch/>
        </p:blipFill>
        <p:spPr>
          <a:xfrm>
            <a:off x="1192695" y="675860"/>
            <a:ext cx="9337853" cy="54876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4C5B7-757C-4097-B5A4-025A5D94E278}"/>
              </a:ext>
            </a:extLst>
          </p:cNvPr>
          <p:cNvCxnSpPr/>
          <p:nvPr/>
        </p:nvCxnSpPr>
        <p:spPr>
          <a:xfrm>
            <a:off x="5861621" y="1603513"/>
            <a:ext cx="0" cy="583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4BC6BC-38D8-4691-94B5-80D4D1D65649}"/>
              </a:ext>
            </a:extLst>
          </p:cNvPr>
          <p:cNvCxnSpPr>
            <a:cxnSpLocks/>
          </p:cNvCxnSpPr>
          <p:nvPr/>
        </p:nvCxnSpPr>
        <p:spPr>
          <a:xfrm rot="10800000">
            <a:off x="5961013" y="4989443"/>
            <a:ext cx="0" cy="583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C05B8-5F72-4917-BA8B-E3E63E03577A}"/>
              </a:ext>
            </a:extLst>
          </p:cNvPr>
          <p:cNvCxnSpPr>
            <a:cxnSpLocks/>
          </p:cNvCxnSpPr>
          <p:nvPr/>
        </p:nvCxnSpPr>
        <p:spPr>
          <a:xfrm rot="6300000">
            <a:off x="7225677" y="3841397"/>
            <a:ext cx="0" cy="583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8764A8-6F70-46D5-A722-1DB02AB01BAD}"/>
              </a:ext>
            </a:extLst>
          </p:cNvPr>
          <p:cNvCxnSpPr>
            <a:cxnSpLocks/>
          </p:cNvCxnSpPr>
          <p:nvPr/>
        </p:nvCxnSpPr>
        <p:spPr>
          <a:xfrm>
            <a:off x="3594128" y="3195624"/>
            <a:ext cx="626180" cy="21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C8B34-CAD9-4902-B325-973D86456E1C}"/>
              </a:ext>
            </a:extLst>
          </p:cNvPr>
          <p:cNvCxnSpPr>
            <a:cxnSpLocks/>
          </p:cNvCxnSpPr>
          <p:nvPr/>
        </p:nvCxnSpPr>
        <p:spPr>
          <a:xfrm flipH="1">
            <a:off x="6944063" y="3095209"/>
            <a:ext cx="541689" cy="200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932361-FFDA-46AB-886D-4D45E57FE4C7}"/>
              </a:ext>
            </a:extLst>
          </p:cNvPr>
          <p:cNvCxnSpPr>
            <a:cxnSpLocks/>
          </p:cNvCxnSpPr>
          <p:nvPr/>
        </p:nvCxnSpPr>
        <p:spPr>
          <a:xfrm flipV="1">
            <a:off x="4417256" y="4057486"/>
            <a:ext cx="548640" cy="297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64DC4A1-A9AE-4F4E-BAE1-21D61A3AEE94}"/>
              </a:ext>
            </a:extLst>
          </p:cNvPr>
          <p:cNvSpPr/>
          <p:nvPr/>
        </p:nvSpPr>
        <p:spPr>
          <a:xfrm>
            <a:off x="4220308" y="914400"/>
            <a:ext cx="2467571" cy="1475875"/>
          </a:xfrm>
          <a:prstGeom prst="triangle">
            <a:avLst>
              <a:gd name="adj" fmla="val 615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C8A0A-0BC0-4BD5-8A9B-80EDF3F72209}"/>
              </a:ext>
            </a:extLst>
          </p:cNvPr>
          <p:cNvSpPr txBox="1"/>
          <p:nvPr/>
        </p:nvSpPr>
        <p:spPr>
          <a:xfrm>
            <a:off x="5165558" y="2324799"/>
            <a:ext cx="52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291A5-5711-4444-8EBD-8CB23892764F}"/>
              </a:ext>
            </a:extLst>
          </p:cNvPr>
          <p:cNvSpPr/>
          <p:nvPr/>
        </p:nvSpPr>
        <p:spPr>
          <a:xfrm>
            <a:off x="5165558" y="2390275"/>
            <a:ext cx="468326" cy="25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4BE85510-7B20-40C9-BC38-0E5B4707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" y="0"/>
            <a:ext cx="5685136" cy="42304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49B528-2DB0-49C2-8F38-AA2AE6BADBB6}"/>
              </a:ext>
            </a:extLst>
          </p:cNvPr>
          <p:cNvCxnSpPr>
            <a:cxnSpLocks/>
          </p:cNvCxnSpPr>
          <p:nvPr/>
        </p:nvCxnSpPr>
        <p:spPr>
          <a:xfrm flipV="1">
            <a:off x="2983411" y="1702277"/>
            <a:ext cx="0" cy="825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5AD03F-187D-4F00-95EF-FBF9F9A8A4E1}"/>
              </a:ext>
            </a:extLst>
          </p:cNvPr>
          <p:cNvCxnSpPr>
            <a:cxnSpLocks/>
          </p:cNvCxnSpPr>
          <p:nvPr/>
        </p:nvCxnSpPr>
        <p:spPr>
          <a:xfrm flipH="1">
            <a:off x="1796716" y="1811642"/>
            <a:ext cx="794628" cy="303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FB93E-1B2C-405F-BE4C-D06A02E4272C}"/>
              </a:ext>
            </a:extLst>
          </p:cNvPr>
          <p:cNvCxnSpPr>
            <a:cxnSpLocks/>
          </p:cNvCxnSpPr>
          <p:nvPr/>
        </p:nvCxnSpPr>
        <p:spPr>
          <a:xfrm>
            <a:off x="3319204" y="1787997"/>
            <a:ext cx="787575" cy="327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E9ACB-9CAD-46A7-B382-926BD41FEE39}"/>
              </a:ext>
            </a:extLst>
          </p:cNvPr>
          <p:cNvSpPr/>
          <p:nvPr/>
        </p:nvSpPr>
        <p:spPr>
          <a:xfrm>
            <a:off x="5245768" y="6031832"/>
            <a:ext cx="1604211" cy="82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F3855-BFF6-4034-B3EB-164B7338190D}"/>
              </a:ext>
            </a:extLst>
          </p:cNvPr>
          <p:cNvSpPr txBox="1"/>
          <p:nvPr/>
        </p:nvSpPr>
        <p:spPr>
          <a:xfrm>
            <a:off x="5710988" y="6152528"/>
            <a:ext cx="67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D1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079BCC89-6068-44EC-9B87-D83E1E680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57" y="930442"/>
            <a:ext cx="5338235" cy="36700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A0F4D9-2B40-4B9F-8E60-1A297A490B38}"/>
              </a:ext>
            </a:extLst>
          </p:cNvPr>
          <p:cNvCxnSpPr>
            <a:cxnSpLocks/>
          </p:cNvCxnSpPr>
          <p:nvPr/>
        </p:nvCxnSpPr>
        <p:spPr>
          <a:xfrm>
            <a:off x="9069916" y="1702277"/>
            <a:ext cx="0" cy="731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C6B392-67ED-4D66-9C10-76175B6FE3F0}"/>
              </a:ext>
            </a:extLst>
          </p:cNvPr>
          <p:cNvCxnSpPr>
            <a:cxnSpLocks/>
          </p:cNvCxnSpPr>
          <p:nvPr/>
        </p:nvCxnSpPr>
        <p:spPr>
          <a:xfrm flipV="1">
            <a:off x="7315200" y="3564817"/>
            <a:ext cx="623748" cy="301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BEAAF5-DA61-4051-9B4E-F3145CF2DAC7}"/>
              </a:ext>
            </a:extLst>
          </p:cNvPr>
          <p:cNvCxnSpPr>
            <a:cxnSpLocks/>
          </p:cNvCxnSpPr>
          <p:nvPr/>
        </p:nvCxnSpPr>
        <p:spPr>
          <a:xfrm flipH="1" flipV="1">
            <a:off x="10190970" y="3564817"/>
            <a:ext cx="573283" cy="301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E33B9-460A-4DA8-89DC-23DB96B53894}"/>
              </a:ext>
            </a:extLst>
          </p:cNvPr>
          <p:cNvSpPr txBox="1"/>
          <p:nvPr/>
        </p:nvSpPr>
        <p:spPr>
          <a:xfrm>
            <a:off x="2591343" y="4600478"/>
            <a:ext cx="88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DF9AC-0875-40C1-97BC-6B68AD9F43B8}"/>
              </a:ext>
            </a:extLst>
          </p:cNvPr>
          <p:cNvSpPr txBox="1"/>
          <p:nvPr/>
        </p:nvSpPr>
        <p:spPr>
          <a:xfrm>
            <a:off x="8608977" y="4785144"/>
            <a:ext cx="88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3C93C3-FCAC-43C8-B7F1-38054BEFE7BD}"/>
              </a:ext>
            </a:extLst>
          </p:cNvPr>
          <p:cNvSpPr/>
          <p:nvPr/>
        </p:nvSpPr>
        <p:spPr>
          <a:xfrm>
            <a:off x="2591343" y="4600478"/>
            <a:ext cx="7278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3733D-6098-48A9-8E14-19D9037F043F}"/>
              </a:ext>
            </a:extLst>
          </p:cNvPr>
          <p:cNvSpPr/>
          <p:nvPr/>
        </p:nvSpPr>
        <p:spPr>
          <a:xfrm>
            <a:off x="8608977" y="4785144"/>
            <a:ext cx="7278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ABEE7EF6-ED02-43A6-A35C-2FD405D2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17" y="788147"/>
            <a:ext cx="5515745" cy="559195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6F3E1E-D0AB-4475-AB9E-FB783DB333D1}"/>
              </a:ext>
            </a:extLst>
          </p:cNvPr>
          <p:cNvCxnSpPr>
            <a:cxnSpLocks/>
          </p:cNvCxnSpPr>
          <p:nvPr/>
        </p:nvCxnSpPr>
        <p:spPr>
          <a:xfrm flipV="1">
            <a:off x="7414206" y="2602504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534A70-670C-412D-B7C3-B672D4B8B25C}"/>
              </a:ext>
            </a:extLst>
          </p:cNvPr>
          <p:cNvCxnSpPr>
            <a:cxnSpLocks/>
          </p:cNvCxnSpPr>
          <p:nvPr/>
        </p:nvCxnSpPr>
        <p:spPr>
          <a:xfrm flipV="1">
            <a:off x="8460535" y="2741257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91B4F8-3D22-4A6E-AA1C-0D61F546C6CC}"/>
              </a:ext>
            </a:extLst>
          </p:cNvPr>
          <p:cNvCxnSpPr>
            <a:cxnSpLocks/>
          </p:cNvCxnSpPr>
          <p:nvPr/>
        </p:nvCxnSpPr>
        <p:spPr>
          <a:xfrm flipV="1">
            <a:off x="8945029" y="3887668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DC888-EA85-40F4-8A52-0E2C8D2FC3DF}"/>
              </a:ext>
            </a:extLst>
          </p:cNvPr>
          <p:cNvCxnSpPr>
            <a:cxnSpLocks/>
          </p:cNvCxnSpPr>
          <p:nvPr/>
        </p:nvCxnSpPr>
        <p:spPr>
          <a:xfrm flipV="1">
            <a:off x="6891042" y="3628361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8BC92-85E9-4726-B0FB-4186FD3DD886}"/>
              </a:ext>
            </a:extLst>
          </p:cNvPr>
          <p:cNvCxnSpPr>
            <a:cxnSpLocks/>
          </p:cNvCxnSpPr>
          <p:nvPr/>
        </p:nvCxnSpPr>
        <p:spPr>
          <a:xfrm flipV="1">
            <a:off x="7421030" y="4781597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9F3CD-B7AB-4822-AB36-B0DD0361F19D}"/>
              </a:ext>
            </a:extLst>
          </p:cNvPr>
          <p:cNvCxnSpPr>
            <a:cxnSpLocks/>
          </p:cNvCxnSpPr>
          <p:nvPr/>
        </p:nvCxnSpPr>
        <p:spPr>
          <a:xfrm flipV="1">
            <a:off x="8460535" y="4870307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72EA2479-D49D-436A-9DC2-2C3BEE3F6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0" y="754866"/>
            <a:ext cx="5591955" cy="585869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7B639-CBAA-47A3-BBCD-A38EEABE9AF6}"/>
              </a:ext>
            </a:extLst>
          </p:cNvPr>
          <p:cNvCxnSpPr>
            <a:cxnSpLocks/>
          </p:cNvCxnSpPr>
          <p:nvPr/>
        </p:nvCxnSpPr>
        <p:spPr>
          <a:xfrm flipH="1" flipV="1">
            <a:off x="3118799" y="2785612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B0665-5E01-4B51-B046-A1FD989B9695}"/>
              </a:ext>
            </a:extLst>
          </p:cNvPr>
          <p:cNvCxnSpPr>
            <a:cxnSpLocks/>
          </p:cNvCxnSpPr>
          <p:nvPr/>
        </p:nvCxnSpPr>
        <p:spPr>
          <a:xfrm flipH="1" flipV="1">
            <a:off x="4122081" y="2602504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E2B0A5-F634-4251-BF69-E62EFEC3F28F}"/>
              </a:ext>
            </a:extLst>
          </p:cNvPr>
          <p:cNvCxnSpPr>
            <a:cxnSpLocks/>
          </p:cNvCxnSpPr>
          <p:nvPr/>
        </p:nvCxnSpPr>
        <p:spPr>
          <a:xfrm flipH="1" flipV="1">
            <a:off x="4749451" y="3639857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D6A8F3-6714-4654-8029-54C5E35F12F6}"/>
              </a:ext>
            </a:extLst>
          </p:cNvPr>
          <p:cNvCxnSpPr>
            <a:cxnSpLocks/>
          </p:cNvCxnSpPr>
          <p:nvPr/>
        </p:nvCxnSpPr>
        <p:spPr>
          <a:xfrm flipH="1" flipV="1">
            <a:off x="2543063" y="3977740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C49F8-546D-4C5B-9324-4ADC89725B1A}"/>
              </a:ext>
            </a:extLst>
          </p:cNvPr>
          <p:cNvCxnSpPr>
            <a:cxnSpLocks/>
          </p:cNvCxnSpPr>
          <p:nvPr/>
        </p:nvCxnSpPr>
        <p:spPr>
          <a:xfrm flipH="1" flipV="1">
            <a:off x="3055282" y="4976870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7757EE-63CF-46B7-812C-4D9C52064429}"/>
              </a:ext>
            </a:extLst>
          </p:cNvPr>
          <p:cNvCxnSpPr>
            <a:cxnSpLocks/>
          </p:cNvCxnSpPr>
          <p:nvPr/>
        </p:nvCxnSpPr>
        <p:spPr>
          <a:xfrm flipH="1" flipV="1">
            <a:off x="4148133" y="4870307"/>
            <a:ext cx="348018" cy="88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2D4DE-FF3E-48F0-AA46-9BDDC41E929C}"/>
              </a:ext>
            </a:extLst>
          </p:cNvPr>
          <p:cNvSpPr txBox="1"/>
          <p:nvPr/>
        </p:nvSpPr>
        <p:spPr>
          <a:xfrm>
            <a:off x="2891081" y="6304002"/>
            <a:ext cx="88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E1536-4AA6-4EA2-A92A-E088ECB2C1ED}"/>
              </a:ext>
            </a:extLst>
          </p:cNvPr>
          <p:cNvSpPr txBox="1"/>
          <p:nvPr/>
        </p:nvSpPr>
        <p:spPr>
          <a:xfrm>
            <a:off x="8908715" y="6488668"/>
            <a:ext cx="88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3A55C4-68F6-4BD5-BF96-5E7EA6EFDCA8}"/>
              </a:ext>
            </a:extLst>
          </p:cNvPr>
          <p:cNvSpPr/>
          <p:nvPr/>
        </p:nvSpPr>
        <p:spPr>
          <a:xfrm>
            <a:off x="2891081" y="6304002"/>
            <a:ext cx="7278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8063E4-CBDE-44E3-96ED-0BDC1A3A027A}"/>
              </a:ext>
            </a:extLst>
          </p:cNvPr>
          <p:cNvSpPr/>
          <p:nvPr/>
        </p:nvSpPr>
        <p:spPr>
          <a:xfrm>
            <a:off x="8908715" y="6488668"/>
            <a:ext cx="7278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C8857-33B8-49FF-9CC1-91B4AFC6BC9B}"/>
              </a:ext>
            </a:extLst>
          </p:cNvPr>
          <p:cNvSpPr txBox="1"/>
          <p:nvPr/>
        </p:nvSpPr>
        <p:spPr>
          <a:xfrm>
            <a:off x="2891081" y="382933"/>
            <a:ext cx="88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8B0D8-42F6-44AC-9137-AFFF1FD97C2E}"/>
              </a:ext>
            </a:extLst>
          </p:cNvPr>
          <p:cNvSpPr txBox="1"/>
          <p:nvPr/>
        </p:nvSpPr>
        <p:spPr>
          <a:xfrm>
            <a:off x="8908715" y="567599"/>
            <a:ext cx="10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F3C54-3D6A-4679-B041-F106E176A413}"/>
              </a:ext>
            </a:extLst>
          </p:cNvPr>
          <p:cNvSpPr/>
          <p:nvPr/>
        </p:nvSpPr>
        <p:spPr>
          <a:xfrm>
            <a:off x="2891081" y="382933"/>
            <a:ext cx="7278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568E36-72D0-4E8F-B08B-5877F457D664}"/>
              </a:ext>
            </a:extLst>
          </p:cNvPr>
          <p:cNvSpPr/>
          <p:nvPr/>
        </p:nvSpPr>
        <p:spPr>
          <a:xfrm>
            <a:off x="8908715" y="567599"/>
            <a:ext cx="10268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E6C4E-56E0-4711-A3F9-EE01528C14A1}"/>
              </a:ext>
            </a:extLst>
          </p:cNvPr>
          <p:cNvCxnSpPr/>
          <p:nvPr/>
        </p:nvCxnSpPr>
        <p:spPr>
          <a:xfrm>
            <a:off x="6091745" y="-167869"/>
            <a:ext cx="0" cy="716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2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B6558397-7A2D-48DC-B57D-D37169DB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497"/>
            <a:ext cx="5372397" cy="456416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EC759A-0283-4E70-A347-6AE0260E2453}"/>
              </a:ext>
            </a:extLst>
          </p:cNvPr>
          <p:cNvCxnSpPr>
            <a:cxnSpLocks/>
          </p:cNvCxnSpPr>
          <p:nvPr/>
        </p:nvCxnSpPr>
        <p:spPr>
          <a:xfrm flipV="1">
            <a:off x="2007282" y="3337577"/>
            <a:ext cx="678916" cy="289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29" descr="Screen Clipping">
            <a:extLst>
              <a:ext uri="{FF2B5EF4-FFF2-40B4-BE49-F238E27FC236}">
                <a16:creationId xmlns:a16="http://schemas.microsoft.com/office/drawing/2014/main" id="{3776BDEF-664C-4EE0-8427-556ECCE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51" y="705105"/>
            <a:ext cx="4836128" cy="566901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AE0D4C-3AF1-47F9-9ED3-0D8D2702B53E}"/>
              </a:ext>
            </a:extLst>
          </p:cNvPr>
          <p:cNvCxnSpPr>
            <a:cxnSpLocks/>
          </p:cNvCxnSpPr>
          <p:nvPr/>
        </p:nvCxnSpPr>
        <p:spPr>
          <a:xfrm>
            <a:off x="8520576" y="789838"/>
            <a:ext cx="0" cy="847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E373B9-83A4-4061-B0C0-F01D0B412E60}"/>
              </a:ext>
            </a:extLst>
          </p:cNvPr>
          <p:cNvCxnSpPr>
            <a:cxnSpLocks/>
          </p:cNvCxnSpPr>
          <p:nvPr/>
        </p:nvCxnSpPr>
        <p:spPr>
          <a:xfrm flipH="1" flipV="1">
            <a:off x="9689910" y="5117910"/>
            <a:ext cx="442340" cy="5017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196CF9-9ECF-42D9-8698-7092E304CF3E}"/>
              </a:ext>
            </a:extLst>
          </p:cNvPr>
          <p:cNvCxnSpPr>
            <a:cxnSpLocks/>
          </p:cNvCxnSpPr>
          <p:nvPr/>
        </p:nvCxnSpPr>
        <p:spPr>
          <a:xfrm>
            <a:off x="5959251" y="3446058"/>
            <a:ext cx="670149" cy="9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B282CD-E7E4-43DA-BF05-C09E317C06FE}"/>
              </a:ext>
            </a:extLst>
          </p:cNvPr>
          <p:cNvCxnSpPr>
            <a:cxnSpLocks/>
          </p:cNvCxnSpPr>
          <p:nvPr/>
        </p:nvCxnSpPr>
        <p:spPr>
          <a:xfrm flipH="1">
            <a:off x="9809466" y="3482181"/>
            <a:ext cx="203228" cy="37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3D959-51CF-4DFE-8DBC-7B4020433320}"/>
              </a:ext>
            </a:extLst>
          </p:cNvPr>
          <p:cNvCxnSpPr>
            <a:cxnSpLocks/>
          </p:cNvCxnSpPr>
          <p:nvPr/>
        </p:nvCxnSpPr>
        <p:spPr>
          <a:xfrm flipV="1">
            <a:off x="8546690" y="5619657"/>
            <a:ext cx="173625" cy="309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9A10D7-310F-4203-899F-2C6D7E0281AE}"/>
              </a:ext>
            </a:extLst>
          </p:cNvPr>
          <p:cNvCxnSpPr>
            <a:cxnSpLocks/>
          </p:cNvCxnSpPr>
          <p:nvPr/>
        </p:nvCxnSpPr>
        <p:spPr>
          <a:xfrm flipV="1">
            <a:off x="7611728" y="4724923"/>
            <a:ext cx="0" cy="481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6C738C-F80F-451B-AADA-64BA1E9A1174}"/>
              </a:ext>
            </a:extLst>
          </p:cNvPr>
          <p:cNvCxnSpPr>
            <a:cxnSpLocks/>
          </p:cNvCxnSpPr>
          <p:nvPr/>
        </p:nvCxnSpPr>
        <p:spPr>
          <a:xfrm>
            <a:off x="7403691" y="2448232"/>
            <a:ext cx="58993" cy="479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9C5EF8-4432-433D-AF58-92A0A0757EA0}"/>
              </a:ext>
            </a:extLst>
          </p:cNvPr>
          <p:cNvCxnSpPr>
            <a:cxnSpLocks/>
          </p:cNvCxnSpPr>
          <p:nvPr/>
        </p:nvCxnSpPr>
        <p:spPr>
          <a:xfrm>
            <a:off x="7172077" y="2194560"/>
            <a:ext cx="439651" cy="118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B41CC4-E1F4-49C4-87AF-9EFDAB494A86}"/>
              </a:ext>
            </a:extLst>
          </p:cNvPr>
          <p:cNvCxnSpPr>
            <a:cxnSpLocks/>
          </p:cNvCxnSpPr>
          <p:nvPr/>
        </p:nvCxnSpPr>
        <p:spPr>
          <a:xfrm flipH="1" flipV="1">
            <a:off x="9243070" y="2687893"/>
            <a:ext cx="446840" cy="142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FD9ABFA-3986-4E94-8C87-5B2A067EE147}"/>
              </a:ext>
            </a:extLst>
          </p:cNvPr>
          <p:cNvCxnSpPr>
            <a:cxnSpLocks/>
          </p:cNvCxnSpPr>
          <p:nvPr/>
        </p:nvCxnSpPr>
        <p:spPr>
          <a:xfrm rot="5400000">
            <a:off x="8701203" y="1347024"/>
            <a:ext cx="560978" cy="522755"/>
          </a:xfrm>
          <a:prstGeom prst="curvedConnector3">
            <a:avLst>
              <a:gd name="adj1" fmla="val 1400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0F9DB65E-E8AF-4DB6-BE96-5687F7E1FB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81603" y="1226707"/>
            <a:ext cx="560978" cy="522755"/>
          </a:xfrm>
          <a:prstGeom prst="curvedConnector3">
            <a:avLst>
              <a:gd name="adj1" fmla="val 1400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Screen Clipping">
            <a:extLst>
              <a:ext uri="{FF2B5EF4-FFF2-40B4-BE49-F238E27FC236}">
                <a16:creationId xmlns:a16="http://schemas.microsoft.com/office/drawing/2014/main" id="{1D1C8BF3-F970-4392-AC3B-DE61FF458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50" y="977138"/>
            <a:ext cx="190527" cy="190527"/>
          </a:xfrm>
          <a:prstGeom prst="rect">
            <a:avLst/>
          </a:prstGeom>
        </p:spPr>
      </p:pic>
      <p:pic>
        <p:nvPicPr>
          <p:cNvPr id="69" name="Picture 68" descr="Screen Clipping">
            <a:extLst>
              <a:ext uri="{FF2B5EF4-FFF2-40B4-BE49-F238E27FC236}">
                <a16:creationId xmlns:a16="http://schemas.microsoft.com/office/drawing/2014/main" id="{77EC9D41-7AFF-4518-AFFF-651BC543B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43" y="1121883"/>
            <a:ext cx="190527" cy="190527"/>
          </a:xfrm>
          <a:prstGeom prst="rect">
            <a:avLst/>
          </a:prstGeom>
        </p:spPr>
      </p:pic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27F4294-F007-457B-850A-3E421C314AFD}"/>
              </a:ext>
            </a:extLst>
          </p:cNvPr>
          <p:cNvCxnSpPr>
            <a:cxnSpLocks noChangeAspect="1"/>
          </p:cNvCxnSpPr>
          <p:nvPr/>
        </p:nvCxnSpPr>
        <p:spPr>
          <a:xfrm>
            <a:off x="6417894" y="2927555"/>
            <a:ext cx="560978" cy="522755"/>
          </a:xfrm>
          <a:prstGeom prst="curvedConnector3">
            <a:avLst>
              <a:gd name="adj1" fmla="val 1400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269FDE2-60BD-4BF5-A9F3-138A59A79F2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294325" y="3850376"/>
            <a:ext cx="560978" cy="522755"/>
          </a:xfrm>
          <a:prstGeom prst="curvedConnector3">
            <a:avLst>
              <a:gd name="adj1" fmla="val 1400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creen Clipping">
            <a:extLst>
              <a:ext uri="{FF2B5EF4-FFF2-40B4-BE49-F238E27FC236}">
                <a16:creationId xmlns:a16="http://schemas.microsoft.com/office/drawing/2014/main" id="{BEF7256B-E58A-4041-B174-13E94D106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67" y="2775854"/>
            <a:ext cx="190527" cy="190527"/>
          </a:xfrm>
          <a:prstGeom prst="rect">
            <a:avLst/>
          </a:prstGeom>
        </p:spPr>
      </p:pic>
      <p:pic>
        <p:nvPicPr>
          <p:cNvPr id="73" name="Picture 72" descr="Screen Clipping">
            <a:extLst>
              <a:ext uri="{FF2B5EF4-FFF2-40B4-BE49-F238E27FC236}">
                <a16:creationId xmlns:a16="http://schemas.microsoft.com/office/drawing/2014/main" id="{24A531DF-D802-407B-B8D7-DA3AE17E5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98" y="4254317"/>
            <a:ext cx="190527" cy="190527"/>
          </a:xfrm>
          <a:prstGeom prst="rect">
            <a:avLst/>
          </a:prstGeom>
        </p:spPr>
      </p:pic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ABF08D-DEB0-4A33-8F41-E4DAB710DFF4}"/>
              </a:ext>
            </a:extLst>
          </p:cNvPr>
          <p:cNvCxnSpPr>
            <a:cxnSpLocks noChangeAspect="1"/>
          </p:cNvCxnSpPr>
          <p:nvPr/>
        </p:nvCxnSpPr>
        <p:spPr>
          <a:xfrm rot="16200000" flipV="1">
            <a:off x="9991525" y="4986721"/>
            <a:ext cx="621384" cy="579046"/>
          </a:xfrm>
          <a:prstGeom prst="curvedConnector3">
            <a:avLst>
              <a:gd name="adj1" fmla="val 1564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9A953E95-AFFD-4E04-A4D4-657BD15761F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32938" y="5379970"/>
            <a:ext cx="560978" cy="522755"/>
          </a:xfrm>
          <a:prstGeom prst="curvedConnector3">
            <a:avLst>
              <a:gd name="adj1" fmla="val 1400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Screen Clipping">
            <a:extLst>
              <a:ext uri="{FF2B5EF4-FFF2-40B4-BE49-F238E27FC236}">
                <a16:creationId xmlns:a16="http://schemas.microsoft.com/office/drawing/2014/main" id="{64F86630-F4A2-4E3E-AED4-E3F6E513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30" y="5546083"/>
            <a:ext cx="190527" cy="190527"/>
          </a:xfrm>
          <a:prstGeom prst="rect">
            <a:avLst/>
          </a:prstGeom>
        </p:spPr>
      </p:pic>
      <p:pic>
        <p:nvPicPr>
          <p:cNvPr id="77" name="Picture 76" descr="Screen Clipping">
            <a:extLst>
              <a:ext uri="{FF2B5EF4-FFF2-40B4-BE49-F238E27FC236}">
                <a16:creationId xmlns:a16="http://schemas.microsoft.com/office/drawing/2014/main" id="{D75405C3-C43A-46F9-8A9B-46CC4D26E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16" y="5868649"/>
            <a:ext cx="190527" cy="19052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E0919AF-2847-44EE-9A75-1BABD8D6E50B}"/>
              </a:ext>
            </a:extLst>
          </p:cNvPr>
          <p:cNvSpPr txBox="1"/>
          <p:nvPr/>
        </p:nvSpPr>
        <p:spPr>
          <a:xfrm>
            <a:off x="9243070" y="856516"/>
            <a:ext cx="2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1B6D15-19FB-4066-8763-CFBAD86C2F6B}"/>
              </a:ext>
            </a:extLst>
          </p:cNvPr>
          <p:cNvSpPr txBox="1"/>
          <p:nvPr/>
        </p:nvSpPr>
        <p:spPr>
          <a:xfrm>
            <a:off x="7391902" y="803952"/>
            <a:ext cx="2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8E221F-FAA5-4376-855D-B33C23EDAE27}"/>
              </a:ext>
            </a:extLst>
          </p:cNvPr>
          <p:cNvSpPr txBox="1"/>
          <p:nvPr/>
        </p:nvSpPr>
        <p:spPr>
          <a:xfrm>
            <a:off x="8377315" y="520439"/>
            <a:ext cx="2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49E3BF-4B6A-4DEF-9F92-E852BF630965}"/>
              </a:ext>
            </a:extLst>
          </p:cNvPr>
          <p:cNvSpPr txBox="1"/>
          <p:nvPr/>
        </p:nvSpPr>
        <p:spPr>
          <a:xfrm>
            <a:off x="9457581" y="2484824"/>
            <a:ext cx="2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43DA1D-B03F-42AF-A4DA-B9F5FEAFDA95}"/>
              </a:ext>
            </a:extLst>
          </p:cNvPr>
          <p:cNvSpPr txBox="1"/>
          <p:nvPr/>
        </p:nvSpPr>
        <p:spPr>
          <a:xfrm>
            <a:off x="7126539" y="1895514"/>
            <a:ext cx="2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D5C6EDF-C0B9-48BA-8EF4-6C154AA18FB9}"/>
              </a:ext>
            </a:extLst>
          </p:cNvPr>
          <p:cNvSpPr/>
          <p:nvPr/>
        </p:nvSpPr>
        <p:spPr>
          <a:xfrm>
            <a:off x="7862807" y="871280"/>
            <a:ext cx="1202417" cy="7518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1EDA5-C429-405E-A385-79DB9059AAE9}"/>
              </a:ext>
            </a:extLst>
          </p:cNvPr>
          <p:cNvSpPr txBox="1"/>
          <p:nvPr/>
        </p:nvSpPr>
        <p:spPr>
          <a:xfrm>
            <a:off x="7947131" y="543003"/>
            <a:ext cx="52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16F081F-55B0-447F-B97A-B48720611346}"/>
              </a:ext>
            </a:extLst>
          </p:cNvPr>
          <p:cNvSpPr/>
          <p:nvPr/>
        </p:nvSpPr>
        <p:spPr>
          <a:xfrm>
            <a:off x="7947131" y="608479"/>
            <a:ext cx="468326" cy="25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D14A94-64B6-4E88-B2D8-98EE84F3DF72}"/>
              </a:ext>
            </a:extLst>
          </p:cNvPr>
          <p:cNvSpPr/>
          <p:nvPr/>
        </p:nvSpPr>
        <p:spPr>
          <a:xfrm>
            <a:off x="4668252" y="6031832"/>
            <a:ext cx="1604211" cy="82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964CF-EF57-4E95-812F-0D07CA1A65D3}"/>
              </a:ext>
            </a:extLst>
          </p:cNvPr>
          <p:cNvSpPr txBox="1"/>
          <p:nvPr/>
        </p:nvSpPr>
        <p:spPr>
          <a:xfrm>
            <a:off x="5133472" y="6152528"/>
            <a:ext cx="67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D2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D723516-2B76-4074-B7A8-8E47AE87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5" y="1570727"/>
            <a:ext cx="2781688" cy="3372321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B4D959F-C177-4872-A4AE-A08B7D53CA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71063" y="3121556"/>
            <a:ext cx="560978" cy="920049"/>
          </a:xfrm>
          <a:prstGeom prst="curvedConnector3">
            <a:avLst>
              <a:gd name="adj1" fmla="val 1400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E08E6-0A6A-4130-ADC4-E46C3E62102F}"/>
              </a:ext>
            </a:extLst>
          </p:cNvPr>
          <p:cNvSpPr txBox="1"/>
          <p:nvPr/>
        </p:nvSpPr>
        <p:spPr>
          <a:xfrm>
            <a:off x="3782732" y="2897416"/>
            <a:ext cx="232329" cy="6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6282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89E0236C-DFF7-4FE2-A5BC-DF12B4557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2" y="764009"/>
            <a:ext cx="5111160" cy="432376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F45E68-5F7B-4186-A70D-8DAF33B9A9A4}"/>
              </a:ext>
            </a:extLst>
          </p:cNvPr>
          <p:cNvCxnSpPr>
            <a:cxnSpLocks/>
          </p:cNvCxnSpPr>
          <p:nvPr/>
        </p:nvCxnSpPr>
        <p:spPr>
          <a:xfrm flipV="1">
            <a:off x="1106530" y="3910783"/>
            <a:ext cx="678916" cy="289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60D3A3-AF7C-4C46-8CE4-9D6B1EB1120E}"/>
              </a:ext>
            </a:extLst>
          </p:cNvPr>
          <p:cNvCxnSpPr>
            <a:cxnSpLocks/>
          </p:cNvCxnSpPr>
          <p:nvPr/>
        </p:nvCxnSpPr>
        <p:spPr>
          <a:xfrm flipV="1">
            <a:off x="2430363" y="3228395"/>
            <a:ext cx="678916" cy="289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63D6EC73-C624-4074-8C5F-E03A540B8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62" y="807821"/>
            <a:ext cx="4465542" cy="48411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BA14FF-8BE9-4D33-B2E2-FC52F33FD647}"/>
              </a:ext>
            </a:extLst>
          </p:cNvPr>
          <p:cNvSpPr txBox="1"/>
          <p:nvPr/>
        </p:nvSpPr>
        <p:spPr>
          <a:xfrm>
            <a:off x="8967418" y="5936776"/>
            <a:ext cx="84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14C866-53AE-47C3-9FFD-235A64904865}"/>
              </a:ext>
            </a:extLst>
          </p:cNvPr>
          <p:cNvSpPr/>
          <p:nvPr/>
        </p:nvSpPr>
        <p:spPr>
          <a:xfrm>
            <a:off x="8913666" y="5978884"/>
            <a:ext cx="749788" cy="439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736E1E-AF1C-400E-983F-812A0C5E690E}"/>
              </a:ext>
            </a:extLst>
          </p:cNvPr>
          <p:cNvCxnSpPr>
            <a:cxnSpLocks/>
          </p:cNvCxnSpPr>
          <p:nvPr/>
        </p:nvCxnSpPr>
        <p:spPr>
          <a:xfrm flipH="1">
            <a:off x="9324485" y="2202132"/>
            <a:ext cx="614051" cy="419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67E912-BA60-417B-930F-B24E519DBED1}"/>
              </a:ext>
            </a:extLst>
          </p:cNvPr>
          <p:cNvCxnSpPr>
            <a:cxnSpLocks/>
          </p:cNvCxnSpPr>
          <p:nvPr/>
        </p:nvCxnSpPr>
        <p:spPr>
          <a:xfrm flipH="1">
            <a:off x="5335528" y="2104030"/>
            <a:ext cx="315484" cy="171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B5D9B7-9063-471F-85D0-82BA730D8F9F}"/>
              </a:ext>
            </a:extLst>
          </p:cNvPr>
          <p:cNvSpPr txBox="1"/>
          <p:nvPr/>
        </p:nvSpPr>
        <p:spPr>
          <a:xfrm>
            <a:off x="9976513" y="1828800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819E16-F669-48D6-8D5B-76A6B4EA8B89}"/>
              </a:ext>
            </a:extLst>
          </p:cNvPr>
          <p:cNvSpPr txBox="1"/>
          <p:nvPr/>
        </p:nvSpPr>
        <p:spPr>
          <a:xfrm>
            <a:off x="2100542" y="3055938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E726D-4EC3-4288-A1C7-867D336A0975}"/>
              </a:ext>
            </a:extLst>
          </p:cNvPr>
          <p:cNvSpPr txBox="1"/>
          <p:nvPr/>
        </p:nvSpPr>
        <p:spPr>
          <a:xfrm>
            <a:off x="929109" y="3738326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DD0FD-4E2D-4847-AEC9-D23F3152689A}"/>
              </a:ext>
            </a:extLst>
          </p:cNvPr>
          <p:cNvSpPr txBox="1"/>
          <p:nvPr/>
        </p:nvSpPr>
        <p:spPr>
          <a:xfrm>
            <a:off x="5449107" y="1713205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265849-EFCB-4D1D-9311-3072226DB88B}"/>
              </a:ext>
            </a:extLst>
          </p:cNvPr>
          <p:cNvSpPr txBox="1"/>
          <p:nvPr/>
        </p:nvSpPr>
        <p:spPr>
          <a:xfrm>
            <a:off x="5651012" y="2088823"/>
            <a:ext cx="52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61010-6E96-4187-B820-A7A3B9E86EC6}"/>
              </a:ext>
            </a:extLst>
          </p:cNvPr>
          <p:cNvSpPr/>
          <p:nvPr/>
        </p:nvSpPr>
        <p:spPr>
          <a:xfrm>
            <a:off x="5651012" y="2104030"/>
            <a:ext cx="461651" cy="33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92C9CE-32C7-4754-8D83-0BDF96426E79}"/>
              </a:ext>
            </a:extLst>
          </p:cNvPr>
          <p:cNvCxnSpPr>
            <a:cxnSpLocks/>
          </p:cNvCxnSpPr>
          <p:nvPr/>
        </p:nvCxnSpPr>
        <p:spPr>
          <a:xfrm>
            <a:off x="6387152" y="-163773"/>
            <a:ext cx="0" cy="716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141029A7-72AF-482E-9B5E-B9A08071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505983"/>
            <a:ext cx="5333535" cy="57515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A8D3C9-2150-431D-B346-935ACFFA9454}"/>
              </a:ext>
            </a:extLst>
          </p:cNvPr>
          <p:cNvCxnSpPr>
            <a:cxnSpLocks/>
          </p:cNvCxnSpPr>
          <p:nvPr/>
        </p:nvCxnSpPr>
        <p:spPr>
          <a:xfrm flipH="1">
            <a:off x="4606088" y="1332412"/>
            <a:ext cx="401341" cy="122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63DBB4-44C8-429F-9F93-F337FE1AD7BD}"/>
              </a:ext>
            </a:extLst>
          </p:cNvPr>
          <p:cNvCxnSpPr>
            <a:cxnSpLocks/>
          </p:cNvCxnSpPr>
          <p:nvPr/>
        </p:nvCxnSpPr>
        <p:spPr>
          <a:xfrm flipV="1">
            <a:off x="2055223" y="2329721"/>
            <a:ext cx="412912" cy="13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AAAF67-EE7E-42EE-86E1-382675E56159}"/>
              </a:ext>
            </a:extLst>
          </p:cNvPr>
          <p:cNvCxnSpPr>
            <a:cxnSpLocks/>
          </p:cNvCxnSpPr>
          <p:nvPr/>
        </p:nvCxnSpPr>
        <p:spPr>
          <a:xfrm flipV="1">
            <a:off x="4053840" y="2072639"/>
            <a:ext cx="752918" cy="91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F72EED-8E54-4A8A-B5D4-6CFC63A3D1C2}"/>
              </a:ext>
            </a:extLst>
          </p:cNvPr>
          <p:cNvCxnSpPr>
            <a:cxnSpLocks/>
          </p:cNvCxnSpPr>
          <p:nvPr/>
        </p:nvCxnSpPr>
        <p:spPr>
          <a:xfrm flipV="1">
            <a:off x="4416676" y="1898469"/>
            <a:ext cx="390082" cy="69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D1F19-B5A1-43FF-AC81-0A29BE571969}"/>
              </a:ext>
            </a:extLst>
          </p:cNvPr>
          <p:cNvCxnSpPr>
            <a:cxnSpLocks/>
          </p:cNvCxnSpPr>
          <p:nvPr/>
        </p:nvCxnSpPr>
        <p:spPr>
          <a:xfrm flipV="1">
            <a:off x="2068285" y="4110445"/>
            <a:ext cx="0" cy="7445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227706-6EBE-441D-B047-3EBE444A85F2}"/>
              </a:ext>
            </a:extLst>
          </p:cNvPr>
          <p:cNvSpPr/>
          <p:nvPr/>
        </p:nvSpPr>
        <p:spPr>
          <a:xfrm>
            <a:off x="852806" y="3593805"/>
            <a:ext cx="2092413" cy="10113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478F0-C05D-43CF-8522-D665FB9363D7}"/>
              </a:ext>
            </a:extLst>
          </p:cNvPr>
          <p:cNvSpPr txBox="1"/>
          <p:nvPr/>
        </p:nvSpPr>
        <p:spPr>
          <a:xfrm>
            <a:off x="3132612" y="3561784"/>
            <a:ext cx="92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7C7BEE-E3AA-420E-9DAD-4ED0B27AD8B7}"/>
              </a:ext>
            </a:extLst>
          </p:cNvPr>
          <p:cNvSpPr/>
          <p:nvPr/>
        </p:nvSpPr>
        <p:spPr>
          <a:xfrm>
            <a:off x="2962251" y="3593805"/>
            <a:ext cx="814968" cy="336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BF746-CE53-46B9-A13F-B2F3366A9996}"/>
              </a:ext>
            </a:extLst>
          </p:cNvPr>
          <p:cNvSpPr txBox="1"/>
          <p:nvPr/>
        </p:nvSpPr>
        <p:spPr>
          <a:xfrm>
            <a:off x="4451916" y="2050106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12B14-2849-440D-9BC4-C1B2D2CBCE99}"/>
              </a:ext>
            </a:extLst>
          </p:cNvPr>
          <p:cNvSpPr txBox="1"/>
          <p:nvPr/>
        </p:nvSpPr>
        <p:spPr>
          <a:xfrm>
            <a:off x="4651989" y="926836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1EDB1-9734-4A4E-BD76-7F27BE7A8614}"/>
              </a:ext>
            </a:extLst>
          </p:cNvPr>
          <p:cNvSpPr txBox="1"/>
          <p:nvPr/>
        </p:nvSpPr>
        <p:spPr>
          <a:xfrm>
            <a:off x="1877802" y="4855029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43C00-F033-45CC-8CD8-ABEB9B53D21F}"/>
              </a:ext>
            </a:extLst>
          </p:cNvPr>
          <p:cNvSpPr txBox="1"/>
          <p:nvPr/>
        </p:nvSpPr>
        <p:spPr>
          <a:xfrm>
            <a:off x="-31821" y="1563917"/>
            <a:ext cx="10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SWITCH INSERTED 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41C53-EAC5-4FA9-A138-2DA960C4BBED}"/>
              </a:ext>
            </a:extLst>
          </p:cNvPr>
          <p:cNvCxnSpPr>
            <a:cxnSpLocks/>
          </p:cNvCxnSpPr>
          <p:nvPr/>
        </p:nvCxnSpPr>
        <p:spPr>
          <a:xfrm>
            <a:off x="646350" y="2646577"/>
            <a:ext cx="678632" cy="191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982CD-7791-4434-A46F-E439D7205DDB}"/>
              </a:ext>
            </a:extLst>
          </p:cNvPr>
          <p:cNvSpPr txBox="1"/>
          <p:nvPr/>
        </p:nvSpPr>
        <p:spPr>
          <a:xfrm>
            <a:off x="1520708" y="44847"/>
            <a:ext cx="10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MOTOR INSERTED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842A50-4DEA-4B3E-9BBA-E3E04BE2C5D8}"/>
              </a:ext>
            </a:extLst>
          </p:cNvPr>
          <p:cNvCxnSpPr>
            <a:cxnSpLocks/>
          </p:cNvCxnSpPr>
          <p:nvPr/>
        </p:nvCxnSpPr>
        <p:spPr>
          <a:xfrm>
            <a:off x="1877802" y="1200442"/>
            <a:ext cx="21210" cy="513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AF1E0E-EED6-4FB7-AB7E-F0211AC8477C}"/>
              </a:ext>
            </a:extLst>
          </p:cNvPr>
          <p:cNvCxnSpPr>
            <a:cxnSpLocks/>
          </p:cNvCxnSpPr>
          <p:nvPr/>
        </p:nvCxnSpPr>
        <p:spPr>
          <a:xfrm>
            <a:off x="5739953" y="-153140"/>
            <a:ext cx="0" cy="716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C9C1B4-D048-426B-995E-A4AFDFDA925C}"/>
              </a:ext>
            </a:extLst>
          </p:cNvPr>
          <p:cNvSpPr/>
          <p:nvPr/>
        </p:nvSpPr>
        <p:spPr>
          <a:xfrm>
            <a:off x="1040199" y="5566603"/>
            <a:ext cx="2092413" cy="10113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72A93-8D5E-48EA-B353-9A9E5D4ED310}"/>
              </a:ext>
            </a:extLst>
          </p:cNvPr>
          <p:cNvSpPr txBox="1"/>
          <p:nvPr/>
        </p:nvSpPr>
        <p:spPr>
          <a:xfrm>
            <a:off x="3316605" y="6177808"/>
            <a:ext cx="92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DFEBC-5F18-42C2-BC0E-004ADA4937A6}"/>
              </a:ext>
            </a:extLst>
          </p:cNvPr>
          <p:cNvSpPr/>
          <p:nvPr/>
        </p:nvSpPr>
        <p:spPr>
          <a:xfrm>
            <a:off x="3146244" y="6209829"/>
            <a:ext cx="814968" cy="336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creen Clipping">
            <a:extLst>
              <a:ext uri="{FF2B5EF4-FFF2-40B4-BE49-F238E27FC236}">
                <a16:creationId xmlns:a16="http://schemas.microsoft.com/office/drawing/2014/main" id="{F3CD5B0C-12D8-432B-8DCF-36E61432A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59" y="1332412"/>
            <a:ext cx="5912318" cy="426390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9A2A5A-4AD3-455C-9372-E0EF8C23B18E}"/>
              </a:ext>
            </a:extLst>
          </p:cNvPr>
          <p:cNvCxnSpPr>
            <a:cxnSpLocks/>
          </p:cNvCxnSpPr>
          <p:nvPr/>
        </p:nvCxnSpPr>
        <p:spPr>
          <a:xfrm flipV="1">
            <a:off x="8089223" y="3648003"/>
            <a:ext cx="0" cy="462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35A0A4-9179-4EA4-921E-82210CE116B3}"/>
              </a:ext>
            </a:extLst>
          </p:cNvPr>
          <p:cNvCxnSpPr>
            <a:cxnSpLocks/>
          </p:cNvCxnSpPr>
          <p:nvPr/>
        </p:nvCxnSpPr>
        <p:spPr>
          <a:xfrm flipV="1">
            <a:off x="8637408" y="3340823"/>
            <a:ext cx="0" cy="462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A39E8B-14B3-4466-B190-460A44F2B4BD}"/>
              </a:ext>
            </a:extLst>
          </p:cNvPr>
          <p:cNvCxnSpPr>
            <a:cxnSpLocks/>
          </p:cNvCxnSpPr>
          <p:nvPr/>
        </p:nvCxnSpPr>
        <p:spPr>
          <a:xfrm flipV="1">
            <a:off x="8962418" y="3879224"/>
            <a:ext cx="0" cy="462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8325A0-5B2E-4DEC-8EE3-EB0B34734EB5}"/>
              </a:ext>
            </a:extLst>
          </p:cNvPr>
          <p:cNvCxnSpPr>
            <a:cxnSpLocks/>
          </p:cNvCxnSpPr>
          <p:nvPr/>
        </p:nvCxnSpPr>
        <p:spPr>
          <a:xfrm flipV="1">
            <a:off x="8391748" y="4202459"/>
            <a:ext cx="0" cy="462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8DEC10C-C98A-42C4-8CC8-21BED69DBDD7}"/>
              </a:ext>
            </a:extLst>
          </p:cNvPr>
          <p:cNvSpPr txBox="1"/>
          <p:nvPr/>
        </p:nvSpPr>
        <p:spPr>
          <a:xfrm>
            <a:off x="8564071" y="6189120"/>
            <a:ext cx="84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4845D2-6D27-406E-A924-D467BAB11F8D}"/>
              </a:ext>
            </a:extLst>
          </p:cNvPr>
          <p:cNvSpPr/>
          <p:nvPr/>
        </p:nvSpPr>
        <p:spPr>
          <a:xfrm>
            <a:off x="8510319" y="6231228"/>
            <a:ext cx="749788" cy="439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Baker</dc:creator>
  <cp:lastModifiedBy>Kyle Baker</cp:lastModifiedBy>
  <cp:revision>30</cp:revision>
  <dcterms:created xsi:type="dcterms:W3CDTF">2017-08-17T04:35:22Z</dcterms:created>
  <dcterms:modified xsi:type="dcterms:W3CDTF">2017-08-17T17:24:49Z</dcterms:modified>
</cp:coreProperties>
</file>