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1" r:id="rId2"/>
    <p:sldId id="282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63" r:id="rId12"/>
    <p:sldId id="279" r:id="rId13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yub ali" userId="30f34cfbe3d2377e" providerId="LiveId" clId="{BA2CEC8C-1B7B-4EC6-9831-E9B9E6358F00}"/>
    <pc:docChg chg="undo redo custSel addSld delSld modSld sldOrd">
      <pc:chgData name="ayyub ali" userId="30f34cfbe3d2377e" providerId="LiveId" clId="{BA2CEC8C-1B7B-4EC6-9831-E9B9E6358F00}" dt="2022-10-18T11:21:06.236" v="1077" actId="20577"/>
      <pc:docMkLst>
        <pc:docMk/>
      </pc:docMkLst>
      <pc:sldChg chg="modSp del mod">
        <pc:chgData name="ayyub ali" userId="30f34cfbe3d2377e" providerId="LiveId" clId="{BA2CEC8C-1B7B-4EC6-9831-E9B9E6358F00}" dt="2022-10-16T16:10:45.173" v="600" actId="2696"/>
        <pc:sldMkLst>
          <pc:docMk/>
          <pc:sldMk cId="0" sldId="257"/>
        </pc:sldMkLst>
        <pc:spChg chg="mod">
          <ac:chgData name="ayyub ali" userId="30f34cfbe3d2377e" providerId="LiveId" clId="{BA2CEC8C-1B7B-4EC6-9831-E9B9E6358F00}" dt="2022-10-16T16:09:58.167" v="596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ayyub ali" userId="30f34cfbe3d2377e" providerId="LiveId" clId="{BA2CEC8C-1B7B-4EC6-9831-E9B9E6358F00}" dt="2022-10-16T16:10:35.501" v="599" actId="1076"/>
          <ac:spMkLst>
            <pc:docMk/>
            <pc:sldMk cId="0" sldId="257"/>
            <ac:spMk id="6" creationId="{00000000-0000-0000-0000-000000000000}"/>
          </ac:spMkLst>
        </pc:spChg>
      </pc:sldChg>
      <pc:sldChg chg="addSp modSp mod ord">
        <pc:chgData name="ayyub ali" userId="30f34cfbe3d2377e" providerId="LiveId" clId="{BA2CEC8C-1B7B-4EC6-9831-E9B9E6358F00}" dt="2022-10-18T10:19:23.461" v="734" actId="339"/>
        <pc:sldMkLst>
          <pc:docMk/>
          <pc:sldMk cId="0" sldId="263"/>
        </pc:sldMkLst>
        <pc:spChg chg="mod">
          <ac:chgData name="ayyub ali" userId="30f34cfbe3d2377e" providerId="LiveId" clId="{BA2CEC8C-1B7B-4EC6-9831-E9B9E6358F00}" dt="2022-10-16T16:19:33.911" v="731" actId="207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ayyub ali" userId="30f34cfbe3d2377e" providerId="LiveId" clId="{BA2CEC8C-1B7B-4EC6-9831-E9B9E6358F00}" dt="2022-10-16T16:19:39.635" v="732" actId="207"/>
          <ac:spMkLst>
            <pc:docMk/>
            <pc:sldMk cId="0" sldId="263"/>
            <ac:spMk id="10" creationId="{6EDF5AC2-3931-CC98-71F3-A0E607732CB6}"/>
          </ac:spMkLst>
        </pc:spChg>
        <pc:picChg chg="mod">
          <ac:chgData name="ayyub ali" userId="30f34cfbe3d2377e" providerId="LiveId" clId="{BA2CEC8C-1B7B-4EC6-9831-E9B9E6358F00}" dt="2022-10-18T10:19:23.461" v="734" actId="339"/>
          <ac:picMkLst>
            <pc:docMk/>
            <pc:sldMk cId="0" sldId="263"/>
            <ac:picMk id="9" creationId="{76ACF4D4-2207-DB55-5E11-B3D7EF8D6ACF}"/>
          </ac:picMkLst>
        </pc:picChg>
      </pc:sldChg>
      <pc:sldChg chg="addSp delSp modSp mod">
        <pc:chgData name="ayyub ali" userId="30f34cfbe3d2377e" providerId="LiveId" clId="{BA2CEC8C-1B7B-4EC6-9831-E9B9E6358F00}" dt="2022-10-16T16:14:50.783" v="695" actId="207"/>
        <pc:sldMkLst>
          <pc:docMk/>
          <pc:sldMk cId="315692855" sldId="272"/>
        </pc:sldMkLst>
        <pc:spChg chg="mod">
          <ac:chgData name="ayyub ali" userId="30f34cfbe3d2377e" providerId="LiveId" clId="{BA2CEC8C-1B7B-4EC6-9831-E9B9E6358F00}" dt="2022-10-16T16:13:22.993" v="686" actId="1076"/>
          <ac:spMkLst>
            <pc:docMk/>
            <pc:sldMk cId="315692855" sldId="272"/>
            <ac:spMk id="2" creationId="{1A12C43C-9B28-D134-A8C3-08A5C31329AB}"/>
          </ac:spMkLst>
        </pc:spChg>
        <pc:spChg chg="mod">
          <ac:chgData name="ayyub ali" userId="30f34cfbe3d2377e" providerId="LiveId" clId="{BA2CEC8C-1B7B-4EC6-9831-E9B9E6358F00}" dt="2022-10-16T16:14:24.841" v="690" actId="1076"/>
          <ac:spMkLst>
            <pc:docMk/>
            <pc:sldMk cId="315692855" sldId="272"/>
            <ac:spMk id="5" creationId="{47F32E6B-3298-5F59-3FC6-7DE970FE3741}"/>
          </ac:spMkLst>
        </pc:spChg>
        <pc:spChg chg="add del mod">
          <ac:chgData name="ayyub ali" userId="30f34cfbe3d2377e" providerId="LiveId" clId="{BA2CEC8C-1B7B-4EC6-9831-E9B9E6358F00}" dt="2022-10-16T16:06:57.037" v="537"/>
          <ac:spMkLst>
            <pc:docMk/>
            <pc:sldMk cId="315692855" sldId="272"/>
            <ac:spMk id="6" creationId="{CF88D8F5-6921-26B4-348B-96203CB5F583}"/>
          </ac:spMkLst>
        </pc:spChg>
        <pc:spChg chg="add mod">
          <ac:chgData name="ayyub ali" userId="30f34cfbe3d2377e" providerId="LiveId" clId="{BA2CEC8C-1B7B-4EC6-9831-E9B9E6358F00}" dt="2022-10-16T16:14:23.552" v="689" actId="207"/>
          <ac:spMkLst>
            <pc:docMk/>
            <pc:sldMk cId="315692855" sldId="272"/>
            <ac:spMk id="7" creationId="{8F648BC8-2F0C-8EEC-2D48-8102D046A20A}"/>
          </ac:spMkLst>
        </pc:spChg>
        <pc:graphicFrameChg chg="mod modGraphic">
          <ac:chgData name="ayyub ali" userId="30f34cfbe3d2377e" providerId="LiveId" clId="{BA2CEC8C-1B7B-4EC6-9831-E9B9E6358F00}" dt="2022-10-16T16:14:50.783" v="695" actId="207"/>
          <ac:graphicFrameMkLst>
            <pc:docMk/>
            <pc:sldMk cId="315692855" sldId="272"/>
            <ac:graphicFrameMk id="4" creationId="{B312DA19-ED65-586F-9222-221DADFB7B54}"/>
          </ac:graphicFrameMkLst>
        </pc:graphicFrameChg>
      </pc:sldChg>
      <pc:sldChg chg="modSp mod">
        <pc:chgData name="ayyub ali" userId="30f34cfbe3d2377e" providerId="LiveId" clId="{BA2CEC8C-1B7B-4EC6-9831-E9B9E6358F00}" dt="2022-10-16T16:16:22.947" v="703" actId="207"/>
        <pc:sldMkLst>
          <pc:docMk/>
          <pc:sldMk cId="1319194899" sldId="273"/>
        </pc:sldMkLst>
        <pc:spChg chg="mod">
          <ac:chgData name="ayyub ali" userId="30f34cfbe3d2377e" providerId="LiveId" clId="{BA2CEC8C-1B7B-4EC6-9831-E9B9E6358F00}" dt="2022-10-16T16:15:23.971" v="697" actId="207"/>
          <ac:spMkLst>
            <pc:docMk/>
            <pc:sldMk cId="1319194899" sldId="273"/>
            <ac:spMk id="2" creationId="{51687ED3-F81F-E3FA-1B21-476A4C9B10B9}"/>
          </ac:spMkLst>
        </pc:spChg>
        <pc:spChg chg="mod">
          <ac:chgData name="ayyub ali" userId="30f34cfbe3d2377e" providerId="LiveId" clId="{BA2CEC8C-1B7B-4EC6-9831-E9B9E6358F00}" dt="2022-10-16T16:16:09.127" v="701" actId="207"/>
          <ac:spMkLst>
            <pc:docMk/>
            <pc:sldMk cId="1319194899" sldId="273"/>
            <ac:spMk id="3" creationId="{EB999EE8-E412-75F3-22FF-62522A660BD2}"/>
          </ac:spMkLst>
        </pc:spChg>
        <pc:spChg chg="mod">
          <ac:chgData name="ayyub ali" userId="30f34cfbe3d2377e" providerId="LiveId" clId="{BA2CEC8C-1B7B-4EC6-9831-E9B9E6358F00}" dt="2022-10-16T16:16:17.947" v="702" actId="207"/>
          <ac:spMkLst>
            <pc:docMk/>
            <pc:sldMk cId="1319194899" sldId="273"/>
            <ac:spMk id="4" creationId="{0AF5694B-60D2-254D-5133-521F07619AF3}"/>
          </ac:spMkLst>
        </pc:spChg>
        <pc:spChg chg="mod">
          <ac:chgData name="ayyub ali" userId="30f34cfbe3d2377e" providerId="LiveId" clId="{BA2CEC8C-1B7B-4EC6-9831-E9B9E6358F00}" dt="2022-10-16T16:16:22.947" v="703" actId="207"/>
          <ac:spMkLst>
            <pc:docMk/>
            <pc:sldMk cId="1319194899" sldId="273"/>
            <ac:spMk id="5" creationId="{CBDA01C4-D7DF-83A8-3AC7-4795320655B4}"/>
          </ac:spMkLst>
        </pc:spChg>
      </pc:sldChg>
      <pc:sldChg chg="modSp mod">
        <pc:chgData name="ayyub ali" userId="30f34cfbe3d2377e" providerId="LiveId" clId="{BA2CEC8C-1B7B-4EC6-9831-E9B9E6358F00}" dt="2022-10-16T16:17:13.084" v="710" actId="1076"/>
        <pc:sldMkLst>
          <pc:docMk/>
          <pc:sldMk cId="2283597074" sldId="274"/>
        </pc:sldMkLst>
        <pc:spChg chg="mod">
          <ac:chgData name="ayyub ali" userId="30f34cfbe3d2377e" providerId="LiveId" clId="{BA2CEC8C-1B7B-4EC6-9831-E9B9E6358F00}" dt="2022-10-16T16:17:13.084" v="710" actId="1076"/>
          <ac:spMkLst>
            <pc:docMk/>
            <pc:sldMk cId="2283597074" sldId="274"/>
            <ac:spMk id="2" creationId="{B39782FC-8695-984E-F53F-A7F6FAFD2D61}"/>
          </ac:spMkLst>
        </pc:spChg>
        <pc:spChg chg="mod">
          <ac:chgData name="ayyub ali" userId="30f34cfbe3d2377e" providerId="LiveId" clId="{BA2CEC8C-1B7B-4EC6-9831-E9B9E6358F00}" dt="2022-10-16T16:16:54.269" v="706" actId="207"/>
          <ac:spMkLst>
            <pc:docMk/>
            <pc:sldMk cId="2283597074" sldId="274"/>
            <ac:spMk id="4" creationId="{D13C6F6D-46CF-069E-F67C-C3ADAB43ACAB}"/>
          </ac:spMkLst>
        </pc:spChg>
        <pc:spChg chg="mod">
          <ac:chgData name="ayyub ali" userId="30f34cfbe3d2377e" providerId="LiveId" clId="{BA2CEC8C-1B7B-4EC6-9831-E9B9E6358F00}" dt="2022-10-16T16:16:47.469" v="705" actId="207"/>
          <ac:spMkLst>
            <pc:docMk/>
            <pc:sldMk cId="2283597074" sldId="274"/>
            <ac:spMk id="6" creationId="{5B2CF2B4-92D1-7A84-FD0D-62C71990F635}"/>
          </ac:spMkLst>
        </pc:spChg>
        <pc:spChg chg="mod">
          <ac:chgData name="ayyub ali" userId="30f34cfbe3d2377e" providerId="LiveId" clId="{BA2CEC8C-1B7B-4EC6-9831-E9B9E6358F00}" dt="2022-10-16T16:17:00.524" v="707" actId="207"/>
          <ac:spMkLst>
            <pc:docMk/>
            <pc:sldMk cId="2283597074" sldId="274"/>
            <ac:spMk id="7" creationId="{61C6CE7C-147A-6163-8F1C-3607C10D42D1}"/>
          </ac:spMkLst>
        </pc:spChg>
        <pc:spChg chg="mod">
          <ac:chgData name="ayyub ali" userId="30f34cfbe3d2377e" providerId="LiveId" clId="{BA2CEC8C-1B7B-4EC6-9831-E9B9E6358F00}" dt="2022-10-16T16:17:06.780" v="708" actId="207"/>
          <ac:spMkLst>
            <pc:docMk/>
            <pc:sldMk cId="2283597074" sldId="274"/>
            <ac:spMk id="8" creationId="{67D4C513-3EAB-0069-FFDB-89FB6238BE01}"/>
          </ac:spMkLst>
        </pc:spChg>
        <pc:spChg chg="mod">
          <ac:chgData name="ayyub ali" userId="30f34cfbe3d2377e" providerId="LiveId" clId="{BA2CEC8C-1B7B-4EC6-9831-E9B9E6358F00}" dt="2022-10-16T16:17:11.894" v="709" actId="207"/>
          <ac:spMkLst>
            <pc:docMk/>
            <pc:sldMk cId="2283597074" sldId="274"/>
            <ac:spMk id="9" creationId="{A6159A1E-00C9-003F-54BA-12F17D15A703}"/>
          </ac:spMkLst>
        </pc:spChg>
      </pc:sldChg>
      <pc:sldChg chg="addSp delSp modSp mod ord">
        <pc:chgData name="ayyub ali" userId="30f34cfbe3d2377e" providerId="LiveId" clId="{BA2CEC8C-1B7B-4EC6-9831-E9B9E6358F00}" dt="2022-10-18T11:15:10.100" v="1022"/>
        <pc:sldMkLst>
          <pc:docMk/>
          <pc:sldMk cId="560352522" sldId="275"/>
        </pc:sldMkLst>
        <pc:spChg chg="add mod">
          <ac:chgData name="ayyub ali" userId="30f34cfbe3d2377e" providerId="LiveId" clId="{BA2CEC8C-1B7B-4EC6-9831-E9B9E6358F00}" dt="2022-10-16T16:17:54.268" v="713" actId="207"/>
          <ac:spMkLst>
            <pc:docMk/>
            <pc:sldMk cId="560352522" sldId="275"/>
            <ac:spMk id="2" creationId="{6FA87AF8-52D9-B654-1C88-28D13EF78199}"/>
          </ac:spMkLst>
        </pc:spChg>
        <pc:spChg chg="add mod">
          <ac:chgData name="ayyub ali" userId="30f34cfbe3d2377e" providerId="LiveId" clId="{BA2CEC8C-1B7B-4EC6-9831-E9B9E6358F00}" dt="2022-10-16T15:25:16.992" v="208" actId="20577"/>
          <ac:spMkLst>
            <pc:docMk/>
            <pc:sldMk cId="560352522" sldId="275"/>
            <ac:spMk id="4" creationId="{7C500FD5-20EC-F728-30B5-64D77492C9FA}"/>
          </ac:spMkLst>
        </pc:spChg>
        <pc:spChg chg="add del">
          <ac:chgData name="ayyub ali" userId="30f34cfbe3d2377e" providerId="LiveId" clId="{BA2CEC8C-1B7B-4EC6-9831-E9B9E6358F00}" dt="2022-10-16T14:56:32.636" v="24" actId="22"/>
          <ac:spMkLst>
            <pc:docMk/>
            <pc:sldMk cId="560352522" sldId="275"/>
            <ac:spMk id="6" creationId="{F76C4882-4925-E980-18F3-11EDD1FC0004}"/>
          </ac:spMkLst>
        </pc:spChg>
        <pc:spChg chg="add mod">
          <ac:chgData name="ayyub ali" userId="30f34cfbe3d2377e" providerId="LiveId" clId="{BA2CEC8C-1B7B-4EC6-9831-E9B9E6358F00}" dt="2022-10-16T16:17:49.722" v="712" actId="207"/>
          <ac:spMkLst>
            <pc:docMk/>
            <pc:sldMk cId="560352522" sldId="275"/>
            <ac:spMk id="8" creationId="{1E353C7A-169B-AD45-25E9-794AE27E9CD7}"/>
          </ac:spMkLst>
        </pc:spChg>
        <pc:spChg chg="add mod">
          <ac:chgData name="ayyub ali" userId="30f34cfbe3d2377e" providerId="LiveId" clId="{BA2CEC8C-1B7B-4EC6-9831-E9B9E6358F00}" dt="2022-10-16T16:18:48.621" v="723" actId="207"/>
          <ac:spMkLst>
            <pc:docMk/>
            <pc:sldMk cId="560352522" sldId="275"/>
            <ac:spMk id="10" creationId="{0CE105B5-7E9E-E27A-4D2B-AB49D4580A01}"/>
          </ac:spMkLst>
        </pc:spChg>
        <pc:spChg chg="add mod">
          <ac:chgData name="ayyub ali" userId="30f34cfbe3d2377e" providerId="LiveId" clId="{BA2CEC8C-1B7B-4EC6-9831-E9B9E6358F00}" dt="2022-10-16T15:52:12.754" v="412" actId="20577"/>
          <ac:spMkLst>
            <pc:docMk/>
            <pc:sldMk cId="560352522" sldId="275"/>
            <ac:spMk id="12" creationId="{64267BE8-D026-4230-E0BE-CE8AB571D4BF}"/>
          </ac:spMkLst>
        </pc:spChg>
        <pc:spChg chg="add mod">
          <ac:chgData name="ayyub ali" userId="30f34cfbe3d2377e" providerId="LiveId" clId="{BA2CEC8C-1B7B-4EC6-9831-E9B9E6358F00}" dt="2022-10-16T16:18:53.853" v="724" actId="207"/>
          <ac:spMkLst>
            <pc:docMk/>
            <pc:sldMk cId="560352522" sldId="275"/>
            <ac:spMk id="14" creationId="{66BEB836-982D-E606-3A80-3CE89DC13A34}"/>
          </ac:spMkLst>
        </pc:spChg>
        <pc:spChg chg="add del">
          <ac:chgData name="ayyub ali" userId="30f34cfbe3d2377e" providerId="LiveId" clId="{BA2CEC8C-1B7B-4EC6-9831-E9B9E6358F00}" dt="2022-10-16T15:06:03.550" v="82" actId="22"/>
          <ac:spMkLst>
            <pc:docMk/>
            <pc:sldMk cId="560352522" sldId="275"/>
            <ac:spMk id="16" creationId="{240CB40A-F802-24C9-C9F2-46ECC8A2B123}"/>
          </ac:spMkLst>
        </pc:spChg>
        <pc:spChg chg="add mod">
          <ac:chgData name="ayyub ali" userId="30f34cfbe3d2377e" providerId="LiveId" clId="{BA2CEC8C-1B7B-4EC6-9831-E9B9E6358F00}" dt="2022-10-16T15:52:01.454" v="409" actId="20577"/>
          <ac:spMkLst>
            <pc:docMk/>
            <pc:sldMk cId="560352522" sldId="275"/>
            <ac:spMk id="18" creationId="{7185D1EB-9081-E2C6-F022-22CD4DBA3DA0}"/>
          </ac:spMkLst>
        </pc:spChg>
      </pc:sldChg>
      <pc:sldChg chg="addSp delSp modSp new mod">
        <pc:chgData name="ayyub ali" userId="30f34cfbe3d2377e" providerId="LiveId" clId="{BA2CEC8C-1B7B-4EC6-9831-E9B9E6358F00}" dt="2022-10-16T16:18:39.673" v="722" actId="207"/>
        <pc:sldMkLst>
          <pc:docMk/>
          <pc:sldMk cId="990355759" sldId="276"/>
        </pc:sldMkLst>
        <pc:spChg chg="add mod">
          <ac:chgData name="ayyub ali" userId="30f34cfbe3d2377e" providerId="LiveId" clId="{BA2CEC8C-1B7B-4EC6-9831-E9B9E6358F00}" dt="2022-10-16T16:18:27.576" v="718" actId="207"/>
          <ac:spMkLst>
            <pc:docMk/>
            <pc:sldMk cId="990355759" sldId="276"/>
            <ac:spMk id="3" creationId="{9700DB4E-8024-06C1-B3F6-8CE7D3CD8020}"/>
          </ac:spMkLst>
        </pc:spChg>
        <pc:spChg chg="add del">
          <ac:chgData name="ayyub ali" userId="30f34cfbe3d2377e" providerId="LiveId" clId="{BA2CEC8C-1B7B-4EC6-9831-E9B9E6358F00}" dt="2022-10-16T15:11:31.906" v="124" actId="22"/>
          <ac:spMkLst>
            <pc:docMk/>
            <pc:sldMk cId="990355759" sldId="276"/>
            <ac:spMk id="5" creationId="{09E38B64-A012-B7F0-55DE-CE5D049E027A}"/>
          </ac:spMkLst>
        </pc:spChg>
        <pc:spChg chg="add mod">
          <ac:chgData name="ayyub ali" userId="30f34cfbe3d2377e" providerId="LiveId" clId="{BA2CEC8C-1B7B-4EC6-9831-E9B9E6358F00}" dt="2022-10-16T15:16:34.430" v="160" actId="20577"/>
          <ac:spMkLst>
            <pc:docMk/>
            <pc:sldMk cId="990355759" sldId="276"/>
            <ac:spMk id="7" creationId="{9779D680-1A9D-EAA2-46CE-AD5C85062624}"/>
          </ac:spMkLst>
        </pc:spChg>
        <pc:spChg chg="add mod">
          <ac:chgData name="ayyub ali" userId="30f34cfbe3d2377e" providerId="LiveId" clId="{BA2CEC8C-1B7B-4EC6-9831-E9B9E6358F00}" dt="2022-10-16T16:18:36.205" v="721" actId="207"/>
          <ac:spMkLst>
            <pc:docMk/>
            <pc:sldMk cId="990355759" sldId="276"/>
            <ac:spMk id="9" creationId="{CB73ED17-0222-88D4-5418-11D35027E80F}"/>
          </ac:spMkLst>
        </pc:spChg>
        <pc:spChg chg="add mod">
          <ac:chgData name="ayyub ali" userId="30f34cfbe3d2377e" providerId="LiveId" clId="{BA2CEC8C-1B7B-4EC6-9831-E9B9E6358F00}" dt="2022-10-16T15:16:29.617" v="159" actId="20577"/>
          <ac:spMkLst>
            <pc:docMk/>
            <pc:sldMk cId="990355759" sldId="276"/>
            <ac:spMk id="11" creationId="{6DCCABFB-C73A-80DD-4D77-2F38D0320BE4}"/>
          </ac:spMkLst>
        </pc:spChg>
        <pc:spChg chg="add mod">
          <ac:chgData name="ayyub ali" userId="30f34cfbe3d2377e" providerId="LiveId" clId="{BA2CEC8C-1B7B-4EC6-9831-E9B9E6358F00}" dt="2022-10-16T16:18:39.673" v="722" actId="207"/>
          <ac:spMkLst>
            <pc:docMk/>
            <pc:sldMk cId="990355759" sldId="276"/>
            <ac:spMk id="13" creationId="{C073614F-C2B7-0D39-5024-C0C61790AA5E}"/>
          </ac:spMkLst>
        </pc:spChg>
        <pc:spChg chg="add mod">
          <ac:chgData name="ayyub ali" userId="30f34cfbe3d2377e" providerId="LiveId" clId="{BA2CEC8C-1B7B-4EC6-9831-E9B9E6358F00}" dt="2022-10-16T15:16:54.882" v="164" actId="255"/>
          <ac:spMkLst>
            <pc:docMk/>
            <pc:sldMk cId="990355759" sldId="276"/>
            <ac:spMk id="15" creationId="{1FC5676D-F9BB-B013-DC40-9F81009DE420}"/>
          </ac:spMkLst>
        </pc:spChg>
      </pc:sldChg>
      <pc:sldChg chg="addSp modSp new mod">
        <pc:chgData name="ayyub ali" userId="30f34cfbe3d2377e" providerId="LiveId" clId="{BA2CEC8C-1B7B-4EC6-9831-E9B9E6358F00}" dt="2022-10-16T16:18:20.606" v="717" actId="1076"/>
        <pc:sldMkLst>
          <pc:docMk/>
          <pc:sldMk cId="3279066358" sldId="277"/>
        </pc:sldMkLst>
        <pc:spChg chg="add mod">
          <ac:chgData name="ayyub ali" userId="30f34cfbe3d2377e" providerId="LiveId" clId="{BA2CEC8C-1B7B-4EC6-9831-E9B9E6358F00}" dt="2022-10-16T16:18:17.115" v="716" actId="207"/>
          <ac:spMkLst>
            <pc:docMk/>
            <pc:sldMk cId="3279066358" sldId="277"/>
            <ac:spMk id="3" creationId="{6E80F46D-4281-5450-051D-7FA0FCCD8401}"/>
          </ac:spMkLst>
        </pc:spChg>
        <pc:spChg chg="add mod">
          <ac:chgData name="ayyub ali" userId="30f34cfbe3d2377e" providerId="LiveId" clId="{BA2CEC8C-1B7B-4EC6-9831-E9B9E6358F00}" dt="2022-10-16T15:26:49.382" v="223" actId="1076"/>
          <ac:spMkLst>
            <pc:docMk/>
            <pc:sldMk cId="3279066358" sldId="277"/>
            <ac:spMk id="5" creationId="{7FF2421F-8704-18B3-33FE-C93D06A493A2}"/>
          </ac:spMkLst>
        </pc:spChg>
        <pc:spChg chg="add mod">
          <ac:chgData name="ayyub ali" userId="30f34cfbe3d2377e" providerId="LiveId" clId="{BA2CEC8C-1B7B-4EC6-9831-E9B9E6358F00}" dt="2022-10-16T16:18:13.240" v="715" actId="207"/>
          <ac:spMkLst>
            <pc:docMk/>
            <pc:sldMk cId="3279066358" sldId="277"/>
            <ac:spMk id="7" creationId="{932644D9-EC05-744A-E0EE-7B19ECF26320}"/>
          </ac:spMkLst>
        </pc:spChg>
        <pc:spChg chg="add mod">
          <ac:chgData name="ayyub ali" userId="30f34cfbe3d2377e" providerId="LiveId" clId="{BA2CEC8C-1B7B-4EC6-9831-E9B9E6358F00}" dt="2022-10-16T16:18:20.606" v="717" actId="1076"/>
          <ac:spMkLst>
            <pc:docMk/>
            <pc:sldMk cId="3279066358" sldId="277"/>
            <ac:spMk id="9" creationId="{9D4DE067-B1A3-3498-DD76-C41BE6F23C04}"/>
          </ac:spMkLst>
        </pc:spChg>
        <pc:spChg chg="add mod">
          <ac:chgData name="ayyub ali" userId="30f34cfbe3d2377e" providerId="LiveId" clId="{BA2CEC8C-1B7B-4EC6-9831-E9B9E6358F00}" dt="2022-10-16T16:18:08.934" v="714" actId="207"/>
          <ac:spMkLst>
            <pc:docMk/>
            <pc:sldMk cId="3279066358" sldId="277"/>
            <ac:spMk id="11" creationId="{06B3D980-42CB-CB34-DE7D-0A8354769B07}"/>
          </ac:spMkLst>
        </pc:spChg>
        <pc:spChg chg="add mod">
          <ac:chgData name="ayyub ali" userId="30f34cfbe3d2377e" providerId="LiveId" clId="{BA2CEC8C-1B7B-4EC6-9831-E9B9E6358F00}" dt="2022-10-16T15:26:26.263" v="218" actId="1076"/>
          <ac:spMkLst>
            <pc:docMk/>
            <pc:sldMk cId="3279066358" sldId="277"/>
            <ac:spMk id="13" creationId="{11F04C5F-414A-D13F-1950-15EB15C344EF}"/>
          </ac:spMkLst>
        </pc:spChg>
      </pc:sldChg>
      <pc:sldChg chg="addSp modSp new mod">
        <pc:chgData name="ayyub ali" userId="30f34cfbe3d2377e" providerId="LiveId" clId="{BA2CEC8C-1B7B-4EC6-9831-E9B9E6358F00}" dt="2022-10-16T16:19:14.451" v="727" actId="207"/>
        <pc:sldMkLst>
          <pc:docMk/>
          <pc:sldMk cId="80751130" sldId="278"/>
        </pc:sldMkLst>
        <pc:spChg chg="add mod">
          <ac:chgData name="ayyub ali" userId="30f34cfbe3d2377e" providerId="LiveId" clId="{BA2CEC8C-1B7B-4EC6-9831-E9B9E6358F00}" dt="2022-10-16T16:19:07.401" v="725" actId="207"/>
          <ac:spMkLst>
            <pc:docMk/>
            <pc:sldMk cId="80751130" sldId="278"/>
            <ac:spMk id="3" creationId="{47D82F6F-69B1-AD47-B8C0-9784B21AB3EF}"/>
          </ac:spMkLst>
        </pc:spChg>
        <pc:spChg chg="add mod">
          <ac:chgData name="ayyub ali" userId="30f34cfbe3d2377e" providerId="LiveId" clId="{BA2CEC8C-1B7B-4EC6-9831-E9B9E6358F00}" dt="2022-10-16T15:34:08.461" v="275" actId="20577"/>
          <ac:spMkLst>
            <pc:docMk/>
            <pc:sldMk cId="80751130" sldId="278"/>
            <ac:spMk id="5" creationId="{06662C98-2D9A-B704-7DD5-47630311ADD2}"/>
          </ac:spMkLst>
        </pc:spChg>
        <pc:spChg chg="add mod">
          <ac:chgData name="ayyub ali" userId="30f34cfbe3d2377e" providerId="LiveId" clId="{BA2CEC8C-1B7B-4EC6-9831-E9B9E6358F00}" dt="2022-10-16T16:19:11.017" v="726" actId="207"/>
          <ac:spMkLst>
            <pc:docMk/>
            <pc:sldMk cId="80751130" sldId="278"/>
            <ac:spMk id="7" creationId="{0A3BBBF9-3C85-2F20-CFA8-06B30B321951}"/>
          </ac:spMkLst>
        </pc:spChg>
        <pc:spChg chg="add mod">
          <ac:chgData name="ayyub ali" userId="30f34cfbe3d2377e" providerId="LiveId" clId="{BA2CEC8C-1B7B-4EC6-9831-E9B9E6358F00}" dt="2022-10-16T15:34:04.918" v="274" actId="20577"/>
          <ac:spMkLst>
            <pc:docMk/>
            <pc:sldMk cId="80751130" sldId="278"/>
            <ac:spMk id="9" creationId="{F8DE69A0-BCF6-B926-A486-2BF93750D58D}"/>
          </ac:spMkLst>
        </pc:spChg>
        <pc:spChg chg="add mod">
          <ac:chgData name="ayyub ali" userId="30f34cfbe3d2377e" providerId="LiveId" clId="{BA2CEC8C-1B7B-4EC6-9831-E9B9E6358F00}" dt="2022-10-16T16:19:14.451" v="727" actId="207"/>
          <ac:spMkLst>
            <pc:docMk/>
            <pc:sldMk cId="80751130" sldId="278"/>
            <ac:spMk id="11" creationId="{0685EC2C-7E97-5CE5-7DE0-6B6BC1A02D9D}"/>
          </ac:spMkLst>
        </pc:spChg>
        <pc:spChg chg="add mod">
          <ac:chgData name="ayyub ali" userId="30f34cfbe3d2377e" providerId="LiveId" clId="{BA2CEC8C-1B7B-4EC6-9831-E9B9E6358F00}" dt="2022-10-16T15:34:01.769" v="273" actId="20577"/>
          <ac:spMkLst>
            <pc:docMk/>
            <pc:sldMk cId="80751130" sldId="278"/>
            <ac:spMk id="13" creationId="{928D09F1-03A1-9D68-1378-EABB68151877}"/>
          </ac:spMkLst>
        </pc:spChg>
      </pc:sldChg>
      <pc:sldChg chg="addSp delSp modSp new mod">
        <pc:chgData name="ayyub ali" userId="30f34cfbe3d2377e" providerId="LiveId" clId="{BA2CEC8C-1B7B-4EC6-9831-E9B9E6358F00}" dt="2022-10-16T16:19:49.052" v="733" actId="207"/>
        <pc:sldMkLst>
          <pc:docMk/>
          <pc:sldMk cId="713305816" sldId="279"/>
        </pc:sldMkLst>
        <pc:spChg chg="add del mod">
          <ac:chgData name="ayyub ali" userId="30f34cfbe3d2377e" providerId="LiveId" clId="{BA2CEC8C-1B7B-4EC6-9831-E9B9E6358F00}" dt="2022-10-16T15:43:54.383" v="364"/>
          <ac:spMkLst>
            <pc:docMk/>
            <pc:sldMk cId="713305816" sldId="279"/>
            <ac:spMk id="2" creationId="{1A9896F3-84EA-0763-EB10-B969F0646019}"/>
          </ac:spMkLst>
        </pc:spChg>
        <pc:spChg chg="add mod">
          <ac:chgData name="ayyub ali" userId="30f34cfbe3d2377e" providerId="LiveId" clId="{BA2CEC8C-1B7B-4EC6-9831-E9B9E6358F00}" dt="2022-10-16T16:19:49.052" v="733" actId="207"/>
          <ac:spMkLst>
            <pc:docMk/>
            <pc:sldMk cId="713305816" sldId="279"/>
            <ac:spMk id="3" creationId="{5BC04C18-01C4-501E-7E02-B8B6638E84F0}"/>
          </ac:spMkLst>
        </pc:spChg>
      </pc:sldChg>
      <pc:sldChg chg="addSp modSp new mod">
        <pc:chgData name="ayyub ali" userId="30f34cfbe3d2377e" providerId="LiveId" clId="{BA2CEC8C-1B7B-4EC6-9831-E9B9E6358F00}" dt="2022-10-16T16:19:27.062" v="730" actId="207"/>
        <pc:sldMkLst>
          <pc:docMk/>
          <pc:sldMk cId="977454237" sldId="280"/>
        </pc:sldMkLst>
        <pc:spChg chg="add mod">
          <ac:chgData name="ayyub ali" userId="30f34cfbe3d2377e" providerId="LiveId" clId="{BA2CEC8C-1B7B-4EC6-9831-E9B9E6358F00}" dt="2022-10-16T16:19:27.062" v="730" actId="207"/>
          <ac:spMkLst>
            <pc:docMk/>
            <pc:sldMk cId="977454237" sldId="280"/>
            <ac:spMk id="2" creationId="{48165118-5E46-FA47-138F-F71E3B8AE09D}"/>
          </ac:spMkLst>
        </pc:spChg>
        <pc:spChg chg="add mod">
          <ac:chgData name="ayyub ali" userId="30f34cfbe3d2377e" providerId="LiveId" clId="{BA2CEC8C-1B7B-4EC6-9831-E9B9E6358F00}" dt="2022-10-16T16:19:20.600" v="728" actId="207"/>
          <ac:spMkLst>
            <pc:docMk/>
            <pc:sldMk cId="977454237" sldId="280"/>
            <ac:spMk id="4" creationId="{6D17010D-E493-9159-5B02-E4AC25B3B37E}"/>
          </ac:spMkLst>
        </pc:spChg>
        <pc:spChg chg="add mod">
          <ac:chgData name="ayyub ali" userId="30f34cfbe3d2377e" providerId="LiveId" clId="{BA2CEC8C-1B7B-4EC6-9831-E9B9E6358F00}" dt="2022-10-16T16:00:59.229" v="465" actId="1076"/>
          <ac:spMkLst>
            <pc:docMk/>
            <pc:sldMk cId="977454237" sldId="280"/>
            <ac:spMk id="6" creationId="{1A5EC145-9C62-DA2D-95EF-F5C9CA03D9A0}"/>
          </ac:spMkLst>
        </pc:spChg>
        <pc:spChg chg="add mod">
          <ac:chgData name="ayyub ali" userId="30f34cfbe3d2377e" providerId="LiveId" clId="{BA2CEC8C-1B7B-4EC6-9831-E9B9E6358F00}" dt="2022-10-16T16:19:23.647" v="729" actId="207"/>
          <ac:spMkLst>
            <pc:docMk/>
            <pc:sldMk cId="977454237" sldId="280"/>
            <ac:spMk id="8" creationId="{53DE8117-5F21-6E03-713D-C9FEA2B5CB50}"/>
          </ac:spMkLst>
        </pc:spChg>
        <pc:spChg chg="add mod">
          <ac:chgData name="ayyub ali" userId="30f34cfbe3d2377e" providerId="LiveId" clId="{BA2CEC8C-1B7B-4EC6-9831-E9B9E6358F00}" dt="2022-10-16T16:00:45.503" v="463" actId="20577"/>
          <ac:spMkLst>
            <pc:docMk/>
            <pc:sldMk cId="977454237" sldId="280"/>
            <ac:spMk id="10" creationId="{6A42C42A-E330-8DB1-6C71-9A9A748E36F1}"/>
          </ac:spMkLst>
        </pc:spChg>
        <pc:spChg chg="add mod">
          <ac:chgData name="ayyub ali" userId="30f34cfbe3d2377e" providerId="LiveId" clId="{BA2CEC8C-1B7B-4EC6-9831-E9B9E6358F00}" dt="2022-10-16T16:00:15.562" v="458" actId="1076"/>
          <ac:spMkLst>
            <pc:docMk/>
            <pc:sldMk cId="977454237" sldId="280"/>
            <ac:spMk id="12" creationId="{0C469E11-D40C-AE3A-8BFF-D260249605B8}"/>
          </ac:spMkLst>
        </pc:spChg>
      </pc:sldChg>
      <pc:sldChg chg="addSp modSp new mod">
        <pc:chgData name="ayyub ali" userId="30f34cfbe3d2377e" providerId="LiveId" clId="{BA2CEC8C-1B7B-4EC6-9831-E9B9E6358F00}" dt="2022-10-16T16:15:13.343" v="696" actId="207"/>
        <pc:sldMkLst>
          <pc:docMk/>
          <pc:sldMk cId="519938527" sldId="281"/>
        </pc:sldMkLst>
        <pc:spChg chg="add mod">
          <ac:chgData name="ayyub ali" userId="30f34cfbe3d2377e" providerId="LiveId" clId="{BA2CEC8C-1B7B-4EC6-9831-E9B9E6358F00}" dt="2022-10-16T16:15:13.343" v="696" actId="207"/>
          <ac:spMkLst>
            <pc:docMk/>
            <pc:sldMk cId="519938527" sldId="281"/>
            <ac:spMk id="2" creationId="{A50EEBD5-E580-7989-3365-C6705A7BC381}"/>
          </ac:spMkLst>
        </pc:spChg>
      </pc:sldChg>
      <pc:sldChg chg="addSp delSp modSp new mod">
        <pc:chgData name="ayyub ali" userId="30f34cfbe3d2377e" providerId="LiveId" clId="{BA2CEC8C-1B7B-4EC6-9831-E9B9E6358F00}" dt="2022-10-18T11:21:06.236" v="1077" actId="20577"/>
        <pc:sldMkLst>
          <pc:docMk/>
          <pc:sldMk cId="1279839653" sldId="282"/>
        </pc:sldMkLst>
        <pc:spChg chg="add mod">
          <ac:chgData name="ayyub ali" userId="30f34cfbe3d2377e" providerId="LiveId" clId="{BA2CEC8C-1B7B-4EC6-9831-E9B9E6358F00}" dt="2022-10-18T11:04:52.214" v="757" actId="207"/>
          <ac:spMkLst>
            <pc:docMk/>
            <pc:sldMk cId="1279839653" sldId="282"/>
            <ac:spMk id="2" creationId="{4DE8595F-847D-D3E5-2DE5-4AB950EEF28F}"/>
          </ac:spMkLst>
        </pc:spChg>
        <pc:spChg chg="add mod">
          <ac:chgData name="ayyub ali" userId="30f34cfbe3d2377e" providerId="LiveId" clId="{BA2CEC8C-1B7B-4EC6-9831-E9B9E6358F00}" dt="2022-10-18T11:21:06.236" v="1077" actId="20577"/>
          <ac:spMkLst>
            <pc:docMk/>
            <pc:sldMk cId="1279839653" sldId="282"/>
            <ac:spMk id="3" creationId="{3D42FE39-5F26-BF71-6D4B-FD7CA06BD2C6}"/>
          </ac:spMkLst>
        </pc:spChg>
        <pc:spChg chg="add del mod">
          <ac:chgData name="ayyub ali" userId="30f34cfbe3d2377e" providerId="LiveId" clId="{BA2CEC8C-1B7B-4EC6-9831-E9B9E6358F00}" dt="2022-10-18T11:15:54.366" v="1048" actId="478"/>
          <ac:spMkLst>
            <pc:docMk/>
            <pc:sldMk cId="1279839653" sldId="282"/>
            <ac:spMk id="5" creationId="{0C71B168-58D6-377E-412A-A5ADC56B9F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.webappsecurity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EEBD5-E580-7989-3365-C6705A7BC381}"/>
              </a:ext>
            </a:extLst>
          </p:cNvPr>
          <p:cNvSpPr txBox="1"/>
          <p:nvPr/>
        </p:nvSpPr>
        <p:spPr>
          <a:xfrm>
            <a:off x="1317812" y="2274838"/>
            <a:ext cx="9556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Vulnerability Report on zero.webappsecurity.com</a:t>
            </a:r>
            <a:endParaRPr lang="en-IN" sz="72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3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65118-5E46-FA47-138F-F71E3B8AE09D}"/>
              </a:ext>
            </a:extLst>
          </p:cNvPr>
          <p:cNvSpPr txBox="1"/>
          <p:nvPr/>
        </p:nvSpPr>
        <p:spPr>
          <a:xfrm>
            <a:off x="770964" y="4445923"/>
            <a:ext cx="7431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Mitigation</a:t>
            </a:r>
            <a:endParaRPr lang="en-IN" sz="44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7010D-E493-9159-5B02-E4AC25B3B37E}"/>
              </a:ext>
            </a:extLst>
          </p:cNvPr>
          <p:cNvSpPr txBox="1"/>
          <p:nvPr/>
        </p:nvSpPr>
        <p:spPr>
          <a:xfrm>
            <a:off x="770964" y="601285"/>
            <a:ext cx="8265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Key Management Errors Vulnerability</a:t>
            </a: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EC145-9C62-DA2D-95EF-F5C9CA03D9A0}"/>
              </a:ext>
            </a:extLst>
          </p:cNvPr>
          <p:cNvSpPr txBox="1"/>
          <p:nvPr/>
        </p:nvSpPr>
        <p:spPr>
          <a:xfrm>
            <a:off x="618564" y="1387373"/>
            <a:ext cx="9816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 timing attack flaw was found in OpenSSL 1.0.1u and before that could allow a malicious user with local access to recover ECDSA P-256 private keys.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E8117-5F21-6E03-713D-C9FEA2B5CB50}"/>
              </a:ext>
            </a:extLst>
          </p:cNvPr>
          <p:cNvSpPr txBox="1"/>
          <p:nvPr/>
        </p:nvSpPr>
        <p:spPr>
          <a:xfrm>
            <a:off x="681317" y="2336502"/>
            <a:ext cx="7897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DEPRECATED: Code Vulnerability</a:t>
            </a: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2C42A-E330-8DB1-6C71-9A9A748E36F1}"/>
              </a:ext>
            </a:extLst>
          </p:cNvPr>
          <p:cNvSpPr txBox="1"/>
          <p:nvPr/>
        </p:nvSpPr>
        <p:spPr>
          <a:xfrm>
            <a:off x="833717" y="3105837"/>
            <a:ext cx="106411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ASN1_TYPE_cmp function in crypto/asn1/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a_type.c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in OpenSSL before 0.9.8zf, 1.0.0 before 1.0.0r, 1.0.1 before 1.0.1m, and 1.0.2 before 1.0.2a does not properly perform 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boolean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-type comparisons, which allows remote attackers to cause a denial of service.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69E11-D40C-AE3A-8BFF-D260249605B8}"/>
              </a:ext>
            </a:extLst>
          </p:cNvPr>
          <p:cNvSpPr txBox="1"/>
          <p:nvPr/>
        </p:nvSpPr>
        <p:spPr>
          <a:xfrm>
            <a:off x="893109" y="5472688"/>
            <a:ext cx="9267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Please upgrade your installation of OpenSSL to the latest stable version.</a:t>
            </a:r>
          </a:p>
        </p:txBody>
      </p:sp>
    </p:spTree>
    <p:extLst>
      <p:ext uri="{BB962C8B-B14F-4D97-AF65-F5344CB8AC3E}">
        <p14:creationId xmlns:p14="http://schemas.microsoft.com/office/powerpoint/2010/main" val="97745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Proof of Concept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ACF4D4-2207-DB55-5E11-B3D7EF8D6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7588" y="2209520"/>
            <a:ext cx="7833706" cy="4195762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DF5AC2-3931-CC98-71F3-A0E607732CB6}"/>
              </a:ext>
            </a:extLst>
          </p:cNvPr>
          <p:cNvSpPr txBox="1"/>
          <p:nvPr/>
        </p:nvSpPr>
        <p:spPr>
          <a:xfrm>
            <a:off x="1057835" y="1327746"/>
            <a:ext cx="831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Screenshot is attached below</a:t>
            </a:r>
            <a:endParaRPr lang="en-IN" sz="3200" dirty="0">
              <a:solidFill>
                <a:schemeClr val="accent3">
                  <a:lumMod val="20000"/>
                  <a:lumOff val="8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04C18-01C4-501E-7E02-B8B6638E84F0}"/>
              </a:ext>
            </a:extLst>
          </p:cNvPr>
          <p:cNvSpPr txBox="1"/>
          <p:nvPr/>
        </p:nvSpPr>
        <p:spPr>
          <a:xfrm>
            <a:off x="2689412" y="2705725"/>
            <a:ext cx="71807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THANK YOU</a:t>
            </a:r>
            <a:endParaRPr lang="en-IN" sz="88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3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8595F-847D-D3E5-2DE5-4AB950EEF28F}"/>
              </a:ext>
            </a:extLst>
          </p:cNvPr>
          <p:cNvSpPr txBox="1"/>
          <p:nvPr/>
        </p:nvSpPr>
        <p:spPr>
          <a:xfrm>
            <a:off x="654424" y="233083"/>
            <a:ext cx="7754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Summary</a:t>
            </a:r>
            <a:endParaRPr lang="en-IN" sz="44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2FE39-5F26-BF71-6D4B-FD7CA06BD2C6}"/>
              </a:ext>
            </a:extLst>
          </p:cNvPr>
          <p:cNvSpPr txBox="1"/>
          <p:nvPr/>
        </p:nvSpPr>
        <p:spPr>
          <a:xfrm>
            <a:off x="654424" y="1425388"/>
            <a:ext cx="104797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While Performing Automated Vulnerability Scanning I found that </a:t>
            </a:r>
            <a:r>
              <a:rPr lang="en-US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zero.webappsecurity.com </a:t>
            </a:r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website has Out-of-date Version Open SSL Vulnerability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</a:t>
            </a:r>
            <a:r>
              <a:rPr lang="en-US" sz="28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certainity</a:t>
            </a:r>
            <a:r>
              <a:rPr lang="en-US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of Out-of-date Version Open SSL Vulnerability is Critical.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It Consists of Vulnerabilities like </a:t>
            </a:r>
            <a:r>
              <a:rPr lang="en-IN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OpenSSL Cryptographic Issues Vulnerability</a:t>
            </a:r>
            <a:r>
              <a:rPr lang="en-US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</a:t>
            </a:r>
            <a:r>
              <a:rPr lang="en-IN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OpenSSL Improper Authentication Vulnerability, OpenSSL Resource Management Errors Vulnerability…etc.</a:t>
            </a:r>
            <a:endParaRPr lang="en-IN" sz="28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3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2C43C-9B28-D134-A8C3-08A5C31329AB}"/>
              </a:ext>
            </a:extLst>
          </p:cNvPr>
          <p:cNvSpPr txBox="1"/>
          <p:nvPr/>
        </p:nvSpPr>
        <p:spPr>
          <a:xfrm>
            <a:off x="708213" y="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400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Description</a:t>
            </a:r>
            <a:endParaRPr lang="en-IN" sz="5400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12DA19-ED65-586F-9222-221DADFB7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57913"/>
              </p:ext>
            </p:extLst>
          </p:nvPr>
        </p:nvGraphicFramePr>
        <p:xfrm>
          <a:off x="1308847" y="3199663"/>
          <a:ext cx="8859997" cy="3354734"/>
        </p:xfrm>
        <a:graphic>
          <a:graphicData uri="http://schemas.openxmlformats.org/drawingml/2006/table">
            <a:tbl>
              <a:tblPr/>
              <a:tblGrid>
                <a:gridCol w="2834005">
                  <a:extLst>
                    <a:ext uri="{9D8B030D-6E8A-4147-A177-3AD203B41FA5}">
                      <a16:colId xmlns:a16="http://schemas.microsoft.com/office/drawing/2014/main" val="2728491875"/>
                    </a:ext>
                  </a:extLst>
                </a:gridCol>
                <a:gridCol w="5655571">
                  <a:extLst>
                    <a:ext uri="{9D8B030D-6E8A-4147-A177-3AD203B41FA5}">
                      <a16:colId xmlns:a16="http://schemas.microsoft.com/office/drawing/2014/main" val="699052081"/>
                    </a:ext>
                  </a:extLst>
                </a:gridCol>
                <a:gridCol w="370421">
                  <a:extLst>
                    <a:ext uri="{9D8B030D-6E8A-4147-A177-3AD203B41FA5}">
                      <a16:colId xmlns:a16="http://schemas.microsoft.com/office/drawing/2014/main" val="3062797811"/>
                    </a:ext>
                  </a:extLst>
                </a:gridCol>
              </a:tblGrid>
              <a:tr h="38339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Certainty</a:t>
                      </a:r>
                      <a:r>
                        <a:rPr lang="en-IN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:  Critical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933263"/>
                  </a:ext>
                </a:extLst>
              </a:tr>
              <a:tr h="6709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URL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dirty="0"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:  </a:t>
                      </a:r>
                      <a:r>
                        <a:rPr lang="en-IN" dirty="0">
                          <a:latin typeface="Mongolian Baiti" panose="03000500000000000000" pitchFamily="66" charset="0"/>
                          <a:cs typeface="Mongolian Baiti" panose="03000500000000000000" pitchFamily="66" charset="0"/>
                          <a:hlinkClick r:id="rId2"/>
                        </a:rPr>
                        <a:t>https://zero.webappsecurity.com/</a:t>
                      </a:r>
                      <a:r>
                        <a:rPr lang="en-IN" dirty="0"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5810"/>
                  </a:ext>
                </a:extLst>
              </a:tr>
              <a:tr h="6709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Identified Version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dirty="0"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:  0.9.8e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650381"/>
                  </a:ext>
                </a:extLst>
              </a:tr>
              <a:tr h="6709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Latest Version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dirty="0"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:  3.0.6 (in this branch)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96372"/>
                  </a:ext>
                </a:extLst>
              </a:tr>
              <a:tr h="9584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Vulnerability Database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dirty="0"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:  Result is based on 10/14/2022 20:30:00  vulnerability database content.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5676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F32E6B-3298-5F59-3FC6-7DE970FE3741}"/>
              </a:ext>
            </a:extLst>
          </p:cNvPr>
          <p:cNvSpPr txBox="1"/>
          <p:nvPr/>
        </p:nvSpPr>
        <p:spPr>
          <a:xfrm>
            <a:off x="1216150" y="1093694"/>
            <a:ext cx="8471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Domain :</a:t>
            </a:r>
            <a:r>
              <a:rPr lang="en-US" sz="4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 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zero.webappsecurity.com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48BC8-2F0C-8EEC-2D48-8102D046A20A}"/>
              </a:ext>
            </a:extLst>
          </p:cNvPr>
          <p:cNvSpPr txBox="1"/>
          <p:nvPr/>
        </p:nvSpPr>
        <p:spPr>
          <a:xfrm>
            <a:off x="1216150" y="2177456"/>
            <a:ext cx="904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Vulnerability :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IN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Out-of-date Version (OpenSSL)</a:t>
            </a:r>
          </a:p>
        </p:txBody>
      </p:sp>
    </p:spTree>
    <p:extLst>
      <p:ext uri="{BB962C8B-B14F-4D97-AF65-F5344CB8AC3E}">
        <p14:creationId xmlns:p14="http://schemas.microsoft.com/office/powerpoint/2010/main" val="31569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87ED3-F81F-E3FA-1B21-476A4C9B10B9}"/>
              </a:ext>
            </a:extLst>
          </p:cNvPr>
          <p:cNvSpPr txBox="1"/>
          <p:nvPr/>
        </p:nvSpPr>
        <p:spPr>
          <a:xfrm>
            <a:off x="721659" y="304800"/>
            <a:ext cx="7754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Testing Environment</a:t>
            </a:r>
            <a:endParaRPr lang="en-IN" sz="48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99EE8-E412-75F3-22FF-62522A660BD2}"/>
              </a:ext>
            </a:extLst>
          </p:cNvPr>
          <p:cNvSpPr txBox="1"/>
          <p:nvPr/>
        </p:nvSpPr>
        <p:spPr>
          <a:xfrm>
            <a:off x="721659" y="1746281"/>
            <a:ext cx="7754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OS Version :</a:t>
            </a:r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Windows 11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5694B-60D2-254D-5133-521F07619AF3}"/>
              </a:ext>
            </a:extLst>
          </p:cNvPr>
          <p:cNvSpPr txBox="1"/>
          <p:nvPr/>
        </p:nvSpPr>
        <p:spPr>
          <a:xfrm>
            <a:off x="721659" y="2885718"/>
            <a:ext cx="930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Testing Tools Used :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Net Sparker v5.8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A01C4-D7DF-83A8-3AC7-4795320655B4}"/>
              </a:ext>
            </a:extLst>
          </p:cNvPr>
          <p:cNvSpPr txBox="1"/>
          <p:nvPr/>
        </p:nvSpPr>
        <p:spPr>
          <a:xfrm>
            <a:off x="721659" y="4025156"/>
            <a:ext cx="11138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Scan Policy : 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AIIOS (</a:t>
            </a:r>
            <a:r>
              <a:rPr lang="en-US" sz="32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AllWebServer-AllAppServer</a:t>
            </a:r>
            <a:r>
              <a:rPr lang="en-US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Microsoft SQL Server-MYSQL-Oracle-PostgreSQL-Other)</a:t>
            </a:r>
            <a:endParaRPr lang="en-IN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9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782FC-8695-984E-F53F-A7F6FAFD2D61}"/>
              </a:ext>
            </a:extLst>
          </p:cNvPr>
          <p:cNvSpPr txBox="1"/>
          <p:nvPr/>
        </p:nvSpPr>
        <p:spPr>
          <a:xfrm>
            <a:off x="573740" y="253235"/>
            <a:ext cx="7960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Steps to Reproduce</a:t>
            </a:r>
            <a:endParaRPr lang="en-IN" sz="44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C6F6D-46CF-069E-F67C-C3ADAB43ACAB}"/>
              </a:ext>
            </a:extLst>
          </p:cNvPr>
          <p:cNvSpPr txBox="1"/>
          <p:nvPr/>
        </p:nvSpPr>
        <p:spPr>
          <a:xfrm>
            <a:off x="896468" y="2307905"/>
            <a:ext cx="9152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Firstly, Open Net Sparker</a:t>
            </a:r>
            <a:endParaRPr lang="en-IN" sz="3200" dirty="0">
              <a:solidFill>
                <a:schemeClr val="accent3">
                  <a:lumMod val="20000"/>
                  <a:lumOff val="8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CF2B4-92D1-7A84-FD0D-62C71990F635}"/>
              </a:ext>
            </a:extLst>
          </p:cNvPr>
          <p:cNvSpPr txBox="1"/>
          <p:nvPr/>
        </p:nvSpPr>
        <p:spPr>
          <a:xfrm>
            <a:off x="896468" y="1379572"/>
            <a:ext cx="7539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To reproduce this, an attacker has to:</a:t>
            </a:r>
            <a:endParaRPr lang="en-IN" sz="3200" b="1" dirty="0">
              <a:solidFill>
                <a:schemeClr val="accent3">
                  <a:lumMod val="20000"/>
                  <a:lumOff val="8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6CE7C-147A-6163-8F1C-3607C10D42D1}"/>
              </a:ext>
            </a:extLst>
          </p:cNvPr>
          <p:cNvSpPr txBox="1"/>
          <p:nvPr/>
        </p:nvSpPr>
        <p:spPr>
          <a:xfrm>
            <a:off x="896468" y="3054552"/>
            <a:ext cx="711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Enter Target Website URL</a:t>
            </a:r>
            <a:endParaRPr lang="en-IN" sz="3200" dirty="0">
              <a:solidFill>
                <a:schemeClr val="accent3">
                  <a:lumMod val="20000"/>
                  <a:lumOff val="8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4C513-3EAB-0069-FFDB-89FB6238BE01}"/>
              </a:ext>
            </a:extLst>
          </p:cNvPr>
          <p:cNvSpPr txBox="1"/>
          <p:nvPr/>
        </p:nvSpPr>
        <p:spPr>
          <a:xfrm>
            <a:off x="896468" y="3801199"/>
            <a:ext cx="9959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Change the Scan Policy to AIIOS (</a:t>
            </a:r>
            <a:r>
              <a:rPr lang="en-US" sz="3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AllWebServer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- </a:t>
            </a:r>
            <a:r>
              <a:rPr lang="en-US" sz="3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AllAppServer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-Microsoft SQL Server-MYSQL-Oracle-PostgreSQL-Other) </a:t>
            </a:r>
            <a:endParaRPr lang="en-IN" sz="3200" dirty="0">
              <a:solidFill>
                <a:schemeClr val="accent3">
                  <a:lumMod val="20000"/>
                  <a:lumOff val="8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59A1E-00C9-003F-54BA-12F17D15A703}"/>
              </a:ext>
            </a:extLst>
          </p:cNvPr>
          <p:cNvSpPr txBox="1"/>
          <p:nvPr/>
        </p:nvSpPr>
        <p:spPr>
          <a:xfrm>
            <a:off x="896468" y="5532731"/>
            <a:ext cx="6768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Click on Start Scan</a:t>
            </a:r>
            <a:endParaRPr lang="en-IN" sz="3200" dirty="0">
              <a:solidFill>
                <a:schemeClr val="accent3">
                  <a:lumMod val="20000"/>
                  <a:lumOff val="8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9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87AF8-52D9-B654-1C88-28D13EF78199}"/>
              </a:ext>
            </a:extLst>
          </p:cNvPr>
          <p:cNvSpPr txBox="1"/>
          <p:nvPr/>
        </p:nvSpPr>
        <p:spPr>
          <a:xfrm>
            <a:off x="654422" y="579780"/>
            <a:ext cx="519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Impact</a:t>
            </a:r>
            <a:endParaRPr lang="en-IN" sz="40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00FD5-20EC-F728-30B5-64D77492C9FA}"/>
              </a:ext>
            </a:extLst>
          </p:cNvPr>
          <p:cNvSpPr txBox="1"/>
          <p:nvPr/>
        </p:nvSpPr>
        <p:spPr>
          <a:xfrm>
            <a:off x="1021976" y="1490272"/>
            <a:ext cx="9583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Since this is an old version of the software, it may be vulnerable to attacks.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53C7A-169B-AD45-25E9-794AE27E9CD7}"/>
              </a:ext>
            </a:extLst>
          </p:cNvPr>
          <p:cNvSpPr txBox="1"/>
          <p:nvPr/>
        </p:nvSpPr>
        <p:spPr>
          <a:xfrm>
            <a:off x="636493" y="2242637"/>
            <a:ext cx="8041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Known Vulnerabilities in this Version</a:t>
            </a:r>
            <a:endParaRPr lang="en-IN" sz="3600" b="1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05B5-7E9E-E27A-4D2B-AB49D4580A01}"/>
              </a:ext>
            </a:extLst>
          </p:cNvPr>
          <p:cNvSpPr txBox="1"/>
          <p:nvPr/>
        </p:nvSpPr>
        <p:spPr>
          <a:xfrm>
            <a:off x="1013011" y="308628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Cryptographic Issues Vulnerability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67BE8-D026-4230-E0BE-CE8AB571D4BF}"/>
              </a:ext>
            </a:extLst>
          </p:cNvPr>
          <p:cNvSpPr txBox="1"/>
          <p:nvPr/>
        </p:nvSpPr>
        <p:spPr>
          <a:xfrm>
            <a:off x="636493" y="3671925"/>
            <a:ext cx="110265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OpenSSL before 0.9.8j, when SSL_OP_NETSCAPE_REUSE_CIPHER_CHANGE_BUG is enabled, does not prevent modification of the 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ciphersuite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in the session cache, which allows remote attackers to force the use of a disabled cipher.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BEB836-982D-E606-3A80-3CE89DC13A34}"/>
              </a:ext>
            </a:extLst>
          </p:cNvPr>
          <p:cNvSpPr txBox="1"/>
          <p:nvPr/>
        </p:nvSpPr>
        <p:spPr>
          <a:xfrm>
            <a:off x="1021976" y="4806274"/>
            <a:ext cx="7557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Improper Authentication Vulnerability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5D1EB-9081-E2C6-F022-22CD4DBA3DA0}"/>
              </a:ext>
            </a:extLst>
          </p:cNvPr>
          <p:cNvSpPr txBox="1"/>
          <p:nvPr/>
        </p:nvSpPr>
        <p:spPr>
          <a:xfrm>
            <a:off x="784412" y="5470545"/>
            <a:ext cx="106231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OpenSSL before 1.0.0c, when J-PAKE is enabled, does not properly validate the public parameters in the J-PAKE protocol 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which allows remote attackers to bypass the need for knowledge of the shared secret.</a:t>
            </a:r>
          </a:p>
        </p:txBody>
      </p:sp>
    </p:spTree>
    <p:extLst>
      <p:ext uri="{BB962C8B-B14F-4D97-AF65-F5344CB8AC3E}">
        <p14:creationId xmlns:p14="http://schemas.microsoft.com/office/powerpoint/2010/main" val="56035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00DB4E-8024-06C1-B3F6-8CE7D3CD8020}"/>
              </a:ext>
            </a:extLst>
          </p:cNvPr>
          <p:cNvSpPr txBox="1"/>
          <p:nvPr/>
        </p:nvSpPr>
        <p:spPr>
          <a:xfrm>
            <a:off x="779929" y="743180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Resource Management Errors Vulnerability</a:t>
            </a: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9D680-1A9D-EAA2-46CE-AD5C85062624}"/>
              </a:ext>
            </a:extLst>
          </p:cNvPr>
          <p:cNvSpPr txBox="1"/>
          <p:nvPr/>
        </p:nvSpPr>
        <p:spPr>
          <a:xfrm>
            <a:off x="779929" y="1434370"/>
            <a:ext cx="10793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Double free vulnerability in OpenSSL 0.9.8 before 0.9.8s, when X509_V_FLAG_POLICY_CHECK is enabled.</a:t>
            </a:r>
            <a:endParaRPr lang="en-IN" sz="2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3ED17-0222-88D4-5418-11D35027E80F}"/>
              </a:ext>
            </a:extLst>
          </p:cNvPr>
          <p:cNvSpPr txBox="1"/>
          <p:nvPr/>
        </p:nvSpPr>
        <p:spPr>
          <a:xfrm>
            <a:off x="779929" y="2371781"/>
            <a:ext cx="8148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Improper Input Validation Vulnerability</a:t>
            </a: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CABFB-C73A-80DD-4D77-2F38D0320BE4}"/>
              </a:ext>
            </a:extLst>
          </p:cNvPr>
          <p:cNvSpPr txBox="1"/>
          <p:nvPr/>
        </p:nvSpPr>
        <p:spPr>
          <a:xfrm>
            <a:off x="779929" y="3075057"/>
            <a:ext cx="11223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kssl_keytab_is_available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function in 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ssl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/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kssl.c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in OpenSSL before 0.9.8n, when Kerberos is enabled but Kerberos configuration files cannot be opened, does not check a certain return value.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73614F-C2B7-0D39-5024-C0C61790AA5E}"/>
              </a:ext>
            </a:extLst>
          </p:cNvPr>
          <p:cNvSpPr txBox="1"/>
          <p:nvPr/>
        </p:nvSpPr>
        <p:spPr>
          <a:xfrm>
            <a:off x="681317" y="3988532"/>
            <a:ext cx="108921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Improper Restriction of Operations within the Bounds of a Memory Buffer Vulnerability</a:t>
            </a: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C5676D-F9BB-B013-DC40-9F81009DE420}"/>
              </a:ext>
            </a:extLst>
          </p:cNvPr>
          <p:cNvSpPr txBox="1"/>
          <p:nvPr/>
        </p:nvSpPr>
        <p:spPr>
          <a:xfrm>
            <a:off x="779928" y="5025118"/>
            <a:ext cx="112238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dtls1_buffer_record function in 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ssl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/d1_pkt.c in OpenSSL 0.9.8k and earlier 0.9.8 versions allows remote attackers to cause a denial of service.</a:t>
            </a:r>
          </a:p>
        </p:txBody>
      </p:sp>
    </p:spTree>
    <p:extLst>
      <p:ext uri="{BB962C8B-B14F-4D97-AF65-F5344CB8AC3E}">
        <p14:creationId xmlns:p14="http://schemas.microsoft.com/office/powerpoint/2010/main" val="99035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0F46D-4281-5450-051D-7FA0FCCD8401}"/>
              </a:ext>
            </a:extLst>
          </p:cNvPr>
          <p:cNvSpPr txBox="1"/>
          <p:nvPr/>
        </p:nvSpPr>
        <p:spPr>
          <a:xfrm>
            <a:off x="730623" y="4863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Numeric Errors Vulnerability</a:t>
            </a: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2421F-8704-18B3-33FE-C93D06A493A2}"/>
              </a:ext>
            </a:extLst>
          </p:cNvPr>
          <p:cNvSpPr txBox="1"/>
          <p:nvPr/>
        </p:nvSpPr>
        <p:spPr>
          <a:xfrm>
            <a:off x="717175" y="1351394"/>
            <a:ext cx="11017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OpenSSL before 0.9.8k on WIN64 and certain other platforms does not properly handle a malformed ASN.1 structure, which allows remote attackers to cause a denial of service.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644D9-EC05-744A-E0EE-7B19ECF26320}"/>
              </a:ext>
            </a:extLst>
          </p:cNvPr>
          <p:cNvSpPr txBox="1"/>
          <p:nvPr/>
        </p:nvSpPr>
        <p:spPr>
          <a:xfrm>
            <a:off x="730623" y="2428153"/>
            <a:ext cx="7897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Improper Input Validation Vulnerability</a:t>
            </a: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DE067-B1A3-3498-DD76-C41BE6F23C04}"/>
              </a:ext>
            </a:extLst>
          </p:cNvPr>
          <p:cNvSpPr txBox="1"/>
          <p:nvPr/>
        </p:nvSpPr>
        <p:spPr>
          <a:xfrm>
            <a:off x="730623" y="3260297"/>
            <a:ext cx="107307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OpenSSL 0.9.8i and earlier does not properly check the return value from the 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EVP_VerifyFinal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function, which allows remote attackers to bypass validation.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B3D980-42CB-CB34-DE7D-0A8354769B07}"/>
              </a:ext>
            </a:extLst>
          </p:cNvPr>
          <p:cNvSpPr txBox="1"/>
          <p:nvPr/>
        </p:nvSpPr>
        <p:spPr>
          <a:xfrm>
            <a:off x="717176" y="4236655"/>
            <a:ext cx="9242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Permissions, Privileges, and Access Controls Vulnerability</a:t>
            </a: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04C5F-414A-D13F-1950-15EB15C344EF}"/>
              </a:ext>
            </a:extLst>
          </p:cNvPr>
          <p:cNvSpPr txBox="1"/>
          <p:nvPr/>
        </p:nvSpPr>
        <p:spPr>
          <a:xfrm>
            <a:off x="806823" y="5019621"/>
            <a:ext cx="108383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OpenSSL before 0.9.8l, and 0.9.8m through 1.x, does not properly restrict client-initiated renegotiation within the SSL and TLS protocols, which might make it easier for remote attackers to cause a denial of service.</a:t>
            </a:r>
          </a:p>
        </p:txBody>
      </p:sp>
    </p:spTree>
    <p:extLst>
      <p:ext uri="{BB962C8B-B14F-4D97-AF65-F5344CB8AC3E}">
        <p14:creationId xmlns:p14="http://schemas.microsoft.com/office/powerpoint/2010/main" val="327906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D82F6F-69B1-AD47-B8C0-9784B21AB3EF}"/>
              </a:ext>
            </a:extLst>
          </p:cNvPr>
          <p:cNvSpPr txBox="1"/>
          <p:nvPr/>
        </p:nvSpPr>
        <p:spPr>
          <a:xfrm>
            <a:off x="699246" y="403429"/>
            <a:ext cx="96908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Concurrent Execution using Shared Resource with Improper Synchronization Vulnerability</a:t>
            </a: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2C98-2D9A-B704-7DD5-47630311ADD2}"/>
              </a:ext>
            </a:extLst>
          </p:cNvPr>
          <p:cNvSpPr txBox="1"/>
          <p:nvPr/>
        </p:nvSpPr>
        <p:spPr>
          <a:xfrm>
            <a:off x="699246" y="1542853"/>
            <a:ext cx="97715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Race condition in the ssl3_read_bytes function in s3_pkt.c in OpenSSL through 1.0.1g, when SSL_MODE_RELEASE_BUFFERS is enabled, allows remote attackers to inject data across sessions or cause a denial of service.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BBBF9-3C85-2F20-CFA8-06B30B321951}"/>
              </a:ext>
            </a:extLst>
          </p:cNvPr>
          <p:cNvSpPr txBox="1"/>
          <p:nvPr/>
        </p:nvSpPr>
        <p:spPr>
          <a:xfrm>
            <a:off x="627530" y="2866943"/>
            <a:ext cx="113044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Loop with Unreachable Exit Condition ('Infinite Loop') Vulnerability</a:t>
            </a: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E69A0-BCF6-B926-A486-2BF93750D58D}"/>
              </a:ext>
            </a:extLst>
          </p:cNvPr>
          <p:cNvSpPr txBox="1"/>
          <p:nvPr/>
        </p:nvSpPr>
        <p:spPr>
          <a:xfrm>
            <a:off x="699246" y="3707007"/>
            <a:ext cx="109548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Internally </a:t>
            </a:r>
            <a:r>
              <a:rPr lang="en-IN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libssl</a:t>
            </a:r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in OpenSSL calls X509_verify_cert() on the client side to verify a certificate supplied by a server. That function may return a negative return value to indicate an internal error.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5EC2C-7E97-5CE5-7DE0-6B6BC1A02D9D}"/>
              </a:ext>
            </a:extLst>
          </p:cNvPr>
          <p:cNvSpPr txBox="1"/>
          <p:nvPr/>
        </p:nvSpPr>
        <p:spPr>
          <a:xfrm>
            <a:off x="699246" y="47302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OpenSSL Other Vulnerability</a:t>
            </a: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D09F1-03A1-9D68-1378-EABB68151877}"/>
              </a:ext>
            </a:extLst>
          </p:cNvPr>
          <p:cNvSpPr txBox="1"/>
          <p:nvPr/>
        </p:nvSpPr>
        <p:spPr>
          <a:xfrm>
            <a:off x="699246" y="5437952"/>
            <a:ext cx="11035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 X509_to_X509_REQ function in crypto/x509/x509_req.c in OpenSSL before 0.9.8zf, 1.0.0 before 1.0.0r, 1.0.1 before 1.0.1m, and 1.0.2 before 1.0.2a might allow attackers to cause a denial of service.</a:t>
            </a:r>
          </a:p>
        </p:txBody>
      </p:sp>
    </p:spTree>
    <p:extLst>
      <p:ext uri="{BB962C8B-B14F-4D97-AF65-F5344CB8AC3E}">
        <p14:creationId xmlns:p14="http://schemas.microsoft.com/office/powerpoint/2010/main" val="80751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301</TotalTime>
  <Words>793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Mongolian Baiti</vt:lpstr>
      <vt:lpstr>Wingdings</vt:lpstr>
      <vt:lpstr>Wingdings 3</vt:lpstr>
      <vt:lpstr>Business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of Concept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of date open SSL</dc:title>
  <dc:creator>ayyub ali</dc:creator>
  <cp:lastModifiedBy>ayyub ali</cp:lastModifiedBy>
  <cp:revision>1</cp:revision>
  <cp:lastPrinted>2012-08-15T21:38:02Z</cp:lastPrinted>
  <dcterms:created xsi:type="dcterms:W3CDTF">2022-10-16T11:32:31Z</dcterms:created>
  <dcterms:modified xsi:type="dcterms:W3CDTF">2022-10-18T11:21:26Z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