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80" r:id="rId4"/>
    <p:sldId id="275" r:id="rId5"/>
    <p:sldId id="276" r:id="rId6"/>
    <p:sldId id="279" r:id="rId7"/>
    <p:sldId id="277" r:id="rId8"/>
    <p:sldId id="281" r:id="rId9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72" y="-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B1B14CC3-CB11-4163-8763-F99CA1EE6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8263" y="3232831"/>
            <a:ext cx="8495070" cy="100178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Eye on Surveillance</a:t>
            </a:r>
            <a:endParaRPr lang="en-us" u="sng" dirty="0">
              <a:solidFill>
                <a:schemeClr val="accent1"/>
              </a:solidFill>
              <a:latin typeface="+mn-lt"/>
              <a:cs typeface="Calibri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411CEEE-4658-43F2-A6D4-063788433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4642300"/>
            <a:ext cx="8495070" cy="9040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Analysis of NOPD’s Surveillance Data Requests to the Real-Time Crime Center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76DC3E-A309-78BE-EB76-3EC7D0E249DE}"/>
              </a:ext>
            </a:extLst>
          </p:cNvPr>
          <p:cNvSpPr txBox="1"/>
          <p:nvPr/>
        </p:nvSpPr>
        <p:spPr>
          <a:xfrm>
            <a:off x="5518766" y="1574616"/>
            <a:ext cx="11544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EOS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CA3EB-7882-2C24-1555-BFA6FD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Police Report Data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pic>
        <p:nvPicPr>
          <p:cNvPr id="5" name="slide2" descr="Sheet 1">
            <a:extLst>
              <a:ext uri="{FF2B5EF4-FFF2-40B4-BE49-F238E27FC236}">
                <a16:creationId xmlns:a16="http://schemas.microsoft.com/office/drawing/2014/main" id="{5C725DE1-B64C-5780-E8B3-FBA1DB3AF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78" y="2046574"/>
            <a:ext cx="10055443" cy="452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5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CA3EB-7882-2C24-1555-BFA6FD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Police Report Data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pic>
        <p:nvPicPr>
          <p:cNvPr id="3" name="slide2" descr="Sheet 1">
            <a:extLst>
              <a:ext uri="{FF2B5EF4-FFF2-40B4-BE49-F238E27FC236}">
                <a16:creationId xmlns:a16="http://schemas.microsoft.com/office/drawing/2014/main" id="{F27051D8-B48A-61D8-3277-5E5AD8B70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10" y="2041118"/>
            <a:ext cx="10067579" cy="452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5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CA3EB-7882-2C24-1555-BFA6FD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Police Report Data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pic>
        <p:nvPicPr>
          <p:cNvPr id="4" name="slide2" descr="Sheet 1">
            <a:extLst>
              <a:ext uri="{FF2B5EF4-FFF2-40B4-BE49-F238E27FC236}">
                <a16:creationId xmlns:a16="http://schemas.microsoft.com/office/drawing/2014/main" id="{8A936670-09F0-5C5B-5AA2-DB8C6144D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635" y="1997476"/>
            <a:ext cx="9021240" cy="473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8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CA3EB-7882-2C24-1555-BFA6FD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Police Report Data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pic>
        <p:nvPicPr>
          <p:cNvPr id="4" name="slide2" descr="Sheet 1">
            <a:extLst>
              <a:ext uri="{FF2B5EF4-FFF2-40B4-BE49-F238E27FC236}">
                <a16:creationId xmlns:a16="http://schemas.microsoft.com/office/drawing/2014/main" id="{E2A82F9F-CE5B-E2D6-8668-A6F658088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05" y="4294239"/>
            <a:ext cx="11490385" cy="1915064"/>
          </a:xfrm>
          <a:prstGeom prst="rect">
            <a:avLst/>
          </a:prstGeom>
        </p:spPr>
      </p:pic>
      <p:pic>
        <p:nvPicPr>
          <p:cNvPr id="5" name="slide2" descr="Sheet 1">
            <a:extLst>
              <a:ext uri="{FF2B5EF4-FFF2-40B4-BE49-F238E27FC236}">
                <a16:creationId xmlns:a16="http://schemas.microsoft.com/office/drawing/2014/main" id="{DF74EA65-4F63-4445-F51D-0CF83E58D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08" y="2206154"/>
            <a:ext cx="11490382" cy="191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6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CA3EB-7882-2C24-1555-BFA6FD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Police Report Data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pic>
        <p:nvPicPr>
          <p:cNvPr id="3" name="slide2" descr="Sheet 1">
            <a:extLst>
              <a:ext uri="{FF2B5EF4-FFF2-40B4-BE49-F238E27FC236}">
                <a16:creationId xmlns:a16="http://schemas.microsoft.com/office/drawing/2014/main" id="{86E185D1-254F-4F8E-925C-9379C3DBC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6" y="2002792"/>
            <a:ext cx="11400503" cy="2527295"/>
          </a:xfrm>
          <a:prstGeom prst="rect">
            <a:avLst/>
          </a:prstGeom>
        </p:spPr>
      </p:pic>
      <p:pic>
        <p:nvPicPr>
          <p:cNvPr id="4" name="slide2" descr="Sheet 1">
            <a:extLst>
              <a:ext uri="{FF2B5EF4-FFF2-40B4-BE49-F238E27FC236}">
                <a16:creationId xmlns:a16="http://schemas.microsoft.com/office/drawing/2014/main" id="{E45C4A3C-A7C7-84FF-8E04-FCB9D2EC9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6" y="4530087"/>
            <a:ext cx="11633200" cy="226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5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CA3EB-7882-2C24-1555-BFA6FD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Police Report Data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pic>
        <p:nvPicPr>
          <p:cNvPr id="3" name="slide2" descr="Sheet 1">
            <a:extLst>
              <a:ext uri="{FF2B5EF4-FFF2-40B4-BE49-F238E27FC236}">
                <a16:creationId xmlns:a16="http://schemas.microsoft.com/office/drawing/2014/main" id="{BED909CF-EAB7-B5C6-1923-7785F12EC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8" y="2112173"/>
            <a:ext cx="11802776" cy="1811044"/>
          </a:xfrm>
          <a:prstGeom prst="rect">
            <a:avLst/>
          </a:prstGeom>
        </p:spPr>
      </p:pic>
      <p:pic>
        <p:nvPicPr>
          <p:cNvPr id="6" name="slide2" descr="Sheet 1">
            <a:extLst>
              <a:ext uri="{FF2B5EF4-FFF2-40B4-BE49-F238E27FC236}">
                <a16:creationId xmlns:a16="http://schemas.microsoft.com/office/drawing/2014/main" id="{0A4B20A5-2C78-BF8A-DE3D-4618CECF7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8" y="4087914"/>
            <a:ext cx="11802776" cy="247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6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CA3EB-7882-2C24-1555-BFA6FD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ea typeface="+mj-ea"/>
                <a:cs typeface="+mj-cs"/>
              </a:rPr>
              <a:t>Police Report Data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7B7D3F5-86C2-F66A-399D-6C7D6EB5E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4" y="1915064"/>
            <a:ext cx="11841479" cy="1915064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7A844D3-CC2D-C8B1-005B-7C5176D5F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76" y="4257666"/>
            <a:ext cx="11307848" cy="230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9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CA3EB-7882-2C24-1555-BFA6FD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ea typeface="+mj-ea"/>
                <a:cs typeface="+mj-cs"/>
              </a:rPr>
              <a:t>Police Report Data</a:t>
            </a:r>
            <a:br>
              <a:rPr lang="en-US" sz="5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1300" dirty="0">
                <a:solidFill>
                  <a:schemeClr val="bg1"/>
                </a:solidFill>
                <a:ea typeface="+mj-ea"/>
                <a:cs typeface="+mj-cs"/>
              </a:rPr>
              <a:t>Red dots indicate an incident that occurred between 7pm-6am</a:t>
            </a:r>
            <a:br>
              <a:rPr lang="en-US" sz="13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1300" dirty="0">
                <a:solidFill>
                  <a:schemeClr val="bg1"/>
                </a:solidFill>
                <a:ea typeface="+mj-ea"/>
                <a:cs typeface="+mj-cs"/>
              </a:rPr>
              <a:t>Green dots indicate an incident that occurred between 7am-6pm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FE050EC9-7207-816A-F829-C80B0B53E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445" y="2142831"/>
            <a:ext cx="7734545" cy="417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2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59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Eye on Surveillance</vt:lpstr>
      <vt:lpstr>Police Report Data</vt:lpstr>
      <vt:lpstr>Police Report Data</vt:lpstr>
      <vt:lpstr>Police Report Data</vt:lpstr>
      <vt:lpstr>Police Report Data</vt:lpstr>
      <vt:lpstr>Police Report Data</vt:lpstr>
      <vt:lpstr>Police Report Data</vt:lpstr>
      <vt:lpstr>Police Report Data</vt:lpstr>
      <vt:lpstr>Police Report Data Red dots indicate an incident that occurred between 7pm-6am Green dots indicate an incident that occurred between 7am-6pm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RTCC_Requests_By_Race</dc:title>
  <dc:creator>PC</dc:creator>
  <cp:lastModifiedBy>Ayyub Ibrahim</cp:lastModifiedBy>
  <cp:revision>54</cp:revision>
  <dcterms:created xsi:type="dcterms:W3CDTF">2022-11-01T15:30:06Z</dcterms:created>
  <dcterms:modified xsi:type="dcterms:W3CDTF">2022-12-28T17:43:59Z</dcterms:modified>
</cp:coreProperties>
</file>