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9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B14CC3-CB11-4163-8763-F99CA1EE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63" y="3232831"/>
            <a:ext cx="8495070" cy="10017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Eye on Surveillance</a:t>
            </a:r>
            <a:endParaRPr lang="en-us" u="sng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11CEEE-4658-43F2-A6D4-06378843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642300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Analysis of NOPD’s Surveillance Data Requests to the Real-Time Crime Center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DC3E-A309-78BE-EB76-3EC7D0E249DE}"/>
              </a:ext>
            </a:extLst>
          </p:cNvPr>
          <p:cNvSpPr txBox="1"/>
          <p:nvPr/>
        </p:nvSpPr>
        <p:spPr>
          <a:xfrm>
            <a:off x="5518766" y="1574616"/>
            <a:ext cx="1154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5C725DE1-B64C-5780-E8B3-FBA1DB3A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8" y="2046574"/>
            <a:ext cx="10055443" cy="45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27051D8-B48A-61D8-3277-5E5AD8B7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0" y="2041118"/>
            <a:ext cx="10067579" cy="45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A936670-09F0-5C5B-5AA2-DB8C614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997476"/>
            <a:ext cx="9021240" cy="47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2A82F9F-CE5B-E2D6-8668-A6F65808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" y="4294239"/>
            <a:ext cx="11490385" cy="1915064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74EA65-4F63-4445-F51D-0CF83E5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8" y="2206154"/>
            <a:ext cx="11490382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86E185D1-254F-4F8E-925C-9379C3DB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2002792"/>
            <a:ext cx="11400503" cy="2527295"/>
          </a:xfrm>
          <a:prstGeom prst="rect">
            <a:avLst/>
          </a:prstGeom>
        </p:spPr>
      </p:pic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45C4A3C-A7C7-84FF-8E04-FCB9D2EC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4530087"/>
            <a:ext cx="11633200" cy="22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BED909CF-EAB7-B5C6-1923-7785F12E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2112173"/>
            <a:ext cx="11802776" cy="1811044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0A4B20A5-2C78-BF8A-DE3D-4618CECF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4087914"/>
            <a:ext cx="11802776" cy="24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Stop and Search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6098C35-F828-1CA2-FEBD-56A72543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" y="2111267"/>
            <a:ext cx="11956026" cy="1970773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5DA3A458-47BD-BDA4-BF1B-8DCC85CD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" y="4278243"/>
            <a:ext cx="11945471" cy="17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Eye on Surveillance</vt:lpstr>
      <vt:lpstr>Police Report Data</vt:lpstr>
      <vt:lpstr>Police Report Data</vt:lpstr>
      <vt:lpstr>Police Report Data</vt:lpstr>
      <vt:lpstr>Police Report Data</vt:lpstr>
      <vt:lpstr>Police Report Data</vt:lpstr>
      <vt:lpstr>Police Report Data</vt:lpstr>
      <vt:lpstr>Stop and Search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RTCC_Requests_By_Race</dc:title>
  <dc:creator>PC</dc:creator>
  <cp:lastModifiedBy>Ayyub Ibrahim</cp:lastModifiedBy>
  <cp:revision>50</cp:revision>
  <dcterms:created xsi:type="dcterms:W3CDTF">2022-11-01T15:30:06Z</dcterms:created>
  <dcterms:modified xsi:type="dcterms:W3CDTF">2022-11-24T14:47:24Z</dcterms:modified>
</cp:coreProperties>
</file>