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91" r:id="rId10"/>
    <p:sldId id="292" r:id="rId11"/>
    <p:sldId id="293" r:id="rId12"/>
    <p:sldId id="294" r:id="rId13"/>
    <p:sldId id="296" r:id="rId14"/>
    <p:sldId id="275" r:id="rId15"/>
    <p:sldId id="277" r:id="rId16"/>
    <p:sldId id="279" r:id="rId17"/>
    <p:sldId id="305" r:id="rId18"/>
    <p:sldId id="300" r:id="rId19"/>
    <p:sldId id="280" r:id="rId20"/>
    <p:sldId id="281" r:id="rId21"/>
    <p:sldId id="282" r:id="rId22"/>
    <p:sldId id="283" r:id="rId23"/>
    <p:sldId id="284" r:id="rId24"/>
    <p:sldId id="306" r:id="rId25"/>
    <p:sldId id="285" r:id="rId26"/>
    <p:sldId id="272" r:id="rId27"/>
    <p:sldId id="299" r:id="rId28"/>
    <p:sldId id="302" r:id="rId29"/>
    <p:sldId id="304" r:id="rId30"/>
    <p:sldId id="303" r:id="rId31"/>
    <p:sldId id="298" r:id="rId32"/>
    <p:sldId id="273" r:id="rId33"/>
    <p:sldId id="286" r:id="rId34"/>
    <p:sldId id="287" r:id="rId35"/>
    <p:sldId id="288" r:id="rId36"/>
    <p:sldId id="289" r:id="rId37"/>
    <p:sldId id="274" r:id="rId38"/>
    <p:sldId id="290" r:id="rId39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C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462" autoAdjust="0"/>
  </p:normalViewPr>
  <p:slideViewPr>
    <p:cSldViewPr>
      <p:cViewPr varScale="1">
        <p:scale>
          <a:sx n="55" d="100"/>
          <a:sy n="55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376" y="-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C7759-B472-4318-B989-6316A8014AA1}" type="doc">
      <dgm:prSet loTypeId="urn:microsoft.com/office/officeart/2005/8/layout/hierarchy6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tr-TR"/>
        </a:p>
      </dgm:t>
    </dgm:pt>
    <dgm:pt modelId="{AC8A7C9D-1CD3-44C4-BA02-3CAF45B55CEE}">
      <dgm:prSet phldrT="[Text]" custT="1"/>
      <dgm:spPr/>
      <dgm:t>
        <a:bodyPr/>
        <a:lstStyle/>
        <a:p>
          <a:r>
            <a:rPr lang="en-US" sz="1200" noProof="0" dirty="0" smtClean="0"/>
            <a:t>Develop own career</a:t>
          </a:r>
          <a:endParaRPr lang="en-US" sz="1200" noProof="0" dirty="0"/>
        </a:p>
      </dgm:t>
    </dgm:pt>
    <dgm:pt modelId="{091AC7DA-7B82-44E1-BF65-82AC5FB8BB00}" type="parTrans" cxnId="{3C7C3CC0-9BBB-4AD6-A0D1-CF5D2B34E3BA}">
      <dgm:prSet/>
      <dgm:spPr/>
      <dgm:t>
        <a:bodyPr/>
        <a:lstStyle/>
        <a:p>
          <a:endParaRPr lang="tr-TR"/>
        </a:p>
      </dgm:t>
    </dgm:pt>
    <dgm:pt modelId="{62D5C3AE-69F8-4BE7-AACE-291B7AD73705}" type="sibTrans" cxnId="{3C7C3CC0-9BBB-4AD6-A0D1-CF5D2B34E3BA}">
      <dgm:prSet/>
      <dgm:spPr/>
      <dgm:t>
        <a:bodyPr/>
        <a:lstStyle/>
        <a:p>
          <a:endParaRPr lang="tr-TR"/>
        </a:p>
      </dgm:t>
    </dgm:pt>
    <dgm:pt modelId="{76769D36-D684-42AB-8DE9-63A7EED36CFB}">
      <dgm:prSet phldrT="[Text]" custT="1"/>
      <dgm:spPr/>
      <dgm:t>
        <a:bodyPr/>
        <a:lstStyle/>
        <a:p>
          <a:r>
            <a:rPr lang="en-US" sz="1200" noProof="0" dirty="0" smtClean="0"/>
            <a:t>Influence the direction of housing policy</a:t>
          </a:r>
          <a:endParaRPr lang="en-US" sz="1200" noProof="0" dirty="0"/>
        </a:p>
      </dgm:t>
    </dgm:pt>
    <dgm:pt modelId="{CB843CB3-AB45-4A96-9A38-C24C519FC3B2}" type="parTrans" cxnId="{4069BBD4-A9D4-4F59-B7AF-10BC095E9CCA}">
      <dgm:prSet/>
      <dgm:spPr/>
      <dgm:t>
        <a:bodyPr/>
        <a:lstStyle/>
        <a:p>
          <a:endParaRPr lang="en-US" noProof="0"/>
        </a:p>
      </dgm:t>
    </dgm:pt>
    <dgm:pt modelId="{DA252AEF-1046-4D10-BE45-F1E3763F1F8D}" type="sibTrans" cxnId="{4069BBD4-A9D4-4F59-B7AF-10BC095E9CCA}">
      <dgm:prSet/>
      <dgm:spPr/>
      <dgm:t>
        <a:bodyPr/>
        <a:lstStyle/>
        <a:p>
          <a:endParaRPr lang="tr-TR"/>
        </a:p>
      </dgm:t>
    </dgm:pt>
    <dgm:pt modelId="{5A21AB88-5039-4CFF-BA80-BCA85E6D5A9A}">
      <dgm:prSet phldrT="[Text]" custT="1"/>
      <dgm:spPr/>
      <dgm:t>
        <a:bodyPr/>
        <a:lstStyle/>
        <a:p>
          <a:r>
            <a:rPr lang="en-US" sz="1200" noProof="0" dirty="0" smtClean="0"/>
            <a:t>Advise client on potential pitfalls</a:t>
          </a:r>
          <a:endParaRPr lang="en-US" sz="1200" noProof="0" dirty="0"/>
        </a:p>
      </dgm:t>
    </dgm:pt>
    <dgm:pt modelId="{201C977A-221E-41AF-9FAE-A7BED1E5151C}" type="parTrans" cxnId="{E8EB439D-34D3-4FBE-952A-227130BA9D4D}">
      <dgm:prSet/>
      <dgm:spPr/>
      <dgm:t>
        <a:bodyPr/>
        <a:lstStyle/>
        <a:p>
          <a:endParaRPr lang="en-US" noProof="0"/>
        </a:p>
      </dgm:t>
    </dgm:pt>
    <dgm:pt modelId="{CF6B275D-066B-4956-9770-B389580E019A}" type="sibTrans" cxnId="{E8EB439D-34D3-4FBE-952A-227130BA9D4D}">
      <dgm:prSet/>
      <dgm:spPr/>
      <dgm:t>
        <a:bodyPr/>
        <a:lstStyle/>
        <a:p>
          <a:endParaRPr lang="tr-TR"/>
        </a:p>
      </dgm:t>
    </dgm:pt>
    <dgm:pt modelId="{975718AA-08F1-410D-8578-BCF91C963AC0}">
      <dgm:prSet phldrT="[Text]"/>
      <dgm:spPr/>
      <dgm:t>
        <a:bodyPr/>
        <a:lstStyle/>
        <a:p>
          <a:r>
            <a:rPr lang="en-US" noProof="0" dirty="0" smtClean="0"/>
            <a:t>Long Term - Personal</a:t>
          </a:r>
          <a:endParaRPr lang="en-US" noProof="0" dirty="0"/>
        </a:p>
      </dgm:t>
    </dgm:pt>
    <dgm:pt modelId="{78652AD0-F2D9-42A1-B8F4-6929B0658D16}" type="parTrans" cxnId="{75D67F1B-0620-42D6-8A46-63ADA6A7E0AE}">
      <dgm:prSet/>
      <dgm:spPr/>
      <dgm:t>
        <a:bodyPr/>
        <a:lstStyle/>
        <a:p>
          <a:endParaRPr lang="tr-TR"/>
        </a:p>
      </dgm:t>
    </dgm:pt>
    <dgm:pt modelId="{66745D94-9AE3-457A-872A-06EB736CFBFE}" type="sibTrans" cxnId="{75D67F1B-0620-42D6-8A46-63ADA6A7E0AE}">
      <dgm:prSet/>
      <dgm:spPr/>
      <dgm:t>
        <a:bodyPr/>
        <a:lstStyle/>
        <a:p>
          <a:endParaRPr lang="tr-TR"/>
        </a:p>
      </dgm:t>
    </dgm:pt>
    <dgm:pt modelId="{81969111-A356-43F4-8D82-F85B0B2809B3}">
      <dgm:prSet phldrT="[Text]"/>
      <dgm:spPr/>
      <dgm:t>
        <a:bodyPr/>
        <a:lstStyle/>
        <a:p>
          <a:r>
            <a:rPr lang="en-US" noProof="0" dirty="0" smtClean="0"/>
            <a:t>Long Term - Project</a:t>
          </a:r>
          <a:endParaRPr lang="en-US" noProof="0" dirty="0"/>
        </a:p>
      </dgm:t>
    </dgm:pt>
    <dgm:pt modelId="{0914B875-63BA-4944-B99E-51123EA3BAC4}" type="parTrans" cxnId="{D54B0067-E8C5-4866-945E-AA294252D82F}">
      <dgm:prSet/>
      <dgm:spPr/>
      <dgm:t>
        <a:bodyPr/>
        <a:lstStyle/>
        <a:p>
          <a:endParaRPr lang="tr-TR"/>
        </a:p>
      </dgm:t>
    </dgm:pt>
    <dgm:pt modelId="{431CFF62-D37E-45C6-BD6C-5F25B0023C0A}" type="sibTrans" cxnId="{D54B0067-E8C5-4866-945E-AA294252D82F}">
      <dgm:prSet/>
      <dgm:spPr/>
      <dgm:t>
        <a:bodyPr/>
        <a:lstStyle/>
        <a:p>
          <a:endParaRPr lang="tr-TR"/>
        </a:p>
      </dgm:t>
    </dgm:pt>
    <dgm:pt modelId="{07C94E1C-3F93-4F9E-9A59-CFCAAFDA6988}">
      <dgm:prSet phldrT="[Text]"/>
      <dgm:spPr/>
      <dgm:t>
        <a:bodyPr/>
        <a:lstStyle/>
        <a:p>
          <a:r>
            <a:rPr lang="en-US" noProof="0" dirty="0" smtClean="0"/>
            <a:t>Short Term – Project</a:t>
          </a:r>
          <a:endParaRPr lang="en-US" noProof="0" dirty="0"/>
        </a:p>
      </dgm:t>
    </dgm:pt>
    <dgm:pt modelId="{1209B6FF-3EFA-4E05-A01C-B5F967CDA878}" type="parTrans" cxnId="{5BD9BCCC-DD44-46BF-A502-C7E0058E3CA6}">
      <dgm:prSet/>
      <dgm:spPr/>
      <dgm:t>
        <a:bodyPr/>
        <a:lstStyle/>
        <a:p>
          <a:endParaRPr lang="tr-TR"/>
        </a:p>
      </dgm:t>
    </dgm:pt>
    <dgm:pt modelId="{DF7D74CE-93B7-4EE8-ADFF-64858FFE10CC}" type="sibTrans" cxnId="{5BD9BCCC-DD44-46BF-A502-C7E0058E3CA6}">
      <dgm:prSet/>
      <dgm:spPr/>
      <dgm:t>
        <a:bodyPr/>
        <a:lstStyle/>
        <a:p>
          <a:endParaRPr lang="tr-TR"/>
        </a:p>
      </dgm:t>
    </dgm:pt>
    <dgm:pt modelId="{E39879E3-D922-4C70-9D38-6B7A3B1B8D4A}">
      <dgm:prSet phldrT="[Text]" custT="1"/>
      <dgm:spPr/>
      <dgm:t>
        <a:bodyPr/>
        <a:lstStyle/>
        <a:p>
          <a:r>
            <a:rPr lang="en-US" sz="1200" noProof="0" dirty="0" smtClean="0"/>
            <a:t>Gain some insight into system-built housing situation in time available</a:t>
          </a:r>
          <a:endParaRPr lang="en-US" sz="1200" noProof="0" dirty="0"/>
        </a:p>
      </dgm:t>
    </dgm:pt>
    <dgm:pt modelId="{9D6A4B47-721D-47CB-9598-1AEC9BC8C37C}" type="parTrans" cxnId="{6192BF15-D70C-4166-8381-39E06B7E4A84}">
      <dgm:prSet/>
      <dgm:spPr/>
      <dgm:t>
        <a:bodyPr/>
        <a:lstStyle/>
        <a:p>
          <a:endParaRPr lang="en-US" noProof="0"/>
        </a:p>
      </dgm:t>
    </dgm:pt>
    <dgm:pt modelId="{88CA611A-0EF1-4799-B628-087F95740A2B}" type="sibTrans" cxnId="{6192BF15-D70C-4166-8381-39E06B7E4A84}">
      <dgm:prSet/>
      <dgm:spPr/>
      <dgm:t>
        <a:bodyPr/>
        <a:lstStyle/>
        <a:p>
          <a:endParaRPr lang="tr-TR"/>
        </a:p>
      </dgm:t>
    </dgm:pt>
    <dgm:pt modelId="{53BB3CA5-CB55-4BD4-935B-DE27FAF8EA47}">
      <dgm:prSet phldrT="[Text]" custT="1"/>
      <dgm:spPr/>
      <dgm:t>
        <a:bodyPr/>
        <a:lstStyle/>
        <a:p>
          <a:r>
            <a:rPr lang="en-US" sz="1200" noProof="0" dirty="0" smtClean="0"/>
            <a:t>See what lessons could be learned in time available</a:t>
          </a:r>
          <a:endParaRPr lang="en-US" sz="1200" noProof="0" dirty="0"/>
        </a:p>
      </dgm:t>
    </dgm:pt>
    <dgm:pt modelId="{B80D9A0F-0D80-448E-AD3E-18586CB6BC98}" type="parTrans" cxnId="{D4CB7CE7-D596-46EC-A559-B947C5EBC8B5}">
      <dgm:prSet/>
      <dgm:spPr/>
      <dgm:t>
        <a:bodyPr/>
        <a:lstStyle/>
        <a:p>
          <a:endParaRPr lang="en-US" noProof="0"/>
        </a:p>
      </dgm:t>
    </dgm:pt>
    <dgm:pt modelId="{84C8C7D1-9A97-4BCD-BF10-FC5CCADB8BAC}" type="sibTrans" cxnId="{D4CB7CE7-D596-46EC-A559-B947C5EBC8B5}">
      <dgm:prSet/>
      <dgm:spPr/>
      <dgm:t>
        <a:bodyPr/>
        <a:lstStyle/>
        <a:p>
          <a:endParaRPr lang="tr-TR"/>
        </a:p>
      </dgm:t>
    </dgm:pt>
    <dgm:pt modelId="{884960CF-E7B5-409E-BCC9-DADD86B7C970}">
      <dgm:prSet phldrT="[Text]" custT="1"/>
      <dgm:spPr/>
      <dgm:t>
        <a:bodyPr/>
        <a:lstStyle/>
        <a:p>
          <a:r>
            <a:rPr lang="en-US" sz="1200" noProof="0" dirty="0" smtClean="0"/>
            <a:t>Analyze situation competently</a:t>
          </a:r>
          <a:endParaRPr lang="en-US" sz="1200" noProof="0" dirty="0"/>
        </a:p>
      </dgm:t>
    </dgm:pt>
    <dgm:pt modelId="{1940D10F-2EE6-484F-8CD7-CE00DDF53188}" type="parTrans" cxnId="{7E7DD7E5-7A29-4DB5-A03E-758E58142C29}">
      <dgm:prSet/>
      <dgm:spPr/>
      <dgm:t>
        <a:bodyPr/>
        <a:lstStyle/>
        <a:p>
          <a:endParaRPr lang="en-US" noProof="0"/>
        </a:p>
      </dgm:t>
    </dgm:pt>
    <dgm:pt modelId="{CAAB9B29-B369-4DEC-B1FC-48B48CA168FD}" type="sibTrans" cxnId="{7E7DD7E5-7A29-4DB5-A03E-758E58142C29}">
      <dgm:prSet/>
      <dgm:spPr/>
      <dgm:t>
        <a:bodyPr/>
        <a:lstStyle/>
        <a:p>
          <a:endParaRPr lang="tr-TR"/>
        </a:p>
      </dgm:t>
    </dgm:pt>
    <dgm:pt modelId="{CB4933F4-607B-47EA-AA2D-B45D83D897B7}">
      <dgm:prSet phldrT="[Text]" custT="1"/>
      <dgm:spPr/>
      <dgm:t>
        <a:bodyPr/>
        <a:lstStyle/>
        <a:p>
          <a:r>
            <a:rPr lang="en-US" sz="1200" noProof="0" dirty="0" smtClean="0"/>
            <a:t>Manage time effectively</a:t>
          </a:r>
          <a:endParaRPr lang="en-US" sz="1200" noProof="0" dirty="0"/>
        </a:p>
      </dgm:t>
    </dgm:pt>
    <dgm:pt modelId="{56E09B0A-3144-4480-9436-1BA0C8D31969}" type="parTrans" cxnId="{FFC74E7E-0F23-4E21-89C1-5E39BD89B8F8}">
      <dgm:prSet/>
      <dgm:spPr/>
      <dgm:t>
        <a:bodyPr/>
        <a:lstStyle/>
        <a:p>
          <a:endParaRPr lang="en-US" noProof="0"/>
        </a:p>
      </dgm:t>
    </dgm:pt>
    <dgm:pt modelId="{7ECBA3FE-C6C2-4779-B69F-0D2DDF0C180A}" type="sibTrans" cxnId="{FFC74E7E-0F23-4E21-89C1-5E39BD89B8F8}">
      <dgm:prSet/>
      <dgm:spPr/>
      <dgm:t>
        <a:bodyPr/>
        <a:lstStyle/>
        <a:p>
          <a:endParaRPr lang="tr-TR"/>
        </a:p>
      </dgm:t>
    </dgm:pt>
    <dgm:pt modelId="{F1850AAD-05E5-4971-B275-D95FCCF41C63}">
      <dgm:prSet phldrT="[Text]" custT="1"/>
      <dgm:spPr/>
      <dgm:t>
        <a:bodyPr/>
        <a:lstStyle/>
        <a:p>
          <a:r>
            <a:rPr lang="en-US" sz="1200" noProof="0" dirty="0" smtClean="0"/>
            <a:t>Manage data collection effectively</a:t>
          </a:r>
          <a:endParaRPr lang="en-US" sz="1200" noProof="0" dirty="0"/>
        </a:p>
      </dgm:t>
    </dgm:pt>
    <dgm:pt modelId="{81FBB615-3C5D-4BA5-A4C8-66A584A7CCF2}" type="parTrans" cxnId="{654646B9-5EB5-4567-8385-E284FD593783}">
      <dgm:prSet/>
      <dgm:spPr/>
      <dgm:t>
        <a:bodyPr/>
        <a:lstStyle/>
        <a:p>
          <a:endParaRPr lang="en-US" noProof="0"/>
        </a:p>
      </dgm:t>
    </dgm:pt>
    <dgm:pt modelId="{767D3DFE-E86E-4690-9C35-0862DFBDE4FD}" type="sibTrans" cxnId="{654646B9-5EB5-4567-8385-E284FD593783}">
      <dgm:prSet/>
      <dgm:spPr/>
      <dgm:t>
        <a:bodyPr/>
        <a:lstStyle/>
        <a:p>
          <a:endParaRPr lang="tr-TR"/>
        </a:p>
      </dgm:t>
    </dgm:pt>
    <dgm:pt modelId="{01F89AA8-6C44-424F-B7E9-B7C68FD86299}">
      <dgm:prSet phldrT="[Text]" custT="1"/>
      <dgm:spPr/>
      <dgm:t>
        <a:bodyPr/>
        <a:lstStyle/>
        <a:p>
          <a:r>
            <a:rPr lang="en-US" sz="1200" noProof="0" dirty="0" smtClean="0"/>
            <a:t>Manage analysis effectively</a:t>
          </a:r>
          <a:endParaRPr lang="en-US" sz="1200" noProof="0" dirty="0"/>
        </a:p>
      </dgm:t>
    </dgm:pt>
    <dgm:pt modelId="{A7F431FA-7D17-42AA-8FCA-9EE98E454EAB}" type="parTrans" cxnId="{7A97D703-137D-4188-9741-8C313404A4CB}">
      <dgm:prSet/>
      <dgm:spPr/>
      <dgm:t>
        <a:bodyPr/>
        <a:lstStyle/>
        <a:p>
          <a:endParaRPr lang="en-US" noProof="0"/>
        </a:p>
      </dgm:t>
    </dgm:pt>
    <dgm:pt modelId="{AD1F0654-963F-47B8-8DA6-DDFCBCB4845A}" type="sibTrans" cxnId="{7A97D703-137D-4188-9741-8C313404A4CB}">
      <dgm:prSet/>
      <dgm:spPr/>
      <dgm:t>
        <a:bodyPr/>
        <a:lstStyle/>
        <a:p>
          <a:endParaRPr lang="tr-TR"/>
        </a:p>
      </dgm:t>
    </dgm:pt>
    <dgm:pt modelId="{3E6F0311-B748-4045-9E10-F92F89C343D2}">
      <dgm:prSet phldrT="[Text]" custT="1"/>
      <dgm:spPr/>
      <dgm:t>
        <a:bodyPr/>
        <a:lstStyle/>
        <a:p>
          <a:r>
            <a:rPr lang="en-US" sz="1200" noProof="0" dirty="0" smtClean="0"/>
            <a:t>Manage reporting effectively</a:t>
          </a:r>
          <a:endParaRPr lang="en-US" sz="1200" noProof="0" dirty="0"/>
        </a:p>
      </dgm:t>
    </dgm:pt>
    <dgm:pt modelId="{A9214ECB-739E-42A6-8A71-44704F67C1E4}" type="parTrans" cxnId="{B44C342C-8417-4DDD-8314-3925C43DBE0D}">
      <dgm:prSet/>
      <dgm:spPr/>
      <dgm:t>
        <a:bodyPr/>
        <a:lstStyle/>
        <a:p>
          <a:endParaRPr lang="en-US" noProof="0"/>
        </a:p>
      </dgm:t>
    </dgm:pt>
    <dgm:pt modelId="{3593FB2C-1818-4059-ABF4-78884B4748D0}" type="sibTrans" cxnId="{B44C342C-8417-4DDD-8314-3925C43DBE0D}">
      <dgm:prSet/>
      <dgm:spPr/>
      <dgm:t>
        <a:bodyPr/>
        <a:lstStyle/>
        <a:p>
          <a:endParaRPr lang="tr-TR"/>
        </a:p>
      </dgm:t>
    </dgm:pt>
    <dgm:pt modelId="{5683C785-6640-4A7B-84D8-2127DB03B530}">
      <dgm:prSet phldrT="[Text]"/>
      <dgm:spPr/>
      <dgm:t>
        <a:bodyPr/>
        <a:lstStyle/>
        <a:p>
          <a:r>
            <a:rPr lang="en-US" noProof="0" dirty="0" smtClean="0"/>
            <a:t>Short Term – Project</a:t>
          </a:r>
          <a:endParaRPr lang="en-US" noProof="0" dirty="0"/>
        </a:p>
      </dgm:t>
    </dgm:pt>
    <dgm:pt modelId="{74B7B78F-CD20-42B0-B25D-1677065352E4}" type="parTrans" cxnId="{689681C2-4EED-4CC5-A7A2-85A4E94B083D}">
      <dgm:prSet/>
      <dgm:spPr/>
      <dgm:t>
        <a:bodyPr/>
        <a:lstStyle/>
        <a:p>
          <a:endParaRPr lang="tr-TR"/>
        </a:p>
      </dgm:t>
    </dgm:pt>
    <dgm:pt modelId="{9921F6CA-599D-4BE1-BBC7-579B2D7D7789}" type="sibTrans" cxnId="{689681C2-4EED-4CC5-A7A2-85A4E94B083D}">
      <dgm:prSet/>
      <dgm:spPr/>
      <dgm:t>
        <a:bodyPr/>
        <a:lstStyle/>
        <a:p>
          <a:endParaRPr lang="tr-TR"/>
        </a:p>
      </dgm:t>
    </dgm:pt>
    <dgm:pt modelId="{352D2727-4BBC-4EF3-AECC-C6B3ECB3DEE0}">
      <dgm:prSet phldrT="[Text]"/>
      <dgm:spPr/>
      <dgm:t>
        <a:bodyPr/>
        <a:lstStyle/>
        <a:p>
          <a:r>
            <a:rPr lang="en-US" noProof="0" dirty="0" smtClean="0"/>
            <a:t>Short Term – Project</a:t>
          </a:r>
          <a:endParaRPr lang="en-US" noProof="0" dirty="0"/>
        </a:p>
      </dgm:t>
    </dgm:pt>
    <dgm:pt modelId="{C50BD9D5-AECF-4AD0-9888-E2F39BFBF8B5}" type="parTrans" cxnId="{47BCC970-4520-475D-8EDB-8BB88781CC96}">
      <dgm:prSet/>
      <dgm:spPr/>
      <dgm:t>
        <a:bodyPr/>
        <a:lstStyle/>
        <a:p>
          <a:endParaRPr lang="tr-TR"/>
        </a:p>
      </dgm:t>
    </dgm:pt>
    <dgm:pt modelId="{1DD7841C-7F0D-457B-8F7F-8C2D0ECF347A}" type="sibTrans" cxnId="{47BCC970-4520-475D-8EDB-8BB88781CC96}">
      <dgm:prSet/>
      <dgm:spPr/>
      <dgm:t>
        <a:bodyPr/>
        <a:lstStyle/>
        <a:p>
          <a:endParaRPr lang="tr-TR"/>
        </a:p>
      </dgm:t>
    </dgm:pt>
    <dgm:pt modelId="{E01C8E95-AD93-4F58-85EE-B4AB41484B5D}">
      <dgm:prSet phldrT="[Text]"/>
      <dgm:spPr/>
      <dgm:t>
        <a:bodyPr/>
        <a:lstStyle/>
        <a:p>
          <a:r>
            <a:rPr lang="en-US" noProof="0" dirty="0" smtClean="0"/>
            <a:t>Short Term – Project</a:t>
          </a:r>
          <a:endParaRPr lang="en-US" noProof="0" dirty="0"/>
        </a:p>
      </dgm:t>
    </dgm:pt>
    <dgm:pt modelId="{49C7F30B-0567-4571-9AA8-A630FBA35ED8}" type="parTrans" cxnId="{BF3B8D64-C779-40B8-BBC4-2D7BAD93F969}">
      <dgm:prSet/>
      <dgm:spPr/>
      <dgm:t>
        <a:bodyPr/>
        <a:lstStyle/>
        <a:p>
          <a:endParaRPr lang="tr-TR"/>
        </a:p>
      </dgm:t>
    </dgm:pt>
    <dgm:pt modelId="{992A70E6-65A7-4405-8AC8-8C063286A27D}" type="sibTrans" cxnId="{BF3B8D64-C779-40B8-BBC4-2D7BAD93F969}">
      <dgm:prSet/>
      <dgm:spPr/>
      <dgm:t>
        <a:bodyPr/>
        <a:lstStyle/>
        <a:p>
          <a:endParaRPr lang="tr-TR"/>
        </a:p>
      </dgm:t>
    </dgm:pt>
    <dgm:pt modelId="{76E70FC7-910B-4827-8B14-D19D6B5BFC5C}">
      <dgm:prSet phldrT="[Text]"/>
      <dgm:spPr/>
      <dgm:t>
        <a:bodyPr/>
        <a:lstStyle/>
        <a:p>
          <a:r>
            <a:rPr lang="en-US" noProof="0" dirty="0" smtClean="0"/>
            <a:t>Short Term - Project</a:t>
          </a:r>
          <a:endParaRPr lang="en-US" noProof="0" dirty="0"/>
        </a:p>
      </dgm:t>
    </dgm:pt>
    <dgm:pt modelId="{11F90182-2047-4765-AD44-E03B808E03F7}" type="parTrans" cxnId="{295C5A1E-2758-40F9-90FC-1D6669B19364}">
      <dgm:prSet/>
      <dgm:spPr/>
      <dgm:t>
        <a:bodyPr/>
        <a:lstStyle/>
        <a:p>
          <a:endParaRPr lang="tr-TR"/>
        </a:p>
      </dgm:t>
    </dgm:pt>
    <dgm:pt modelId="{8217D993-E0C8-43A6-8A6C-EE957B2C521F}" type="sibTrans" cxnId="{295C5A1E-2758-40F9-90FC-1D6669B19364}">
      <dgm:prSet/>
      <dgm:spPr/>
      <dgm:t>
        <a:bodyPr/>
        <a:lstStyle/>
        <a:p>
          <a:endParaRPr lang="tr-TR"/>
        </a:p>
      </dgm:t>
    </dgm:pt>
    <dgm:pt modelId="{9BC76630-86CD-4BC0-A06B-5ABC84E10AD0}" type="pres">
      <dgm:prSet presAssocID="{420C7759-B472-4318-B989-6316A8014AA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30FFF5EB-1AED-47DB-91A4-1E102699F1F5}" type="pres">
      <dgm:prSet presAssocID="{420C7759-B472-4318-B989-6316A8014AA1}" presName="hierFlow" presStyleCnt="0"/>
      <dgm:spPr/>
    </dgm:pt>
    <dgm:pt modelId="{5F04A6EF-74F2-4300-972D-D50C42A02A52}" type="pres">
      <dgm:prSet presAssocID="{420C7759-B472-4318-B989-6316A8014AA1}" presName="firstBuf" presStyleCnt="0"/>
      <dgm:spPr/>
    </dgm:pt>
    <dgm:pt modelId="{09C11D02-A05F-4536-8D0A-CC05E891ED71}" type="pres">
      <dgm:prSet presAssocID="{420C7759-B472-4318-B989-6316A8014AA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99BB67E-687C-4BC7-8638-6468C011D6B0}" type="pres">
      <dgm:prSet presAssocID="{AC8A7C9D-1CD3-44C4-BA02-3CAF45B55CEE}" presName="Name14" presStyleCnt="0"/>
      <dgm:spPr/>
    </dgm:pt>
    <dgm:pt modelId="{BA41FAAB-7BF8-430F-AA8A-B7EB85C491E8}" type="pres">
      <dgm:prSet presAssocID="{AC8A7C9D-1CD3-44C4-BA02-3CAF45B55CEE}" presName="level1Shape" presStyleLbl="node0" presStyleIdx="0" presStyleCnt="1" custScaleX="34374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A2DB4C58-89A2-4FD5-9FF6-8F84D1A7D4D3}" type="pres">
      <dgm:prSet presAssocID="{AC8A7C9D-1CD3-44C4-BA02-3CAF45B55CEE}" presName="hierChild2" presStyleCnt="0"/>
      <dgm:spPr/>
    </dgm:pt>
    <dgm:pt modelId="{A7749DB0-4D40-4E48-ABFC-B1511A1EE51D}" type="pres">
      <dgm:prSet presAssocID="{CB843CB3-AB45-4A96-9A38-C24C519FC3B2}" presName="Name19" presStyleLbl="parChTrans1D2" presStyleIdx="0" presStyleCnt="1"/>
      <dgm:spPr/>
      <dgm:t>
        <a:bodyPr/>
        <a:lstStyle/>
        <a:p>
          <a:endParaRPr lang="tr-TR"/>
        </a:p>
      </dgm:t>
    </dgm:pt>
    <dgm:pt modelId="{0A63BBEB-4E45-4C3F-81E6-09059EC616E2}" type="pres">
      <dgm:prSet presAssocID="{76769D36-D684-42AB-8DE9-63A7EED36CFB}" presName="Name21" presStyleCnt="0"/>
      <dgm:spPr/>
    </dgm:pt>
    <dgm:pt modelId="{3AD9F9EE-B150-48DC-B494-03D09D5AA782}" type="pres">
      <dgm:prSet presAssocID="{76769D36-D684-42AB-8DE9-63A7EED36CFB}" presName="level2Shape" presStyleLbl="node2" presStyleIdx="0" presStyleCnt="1" custScaleX="343747"/>
      <dgm:spPr/>
      <dgm:t>
        <a:bodyPr/>
        <a:lstStyle/>
        <a:p>
          <a:endParaRPr lang="tr-TR"/>
        </a:p>
      </dgm:t>
    </dgm:pt>
    <dgm:pt modelId="{282DC1FA-CD46-42A5-956D-A7D1959F2728}" type="pres">
      <dgm:prSet presAssocID="{76769D36-D684-42AB-8DE9-63A7EED36CFB}" presName="hierChild3" presStyleCnt="0"/>
      <dgm:spPr/>
    </dgm:pt>
    <dgm:pt modelId="{7DD267BA-4C62-4F52-9FDB-AAD8DE88092D}" type="pres">
      <dgm:prSet presAssocID="{201C977A-221E-41AF-9FAE-A7BED1E5151C}" presName="Name19" presStyleLbl="parChTrans1D3" presStyleIdx="0" presStyleCnt="1"/>
      <dgm:spPr/>
      <dgm:t>
        <a:bodyPr/>
        <a:lstStyle/>
        <a:p>
          <a:endParaRPr lang="tr-TR"/>
        </a:p>
      </dgm:t>
    </dgm:pt>
    <dgm:pt modelId="{9D4CAAA5-C44F-464F-8A40-9C4E62D538E6}" type="pres">
      <dgm:prSet presAssocID="{5A21AB88-5039-4CFF-BA80-BCA85E6D5A9A}" presName="Name21" presStyleCnt="0"/>
      <dgm:spPr/>
    </dgm:pt>
    <dgm:pt modelId="{CC0BE726-5428-4324-A0F8-C79A36EDED02}" type="pres">
      <dgm:prSet presAssocID="{5A21AB88-5039-4CFF-BA80-BCA85E6D5A9A}" presName="level2Shape" presStyleLbl="node3" presStyleIdx="0" presStyleCnt="1" custScaleX="343747"/>
      <dgm:spPr/>
      <dgm:t>
        <a:bodyPr/>
        <a:lstStyle/>
        <a:p>
          <a:endParaRPr lang="tr-TR"/>
        </a:p>
      </dgm:t>
    </dgm:pt>
    <dgm:pt modelId="{3A9987E0-60E9-461B-BA00-EF56A022415C}" type="pres">
      <dgm:prSet presAssocID="{5A21AB88-5039-4CFF-BA80-BCA85E6D5A9A}" presName="hierChild3" presStyleCnt="0"/>
      <dgm:spPr/>
    </dgm:pt>
    <dgm:pt modelId="{A4190B97-6EA0-445C-8BA7-F0D14B684AF7}" type="pres">
      <dgm:prSet presAssocID="{9D6A4B47-721D-47CB-9598-1AEC9BC8C37C}" presName="Name19" presStyleLbl="parChTrans1D4" presStyleIdx="0" presStyleCnt="7"/>
      <dgm:spPr/>
      <dgm:t>
        <a:bodyPr/>
        <a:lstStyle/>
        <a:p>
          <a:endParaRPr lang="tr-TR"/>
        </a:p>
      </dgm:t>
    </dgm:pt>
    <dgm:pt modelId="{7157EEA3-4849-4F2A-B986-636CE7BD1D6D}" type="pres">
      <dgm:prSet presAssocID="{E39879E3-D922-4C70-9D38-6B7A3B1B8D4A}" presName="Name21" presStyleCnt="0"/>
      <dgm:spPr/>
    </dgm:pt>
    <dgm:pt modelId="{FE0FEC86-83AA-4AE7-B8FC-19EB744B31E3}" type="pres">
      <dgm:prSet presAssocID="{E39879E3-D922-4C70-9D38-6B7A3B1B8D4A}" presName="level2Shape" presStyleLbl="node4" presStyleIdx="0" presStyleCnt="7" custScaleX="343747"/>
      <dgm:spPr/>
      <dgm:t>
        <a:bodyPr/>
        <a:lstStyle/>
        <a:p>
          <a:endParaRPr lang="tr-TR"/>
        </a:p>
      </dgm:t>
    </dgm:pt>
    <dgm:pt modelId="{28FD54EF-AF15-4525-A048-47BEC07F5BFD}" type="pres">
      <dgm:prSet presAssocID="{E39879E3-D922-4C70-9D38-6B7A3B1B8D4A}" presName="hierChild3" presStyleCnt="0"/>
      <dgm:spPr/>
    </dgm:pt>
    <dgm:pt modelId="{CC5A505E-26EC-4467-BB1E-B3959DDD4626}" type="pres">
      <dgm:prSet presAssocID="{B80D9A0F-0D80-448E-AD3E-18586CB6BC98}" presName="Name19" presStyleLbl="parChTrans1D4" presStyleIdx="1" presStyleCnt="7"/>
      <dgm:spPr/>
      <dgm:t>
        <a:bodyPr/>
        <a:lstStyle/>
        <a:p>
          <a:endParaRPr lang="tr-TR"/>
        </a:p>
      </dgm:t>
    </dgm:pt>
    <dgm:pt modelId="{FC465162-0074-42C1-8342-F1E2B8641EAA}" type="pres">
      <dgm:prSet presAssocID="{53BB3CA5-CB55-4BD4-935B-DE27FAF8EA47}" presName="Name21" presStyleCnt="0"/>
      <dgm:spPr/>
    </dgm:pt>
    <dgm:pt modelId="{FF3E2338-9625-4A47-B9B0-9D31B5722375}" type="pres">
      <dgm:prSet presAssocID="{53BB3CA5-CB55-4BD4-935B-DE27FAF8EA47}" presName="level2Shape" presStyleLbl="node4" presStyleIdx="1" presStyleCnt="7" custScaleX="343747"/>
      <dgm:spPr/>
      <dgm:t>
        <a:bodyPr/>
        <a:lstStyle/>
        <a:p>
          <a:endParaRPr lang="tr-TR"/>
        </a:p>
      </dgm:t>
    </dgm:pt>
    <dgm:pt modelId="{DD740217-B8B1-4EF2-976D-B825D7956A3F}" type="pres">
      <dgm:prSet presAssocID="{53BB3CA5-CB55-4BD4-935B-DE27FAF8EA47}" presName="hierChild3" presStyleCnt="0"/>
      <dgm:spPr/>
    </dgm:pt>
    <dgm:pt modelId="{152EE7C1-ACD4-4307-8E4A-BCB80E6E3892}" type="pres">
      <dgm:prSet presAssocID="{1940D10F-2EE6-484F-8CD7-CE00DDF53188}" presName="Name19" presStyleLbl="parChTrans1D4" presStyleIdx="2" presStyleCnt="7"/>
      <dgm:spPr/>
      <dgm:t>
        <a:bodyPr/>
        <a:lstStyle/>
        <a:p>
          <a:endParaRPr lang="tr-TR"/>
        </a:p>
      </dgm:t>
    </dgm:pt>
    <dgm:pt modelId="{B7EEB25C-58AF-4E34-90E5-82D4D173DDDC}" type="pres">
      <dgm:prSet presAssocID="{884960CF-E7B5-409E-BCC9-DADD86B7C970}" presName="Name21" presStyleCnt="0"/>
      <dgm:spPr/>
    </dgm:pt>
    <dgm:pt modelId="{E78D5EAC-BE2F-4FB9-ABE1-E137206438FF}" type="pres">
      <dgm:prSet presAssocID="{884960CF-E7B5-409E-BCC9-DADD86B7C970}" presName="level2Shape" presStyleLbl="node4" presStyleIdx="2" presStyleCnt="7" custScaleX="343747"/>
      <dgm:spPr/>
      <dgm:t>
        <a:bodyPr/>
        <a:lstStyle/>
        <a:p>
          <a:endParaRPr lang="tr-TR"/>
        </a:p>
      </dgm:t>
    </dgm:pt>
    <dgm:pt modelId="{FA5AC564-0F72-426E-B8DC-FAF226CC71CE}" type="pres">
      <dgm:prSet presAssocID="{884960CF-E7B5-409E-BCC9-DADD86B7C970}" presName="hierChild3" presStyleCnt="0"/>
      <dgm:spPr/>
    </dgm:pt>
    <dgm:pt modelId="{4FF89CB9-5415-44A0-ABCF-66964E79A83F}" type="pres">
      <dgm:prSet presAssocID="{56E09B0A-3144-4480-9436-1BA0C8D31969}" presName="Name19" presStyleLbl="parChTrans1D4" presStyleIdx="3" presStyleCnt="7"/>
      <dgm:spPr/>
      <dgm:t>
        <a:bodyPr/>
        <a:lstStyle/>
        <a:p>
          <a:endParaRPr lang="tr-TR"/>
        </a:p>
      </dgm:t>
    </dgm:pt>
    <dgm:pt modelId="{DEF8E554-F7A6-48A6-8E09-74F82DC21BA4}" type="pres">
      <dgm:prSet presAssocID="{CB4933F4-607B-47EA-AA2D-B45D83D897B7}" presName="Name21" presStyleCnt="0"/>
      <dgm:spPr/>
    </dgm:pt>
    <dgm:pt modelId="{665D2274-2F31-424D-98F9-D17065F6DCC2}" type="pres">
      <dgm:prSet presAssocID="{CB4933F4-607B-47EA-AA2D-B45D83D897B7}" presName="level2Shape" presStyleLbl="node4" presStyleIdx="3" presStyleCnt="7" custScaleX="147798"/>
      <dgm:spPr/>
      <dgm:t>
        <a:bodyPr/>
        <a:lstStyle/>
        <a:p>
          <a:endParaRPr lang="tr-TR"/>
        </a:p>
      </dgm:t>
    </dgm:pt>
    <dgm:pt modelId="{F5D2F0C9-9741-4C30-B416-7E993659C635}" type="pres">
      <dgm:prSet presAssocID="{CB4933F4-607B-47EA-AA2D-B45D83D897B7}" presName="hierChild3" presStyleCnt="0"/>
      <dgm:spPr/>
    </dgm:pt>
    <dgm:pt modelId="{F505237A-5EF5-4B58-9DFC-85B159022861}" type="pres">
      <dgm:prSet presAssocID="{81FBB615-3C5D-4BA5-A4C8-66A584A7CCF2}" presName="Name19" presStyleLbl="parChTrans1D4" presStyleIdx="4" presStyleCnt="7"/>
      <dgm:spPr/>
      <dgm:t>
        <a:bodyPr/>
        <a:lstStyle/>
        <a:p>
          <a:endParaRPr lang="tr-TR"/>
        </a:p>
      </dgm:t>
    </dgm:pt>
    <dgm:pt modelId="{9217DBA5-B721-457F-BBA3-341C635483E7}" type="pres">
      <dgm:prSet presAssocID="{F1850AAD-05E5-4971-B275-D95FCCF41C63}" presName="Name21" presStyleCnt="0"/>
      <dgm:spPr/>
    </dgm:pt>
    <dgm:pt modelId="{5214F206-1B74-47F8-95BB-A075D7702089}" type="pres">
      <dgm:prSet presAssocID="{F1850AAD-05E5-4971-B275-D95FCCF41C63}" presName="level2Shape" presStyleLbl="node4" presStyleIdx="4" presStyleCnt="7" custScaleX="147798"/>
      <dgm:spPr/>
      <dgm:t>
        <a:bodyPr/>
        <a:lstStyle/>
        <a:p>
          <a:endParaRPr lang="tr-TR"/>
        </a:p>
      </dgm:t>
    </dgm:pt>
    <dgm:pt modelId="{F9430439-3854-40AF-BF4A-0485D75C7275}" type="pres">
      <dgm:prSet presAssocID="{F1850AAD-05E5-4971-B275-D95FCCF41C63}" presName="hierChild3" presStyleCnt="0"/>
      <dgm:spPr/>
    </dgm:pt>
    <dgm:pt modelId="{0A199D6E-4011-4597-966C-7F82DCD1BD19}" type="pres">
      <dgm:prSet presAssocID="{A7F431FA-7D17-42AA-8FCA-9EE98E454EAB}" presName="Name19" presStyleLbl="parChTrans1D4" presStyleIdx="5" presStyleCnt="7"/>
      <dgm:spPr/>
      <dgm:t>
        <a:bodyPr/>
        <a:lstStyle/>
        <a:p>
          <a:endParaRPr lang="tr-TR"/>
        </a:p>
      </dgm:t>
    </dgm:pt>
    <dgm:pt modelId="{43B61234-5D36-45CD-AE02-4E9040F0A374}" type="pres">
      <dgm:prSet presAssocID="{01F89AA8-6C44-424F-B7E9-B7C68FD86299}" presName="Name21" presStyleCnt="0"/>
      <dgm:spPr/>
    </dgm:pt>
    <dgm:pt modelId="{4BBDDA37-EE02-466E-AD7B-B203CD8399FA}" type="pres">
      <dgm:prSet presAssocID="{01F89AA8-6C44-424F-B7E9-B7C68FD86299}" presName="level2Shape" presStyleLbl="node4" presStyleIdx="5" presStyleCnt="7" custScaleX="147798"/>
      <dgm:spPr/>
      <dgm:t>
        <a:bodyPr/>
        <a:lstStyle/>
        <a:p>
          <a:endParaRPr lang="tr-TR"/>
        </a:p>
      </dgm:t>
    </dgm:pt>
    <dgm:pt modelId="{C88C4090-2435-4500-9011-3C829F624660}" type="pres">
      <dgm:prSet presAssocID="{01F89AA8-6C44-424F-B7E9-B7C68FD86299}" presName="hierChild3" presStyleCnt="0"/>
      <dgm:spPr/>
    </dgm:pt>
    <dgm:pt modelId="{A55FF2A8-84CB-4785-8D01-C4A37C93D2BA}" type="pres">
      <dgm:prSet presAssocID="{A9214ECB-739E-42A6-8A71-44704F67C1E4}" presName="Name19" presStyleLbl="parChTrans1D4" presStyleIdx="6" presStyleCnt="7"/>
      <dgm:spPr/>
      <dgm:t>
        <a:bodyPr/>
        <a:lstStyle/>
        <a:p>
          <a:endParaRPr lang="tr-TR"/>
        </a:p>
      </dgm:t>
    </dgm:pt>
    <dgm:pt modelId="{1DDF6B45-09FF-4749-8B3D-0223A64FEFD5}" type="pres">
      <dgm:prSet presAssocID="{3E6F0311-B748-4045-9E10-F92F89C343D2}" presName="Name21" presStyleCnt="0"/>
      <dgm:spPr/>
    </dgm:pt>
    <dgm:pt modelId="{E612DD58-B9DA-4F5A-B013-F591194D9F85}" type="pres">
      <dgm:prSet presAssocID="{3E6F0311-B748-4045-9E10-F92F89C343D2}" presName="level2Shape" presStyleLbl="node4" presStyleIdx="6" presStyleCnt="7" custScaleX="147798"/>
      <dgm:spPr/>
      <dgm:t>
        <a:bodyPr/>
        <a:lstStyle/>
        <a:p>
          <a:endParaRPr lang="tr-TR"/>
        </a:p>
      </dgm:t>
    </dgm:pt>
    <dgm:pt modelId="{BC685967-DB29-4F88-A41C-DC785DACE398}" type="pres">
      <dgm:prSet presAssocID="{3E6F0311-B748-4045-9E10-F92F89C343D2}" presName="hierChild3" presStyleCnt="0"/>
      <dgm:spPr/>
    </dgm:pt>
    <dgm:pt modelId="{08424C2D-5901-4A8C-BAF2-1F26FC0BE078}" type="pres">
      <dgm:prSet presAssocID="{420C7759-B472-4318-B989-6316A8014AA1}" presName="bgShapesFlow" presStyleCnt="0"/>
      <dgm:spPr/>
    </dgm:pt>
    <dgm:pt modelId="{EC753D1D-2428-43E1-9537-76690CA2478D}" type="pres">
      <dgm:prSet presAssocID="{975718AA-08F1-410D-8578-BCF91C963AC0}" presName="rectComp" presStyleCnt="0"/>
      <dgm:spPr/>
    </dgm:pt>
    <dgm:pt modelId="{804F79E2-EC0D-4DDD-BE0F-33CA1F810C01}" type="pres">
      <dgm:prSet presAssocID="{975718AA-08F1-410D-8578-BCF91C963AC0}" presName="bgRect" presStyleLbl="bgShp" presStyleIdx="0" presStyleCnt="7"/>
      <dgm:spPr/>
      <dgm:t>
        <a:bodyPr/>
        <a:lstStyle/>
        <a:p>
          <a:endParaRPr lang="tr-TR"/>
        </a:p>
      </dgm:t>
    </dgm:pt>
    <dgm:pt modelId="{5AA60944-08F4-43A1-81BC-481A60BD3808}" type="pres">
      <dgm:prSet presAssocID="{975718AA-08F1-410D-8578-BCF91C963AC0}" presName="bgRectTx" presStyleLbl="bgShp" presStyleIdx="0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28EBB82-DA92-46ED-B91D-7E178FE65B61}" type="pres">
      <dgm:prSet presAssocID="{975718AA-08F1-410D-8578-BCF91C963AC0}" presName="spComp" presStyleCnt="0"/>
      <dgm:spPr/>
    </dgm:pt>
    <dgm:pt modelId="{FF7902FF-37A3-411B-A341-97CA266D21DF}" type="pres">
      <dgm:prSet presAssocID="{975718AA-08F1-410D-8578-BCF91C963AC0}" presName="vSp" presStyleCnt="0"/>
      <dgm:spPr/>
    </dgm:pt>
    <dgm:pt modelId="{F6821BD7-804C-4AEE-B5CF-2796FF452FB1}" type="pres">
      <dgm:prSet presAssocID="{81969111-A356-43F4-8D82-F85B0B2809B3}" presName="rectComp" presStyleCnt="0"/>
      <dgm:spPr/>
    </dgm:pt>
    <dgm:pt modelId="{541C07B2-8251-48D1-882C-F08C33AD08B5}" type="pres">
      <dgm:prSet presAssocID="{81969111-A356-43F4-8D82-F85B0B2809B3}" presName="bgRect" presStyleLbl="bgShp" presStyleIdx="1" presStyleCnt="7"/>
      <dgm:spPr/>
      <dgm:t>
        <a:bodyPr/>
        <a:lstStyle/>
        <a:p>
          <a:endParaRPr lang="tr-TR"/>
        </a:p>
      </dgm:t>
    </dgm:pt>
    <dgm:pt modelId="{68C67484-6B4C-4085-9FFE-563696C6CB33}" type="pres">
      <dgm:prSet presAssocID="{81969111-A356-43F4-8D82-F85B0B2809B3}" presName="bgRectTx" presStyleLbl="bgShp" presStyleIdx="1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CACA440-4D27-4235-AA90-5E281B6707D8}" type="pres">
      <dgm:prSet presAssocID="{81969111-A356-43F4-8D82-F85B0B2809B3}" presName="spComp" presStyleCnt="0"/>
      <dgm:spPr/>
    </dgm:pt>
    <dgm:pt modelId="{FF913C0F-C4D7-4836-9A2D-1191032941C3}" type="pres">
      <dgm:prSet presAssocID="{81969111-A356-43F4-8D82-F85B0B2809B3}" presName="vSp" presStyleCnt="0"/>
      <dgm:spPr/>
    </dgm:pt>
    <dgm:pt modelId="{4B2029B2-DD50-4D6E-A76A-483E6EDED760}" type="pres">
      <dgm:prSet presAssocID="{07C94E1C-3F93-4F9E-9A59-CFCAAFDA6988}" presName="rectComp" presStyleCnt="0"/>
      <dgm:spPr/>
    </dgm:pt>
    <dgm:pt modelId="{4C6D31F4-9B79-4075-8C6F-46A6CAAF353C}" type="pres">
      <dgm:prSet presAssocID="{07C94E1C-3F93-4F9E-9A59-CFCAAFDA6988}" presName="bgRect" presStyleLbl="bgShp" presStyleIdx="2" presStyleCnt="7"/>
      <dgm:spPr/>
      <dgm:t>
        <a:bodyPr/>
        <a:lstStyle/>
        <a:p>
          <a:endParaRPr lang="tr-TR"/>
        </a:p>
      </dgm:t>
    </dgm:pt>
    <dgm:pt modelId="{FDE10552-1355-4F1E-864A-962DFA837AF7}" type="pres">
      <dgm:prSet presAssocID="{07C94E1C-3F93-4F9E-9A59-CFCAAFDA6988}" presName="bgRectTx" presStyleLbl="bgShp" presStyleIdx="2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24AD47D-359B-4115-AD89-15E6CF8E5046}" type="pres">
      <dgm:prSet presAssocID="{07C94E1C-3F93-4F9E-9A59-CFCAAFDA6988}" presName="spComp" presStyleCnt="0"/>
      <dgm:spPr/>
    </dgm:pt>
    <dgm:pt modelId="{069616E4-7405-46FD-8583-C11B6558E3E1}" type="pres">
      <dgm:prSet presAssocID="{07C94E1C-3F93-4F9E-9A59-CFCAAFDA6988}" presName="vSp" presStyleCnt="0"/>
      <dgm:spPr/>
    </dgm:pt>
    <dgm:pt modelId="{3F05790A-0DCA-4997-8A12-20C7385DDC36}" type="pres">
      <dgm:prSet presAssocID="{5683C785-6640-4A7B-84D8-2127DB03B530}" presName="rectComp" presStyleCnt="0"/>
      <dgm:spPr/>
    </dgm:pt>
    <dgm:pt modelId="{8183A2BF-BD5D-449B-A6AD-822F78DD4D2B}" type="pres">
      <dgm:prSet presAssocID="{5683C785-6640-4A7B-84D8-2127DB03B530}" presName="bgRect" presStyleLbl="bgShp" presStyleIdx="3" presStyleCnt="7"/>
      <dgm:spPr/>
      <dgm:t>
        <a:bodyPr/>
        <a:lstStyle/>
        <a:p>
          <a:endParaRPr lang="tr-TR"/>
        </a:p>
      </dgm:t>
    </dgm:pt>
    <dgm:pt modelId="{A5C6659F-0DC3-498C-9CCD-03C5B12492EC}" type="pres">
      <dgm:prSet presAssocID="{5683C785-6640-4A7B-84D8-2127DB03B530}" presName="bgRectTx" presStyleLbl="bgShp" presStyleIdx="3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909A81F-6549-4340-B3A7-185FF2F03D26}" type="pres">
      <dgm:prSet presAssocID="{5683C785-6640-4A7B-84D8-2127DB03B530}" presName="spComp" presStyleCnt="0"/>
      <dgm:spPr/>
    </dgm:pt>
    <dgm:pt modelId="{795BD803-FF0C-4CF3-8B96-135B26CFF4F6}" type="pres">
      <dgm:prSet presAssocID="{5683C785-6640-4A7B-84D8-2127DB03B530}" presName="vSp" presStyleCnt="0"/>
      <dgm:spPr/>
    </dgm:pt>
    <dgm:pt modelId="{CEE38EF5-F9EB-4390-93E7-1EC6F24321CF}" type="pres">
      <dgm:prSet presAssocID="{352D2727-4BBC-4EF3-AECC-C6B3ECB3DEE0}" presName="rectComp" presStyleCnt="0"/>
      <dgm:spPr/>
    </dgm:pt>
    <dgm:pt modelId="{2FE3339E-CB62-4E26-99C2-7A00C1D8857B}" type="pres">
      <dgm:prSet presAssocID="{352D2727-4BBC-4EF3-AECC-C6B3ECB3DEE0}" presName="bgRect" presStyleLbl="bgShp" presStyleIdx="4" presStyleCnt="7"/>
      <dgm:spPr/>
      <dgm:t>
        <a:bodyPr/>
        <a:lstStyle/>
        <a:p>
          <a:endParaRPr lang="tr-TR"/>
        </a:p>
      </dgm:t>
    </dgm:pt>
    <dgm:pt modelId="{3FB31BE7-52D8-4634-8EE6-3248F9B5F6FF}" type="pres">
      <dgm:prSet presAssocID="{352D2727-4BBC-4EF3-AECC-C6B3ECB3DEE0}" presName="bgRectTx" presStyleLbl="bgShp" presStyleIdx="4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FE05926-AF1E-4382-A9B9-1ED878A02DC1}" type="pres">
      <dgm:prSet presAssocID="{352D2727-4BBC-4EF3-AECC-C6B3ECB3DEE0}" presName="spComp" presStyleCnt="0"/>
      <dgm:spPr/>
    </dgm:pt>
    <dgm:pt modelId="{FEC6281F-BD16-4029-AA5F-1985D9D7943D}" type="pres">
      <dgm:prSet presAssocID="{352D2727-4BBC-4EF3-AECC-C6B3ECB3DEE0}" presName="vSp" presStyleCnt="0"/>
      <dgm:spPr/>
    </dgm:pt>
    <dgm:pt modelId="{D0A27196-C78A-4200-9C7E-0723B463ACB6}" type="pres">
      <dgm:prSet presAssocID="{E01C8E95-AD93-4F58-85EE-B4AB41484B5D}" presName="rectComp" presStyleCnt="0"/>
      <dgm:spPr/>
    </dgm:pt>
    <dgm:pt modelId="{471D2546-9E1B-4EDD-9FE0-FBE94CF43414}" type="pres">
      <dgm:prSet presAssocID="{E01C8E95-AD93-4F58-85EE-B4AB41484B5D}" presName="bgRect" presStyleLbl="bgShp" presStyleIdx="5" presStyleCnt="7"/>
      <dgm:spPr/>
      <dgm:t>
        <a:bodyPr/>
        <a:lstStyle/>
        <a:p>
          <a:endParaRPr lang="tr-TR"/>
        </a:p>
      </dgm:t>
    </dgm:pt>
    <dgm:pt modelId="{214E6F22-0AF4-4C49-B536-FC8042515FC1}" type="pres">
      <dgm:prSet presAssocID="{E01C8E95-AD93-4F58-85EE-B4AB41484B5D}" presName="bgRectTx" presStyleLbl="bgShp" presStyleIdx="5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0CDCDBE-EA14-4E91-9262-AD9E3A0E7448}" type="pres">
      <dgm:prSet presAssocID="{E01C8E95-AD93-4F58-85EE-B4AB41484B5D}" presName="spComp" presStyleCnt="0"/>
      <dgm:spPr/>
    </dgm:pt>
    <dgm:pt modelId="{03081A2C-1811-4EB5-BEF2-E082493ADAC9}" type="pres">
      <dgm:prSet presAssocID="{E01C8E95-AD93-4F58-85EE-B4AB41484B5D}" presName="vSp" presStyleCnt="0"/>
      <dgm:spPr/>
    </dgm:pt>
    <dgm:pt modelId="{7DB22579-EF3D-473B-B9EF-075CAFAC563B}" type="pres">
      <dgm:prSet presAssocID="{76E70FC7-910B-4827-8B14-D19D6B5BFC5C}" presName="rectComp" presStyleCnt="0"/>
      <dgm:spPr/>
    </dgm:pt>
    <dgm:pt modelId="{2EEDFDA2-2B0C-4393-92E1-D40748AB0E28}" type="pres">
      <dgm:prSet presAssocID="{76E70FC7-910B-4827-8B14-D19D6B5BFC5C}" presName="bgRect" presStyleLbl="bgShp" presStyleIdx="6" presStyleCnt="7"/>
      <dgm:spPr/>
      <dgm:t>
        <a:bodyPr/>
        <a:lstStyle/>
        <a:p>
          <a:endParaRPr lang="tr-TR"/>
        </a:p>
      </dgm:t>
    </dgm:pt>
    <dgm:pt modelId="{92CBE4B4-D7AF-4E12-BC57-806B57DB2BB0}" type="pres">
      <dgm:prSet presAssocID="{76E70FC7-910B-4827-8B14-D19D6B5BFC5C}" presName="bgRectTx" presStyleLbl="bgShp" presStyleIdx="6" presStyleCnt="7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A97D703-137D-4188-9741-8C313404A4CB}" srcId="{884960CF-E7B5-409E-BCC9-DADD86B7C970}" destId="{01F89AA8-6C44-424F-B7E9-B7C68FD86299}" srcOrd="2" destOrd="0" parTransId="{A7F431FA-7D17-42AA-8FCA-9EE98E454EAB}" sibTransId="{AD1F0654-963F-47B8-8DA6-DDFCBCB4845A}"/>
    <dgm:cxn modelId="{5BD9BCCC-DD44-46BF-A502-C7E0058E3CA6}" srcId="{420C7759-B472-4318-B989-6316A8014AA1}" destId="{07C94E1C-3F93-4F9E-9A59-CFCAAFDA6988}" srcOrd="3" destOrd="0" parTransId="{1209B6FF-3EFA-4E05-A01C-B5F967CDA878}" sibTransId="{DF7D74CE-93B7-4EE8-ADFF-64858FFE10CC}"/>
    <dgm:cxn modelId="{0CFF6903-1AC6-47E1-AA97-95E37664B8AD}" type="presOf" srcId="{9D6A4B47-721D-47CB-9598-1AEC9BC8C37C}" destId="{A4190B97-6EA0-445C-8BA7-F0D14B684AF7}" srcOrd="0" destOrd="0" presId="urn:microsoft.com/office/officeart/2005/8/layout/hierarchy6"/>
    <dgm:cxn modelId="{36B1654F-31E1-455A-955A-E4841B3C993C}" type="presOf" srcId="{5A21AB88-5039-4CFF-BA80-BCA85E6D5A9A}" destId="{CC0BE726-5428-4324-A0F8-C79A36EDED02}" srcOrd="0" destOrd="0" presId="urn:microsoft.com/office/officeart/2005/8/layout/hierarchy6"/>
    <dgm:cxn modelId="{F144D721-666D-4FEA-A0E2-30C40864B47F}" type="presOf" srcId="{76E70FC7-910B-4827-8B14-D19D6B5BFC5C}" destId="{92CBE4B4-D7AF-4E12-BC57-806B57DB2BB0}" srcOrd="1" destOrd="0" presId="urn:microsoft.com/office/officeart/2005/8/layout/hierarchy6"/>
    <dgm:cxn modelId="{295C5A1E-2758-40F9-90FC-1D6669B19364}" srcId="{420C7759-B472-4318-B989-6316A8014AA1}" destId="{76E70FC7-910B-4827-8B14-D19D6B5BFC5C}" srcOrd="7" destOrd="0" parTransId="{11F90182-2047-4765-AD44-E03B808E03F7}" sibTransId="{8217D993-E0C8-43A6-8A6C-EE957B2C521F}"/>
    <dgm:cxn modelId="{A9C2B947-0678-4501-A360-5592415A5638}" type="presOf" srcId="{F1850AAD-05E5-4971-B275-D95FCCF41C63}" destId="{5214F206-1B74-47F8-95BB-A075D7702089}" srcOrd="0" destOrd="0" presId="urn:microsoft.com/office/officeart/2005/8/layout/hierarchy6"/>
    <dgm:cxn modelId="{D4CB7CE7-D596-46EC-A559-B947C5EBC8B5}" srcId="{E39879E3-D922-4C70-9D38-6B7A3B1B8D4A}" destId="{53BB3CA5-CB55-4BD4-935B-DE27FAF8EA47}" srcOrd="0" destOrd="0" parTransId="{B80D9A0F-0D80-448E-AD3E-18586CB6BC98}" sibTransId="{84C8C7D1-9A97-4BCD-BF10-FC5CCADB8BAC}"/>
    <dgm:cxn modelId="{3E8B6B9A-420A-4BE1-90CF-4F064EB6277D}" type="presOf" srcId="{3E6F0311-B748-4045-9E10-F92F89C343D2}" destId="{E612DD58-B9DA-4F5A-B013-F591194D9F85}" srcOrd="0" destOrd="0" presId="urn:microsoft.com/office/officeart/2005/8/layout/hierarchy6"/>
    <dgm:cxn modelId="{EEB1EDCF-709F-4627-85E7-CDA73655834B}" type="presOf" srcId="{CB843CB3-AB45-4A96-9A38-C24C519FC3B2}" destId="{A7749DB0-4D40-4E48-ABFC-B1511A1EE51D}" srcOrd="0" destOrd="0" presId="urn:microsoft.com/office/officeart/2005/8/layout/hierarchy6"/>
    <dgm:cxn modelId="{17469578-4BCB-4749-9CDA-840EA3CD5ED6}" type="presOf" srcId="{A7F431FA-7D17-42AA-8FCA-9EE98E454EAB}" destId="{0A199D6E-4011-4597-966C-7F82DCD1BD19}" srcOrd="0" destOrd="0" presId="urn:microsoft.com/office/officeart/2005/8/layout/hierarchy6"/>
    <dgm:cxn modelId="{E8EB439D-34D3-4FBE-952A-227130BA9D4D}" srcId="{76769D36-D684-42AB-8DE9-63A7EED36CFB}" destId="{5A21AB88-5039-4CFF-BA80-BCA85E6D5A9A}" srcOrd="0" destOrd="0" parTransId="{201C977A-221E-41AF-9FAE-A7BED1E5151C}" sibTransId="{CF6B275D-066B-4956-9770-B389580E019A}"/>
    <dgm:cxn modelId="{75D67F1B-0620-42D6-8A46-63ADA6A7E0AE}" srcId="{420C7759-B472-4318-B989-6316A8014AA1}" destId="{975718AA-08F1-410D-8578-BCF91C963AC0}" srcOrd="1" destOrd="0" parTransId="{78652AD0-F2D9-42A1-B8F4-6929B0658D16}" sibTransId="{66745D94-9AE3-457A-872A-06EB736CFBFE}"/>
    <dgm:cxn modelId="{FE4594EB-F8A8-4ACB-A2BA-50391749ED25}" type="presOf" srcId="{CB4933F4-607B-47EA-AA2D-B45D83D897B7}" destId="{665D2274-2F31-424D-98F9-D17065F6DCC2}" srcOrd="0" destOrd="0" presId="urn:microsoft.com/office/officeart/2005/8/layout/hierarchy6"/>
    <dgm:cxn modelId="{B59CBB3B-3B18-405A-BEDA-421A3153A3C8}" type="presOf" srcId="{81FBB615-3C5D-4BA5-A4C8-66A584A7CCF2}" destId="{F505237A-5EF5-4B58-9DFC-85B159022861}" srcOrd="0" destOrd="0" presId="urn:microsoft.com/office/officeart/2005/8/layout/hierarchy6"/>
    <dgm:cxn modelId="{BDE97F29-ECC3-4919-8D7C-87956E5C1366}" type="presOf" srcId="{975718AA-08F1-410D-8578-BCF91C963AC0}" destId="{5AA60944-08F4-43A1-81BC-481A60BD3808}" srcOrd="1" destOrd="0" presId="urn:microsoft.com/office/officeart/2005/8/layout/hierarchy6"/>
    <dgm:cxn modelId="{3C7C3CC0-9BBB-4AD6-A0D1-CF5D2B34E3BA}" srcId="{420C7759-B472-4318-B989-6316A8014AA1}" destId="{AC8A7C9D-1CD3-44C4-BA02-3CAF45B55CEE}" srcOrd="0" destOrd="0" parTransId="{091AC7DA-7B82-44E1-BF65-82AC5FB8BB00}" sibTransId="{62D5C3AE-69F8-4BE7-AACE-291B7AD73705}"/>
    <dgm:cxn modelId="{26057CF4-EF9B-4787-85BB-0543E797E53E}" type="presOf" srcId="{B80D9A0F-0D80-448E-AD3E-18586CB6BC98}" destId="{CC5A505E-26EC-4467-BB1E-B3959DDD4626}" srcOrd="0" destOrd="0" presId="urn:microsoft.com/office/officeart/2005/8/layout/hierarchy6"/>
    <dgm:cxn modelId="{689681C2-4EED-4CC5-A7A2-85A4E94B083D}" srcId="{420C7759-B472-4318-B989-6316A8014AA1}" destId="{5683C785-6640-4A7B-84D8-2127DB03B530}" srcOrd="4" destOrd="0" parTransId="{74B7B78F-CD20-42B0-B25D-1677065352E4}" sibTransId="{9921F6CA-599D-4BE1-BBC7-579B2D7D7789}"/>
    <dgm:cxn modelId="{38223BB5-5C5B-473D-96A2-392583E83C2E}" type="presOf" srcId="{884960CF-E7B5-409E-BCC9-DADD86B7C970}" destId="{E78D5EAC-BE2F-4FB9-ABE1-E137206438FF}" srcOrd="0" destOrd="0" presId="urn:microsoft.com/office/officeart/2005/8/layout/hierarchy6"/>
    <dgm:cxn modelId="{FFC74E7E-0F23-4E21-89C1-5E39BD89B8F8}" srcId="{884960CF-E7B5-409E-BCC9-DADD86B7C970}" destId="{CB4933F4-607B-47EA-AA2D-B45D83D897B7}" srcOrd="0" destOrd="0" parTransId="{56E09B0A-3144-4480-9436-1BA0C8D31969}" sibTransId="{7ECBA3FE-C6C2-4779-B69F-0D2DDF0C180A}"/>
    <dgm:cxn modelId="{BF3B8D64-C779-40B8-BBC4-2D7BAD93F969}" srcId="{420C7759-B472-4318-B989-6316A8014AA1}" destId="{E01C8E95-AD93-4F58-85EE-B4AB41484B5D}" srcOrd="6" destOrd="0" parTransId="{49C7F30B-0567-4571-9AA8-A630FBA35ED8}" sibTransId="{992A70E6-65A7-4405-8AC8-8C063286A27D}"/>
    <dgm:cxn modelId="{B3D947DB-79A8-49F4-8243-BE1D05DEB335}" type="presOf" srcId="{AC8A7C9D-1CD3-44C4-BA02-3CAF45B55CEE}" destId="{BA41FAAB-7BF8-430F-AA8A-B7EB85C491E8}" srcOrd="0" destOrd="0" presId="urn:microsoft.com/office/officeart/2005/8/layout/hierarchy6"/>
    <dgm:cxn modelId="{72860E89-DB0A-4A7E-9B21-37601CD61157}" type="presOf" srcId="{5683C785-6640-4A7B-84D8-2127DB03B530}" destId="{A5C6659F-0DC3-498C-9CCD-03C5B12492EC}" srcOrd="1" destOrd="0" presId="urn:microsoft.com/office/officeart/2005/8/layout/hierarchy6"/>
    <dgm:cxn modelId="{B73E447E-2E42-4CFC-8CDE-C367C163724A}" type="presOf" srcId="{01F89AA8-6C44-424F-B7E9-B7C68FD86299}" destId="{4BBDDA37-EE02-466E-AD7B-B203CD8399FA}" srcOrd="0" destOrd="0" presId="urn:microsoft.com/office/officeart/2005/8/layout/hierarchy6"/>
    <dgm:cxn modelId="{6192BF15-D70C-4166-8381-39E06B7E4A84}" srcId="{5A21AB88-5039-4CFF-BA80-BCA85E6D5A9A}" destId="{E39879E3-D922-4C70-9D38-6B7A3B1B8D4A}" srcOrd="0" destOrd="0" parTransId="{9D6A4B47-721D-47CB-9598-1AEC9BC8C37C}" sibTransId="{88CA611A-0EF1-4799-B628-087F95740A2B}"/>
    <dgm:cxn modelId="{D54B0067-E8C5-4866-945E-AA294252D82F}" srcId="{420C7759-B472-4318-B989-6316A8014AA1}" destId="{81969111-A356-43F4-8D82-F85B0B2809B3}" srcOrd="2" destOrd="0" parTransId="{0914B875-63BA-4944-B99E-51123EA3BAC4}" sibTransId="{431CFF62-D37E-45C6-BD6C-5F25B0023C0A}"/>
    <dgm:cxn modelId="{55F15E1C-5637-47F1-92C0-9094A1ADE302}" type="presOf" srcId="{81969111-A356-43F4-8D82-F85B0B2809B3}" destId="{68C67484-6B4C-4085-9FFE-563696C6CB33}" srcOrd="1" destOrd="0" presId="urn:microsoft.com/office/officeart/2005/8/layout/hierarchy6"/>
    <dgm:cxn modelId="{4069BBD4-A9D4-4F59-B7AF-10BC095E9CCA}" srcId="{AC8A7C9D-1CD3-44C4-BA02-3CAF45B55CEE}" destId="{76769D36-D684-42AB-8DE9-63A7EED36CFB}" srcOrd="0" destOrd="0" parTransId="{CB843CB3-AB45-4A96-9A38-C24C519FC3B2}" sibTransId="{DA252AEF-1046-4D10-BE45-F1E3763F1F8D}"/>
    <dgm:cxn modelId="{B44C342C-8417-4DDD-8314-3925C43DBE0D}" srcId="{884960CF-E7B5-409E-BCC9-DADD86B7C970}" destId="{3E6F0311-B748-4045-9E10-F92F89C343D2}" srcOrd="3" destOrd="0" parTransId="{A9214ECB-739E-42A6-8A71-44704F67C1E4}" sibTransId="{3593FB2C-1818-4059-ABF4-78884B4748D0}"/>
    <dgm:cxn modelId="{654646B9-5EB5-4567-8385-E284FD593783}" srcId="{884960CF-E7B5-409E-BCC9-DADD86B7C970}" destId="{F1850AAD-05E5-4971-B275-D95FCCF41C63}" srcOrd="1" destOrd="0" parTransId="{81FBB615-3C5D-4BA5-A4C8-66A584A7CCF2}" sibTransId="{767D3DFE-E86E-4690-9C35-0862DFBDE4FD}"/>
    <dgm:cxn modelId="{88DCECF9-2CFD-45F8-ADD9-3C82DDD93944}" type="presOf" srcId="{07C94E1C-3F93-4F9E-9A59-CFCAAFDA6988}" destId="{4C6D31F4-9B79-4075-8C6F-46A6CAAF353C}" srcOrd="0" destOrd="0" presId="urn:microsoft.com/office/officeart/2005/8/layout/hierarchy6"/>
    <dgm:cxn modelId="{7E7DD7E5-7A29-4DB5-A03E-758E58142C29}" srcId="{53BB3CA5-CB55-4BD4-935B-DE27FAF8EA47}" destId="{884960CF-E7B5-409E-BCC9-DADD86B7C970}" srcOrd="0" destOrd="0" parTransId="{1940D10F-2EE6-484F-8CD7-CE00DDF53188}" sibTransId="{CAAB9B29-B369-4DEC-B1FC-48B48CA168FD}"/>
    <dgm:cxn modelId="{7B31B936-F7CC-4FCB-875E-3ABD9D924045}" type="presOf" srcId="{352D2727-4BBC-4EF3-AECC-C6B3ECB3DEE0}" destId="{2FE3339E-CB62-4E26-99C2-7A00C1D8857B}" srcOrd="0" destOrd="0" presId="urn:microsoft.com/office/officeart/2005/8/layout/hierarchy6"/>
    <dgm:cxn modelId="{1F99C97A-8840-42F9-BA69-D36BA15EA2A2}" type="presOf" srcId="{E39879E3-D922-4C70-9D38-6B7A3B1B8D4A}" destId="{FE0FEC86-83AA-4AE7-B8FC-19EB744B31E3}" srcOrd="0" destOrd="0" presId="urn:microsoft.com/office/officeart/2005/8/layout/hierarchy6"/>
    <dgm:cxn modelId="{73A9C251-AB1F-4539-B1DF-B41BC6FA2F78}" type="presOf" srcId="{E01C8E95-AD93-4F58-85EE-B4AB41484B5D}" destId="{471D2546-9E1B-4EDD-9FE0-FBE94CF43414}" srcOrd="0" destOrd="0" presId="urn:microsoft.com/office/officeart/2005/8/layout/hierarchy6"/>
    <dgm:cxn modelId="{F8B93527-AEB4-463D-B0D1-A824D9926FC7}" type="presOf" srcId="{E01C8E95-AD93-4F58-85EE-B4AB41484B5D}" destId="{214E6F22-0AF4-4C49-B536-FC8042515FC1}" srcOrd="1" destOrd="0" presId="urn:microsoft.com/office/officeart/2005/8/layout/hierarchy6"/>
    <dgm:cxn modelId="{BFEFE61C-E955-4B60-8B04-85404DC657AE}" type="presOf" srcId="{201C977A-221E-41AF-9FAE-A7BED1E5151C}" destId="{7DD267BA-4C62-4F52-9FDB-AAD8DE88092D}" srcOrd="0" destOrd="0" presId="urn:microsoft.com/office/officeart/2005/8/layout/hierarchy6"/>
    <dgm:cxn modelId="{CD756355-997C-41AE-8512-7DCD71BC509C}" type="presOf" srcId="{76769D36-D684-42AB-8DE9-63A7EED36CFB}" destId="{3AD9F9EE-B150-48DC-B494-03D09D5AA782}" srcOrd="0" destOrd="0" presId="urn:microsoft.com/office/officeart/2005/8/layout/hierarchy6"/>
    <dgm:cxn modelId="{868DC66C-1B59-43FF-98C6-F510D56411C2}" type="presOf" srcId="{53BB3CA5-CB55-4BD4-935B-DE27FAF8EA47}" destId="{FF3E2338-9625-4A47-B9B0-9D31B5722375}" srcOrd="0" destOrd="0" presId="urn:microsoft.com/office/officeart/2005/8/layout/hierarchy6"/>
    <dgm:cxn modelId="{6E460139-2730-4270-AC7D-4B2E7BF15CA5}" type="presOf" srcId="{5683C785-6640-4A7B-84D8-2127DB03B530}" destId="{8183A2BF-BD5D-449B-A6AD-822F78DD4D2B}" srcOrd="0" destOrd="0" presId="urn:microsoft.com/office/officeart/2005/8/layout/hierarchy6"/>
    <dgm:cxn modelId="{42E9CC5E-1B90-4D34-894B-D8087BFBEA8D}" type="presOf" srcId="{56E09B0A-3144-4480-9436-1BA0C8D31969}" destId="{4FF89CB9-5415-44A0-ABCF-66964E79A83F}" srcOrd="0" destOrd="0" presId="urn:microsoft.com/office/officeart/2005/8/layout/hierarchy6"/>
    <dgm:cxn modelId="{57977692-98D6-4FB8-B6D9-B5FF671D3986}" type="presOf" srcId="{07C94E1C-3F93-4F9E-9A59-CFCAAFDA6988}" destId="{FDE10552-1355-4F1E-864A-962DFA837AF7}" srcOrd="1" destOrd="0" presId="urn:microsoft.com/office/officeart/2005/8/layout/hierarchy6"/>
    <dgm:cxn modelId="{B2A33D50-0D22-46AF-AF96-0EB377EF8BE2}" type="presOf" srcId="{975718AA-08F1-410D-8578-BCF91C963AC0}" destId="{804F79E2-EC0D-4DDD-BE0F-33CA1F810C01}" srcOrd="0" destOrd="0" presId="urn:microsoft.com/office/officeart/2005/8/layout/hierarchy6"/>
    <dgm:cxn modelId="{98129CFB-0DCF-4F40-B303-8C3F3CE74A5F}" type="presOf" srcId="{352D2727-4BBC-4EF3-AECC-C6B3ECB3DEE0}" destId="{3FB31BE7-52D8-4634-8EE6-3248F9B5F6FF}" srcOrd="1" destOrd="0" presId="urn:microsoft.com/office/officeart/2005/8/layout/hierarchy6"/>
    <dgm:cxn modelId="{01735381-FEC3-49D5-9271-2FD1371CECDE}" type="presOf" srcId="{1940D10F-2EE6-484F-8CD7-CE00DDF53188}" destId="{152EE7C1-ACD4-4307-8E4A-BCB80E6E3892}" srcOrd="0" destOrd="0" presId="urn:microsoft.com/office/officeart/2005/8/layout/hierarchy6"/>
    <dgm:cxn modelId="{22FEFEEC-2CA4-4873-B17B-19D14AE1126A}" type="presOf" srcId="{A9214ECB-739E-42A6-8A71-44704F67C1E4}" destId="{A55FF2A8-84CB-4785-8D01-C4A37C93D2BA}" srcOrd="0" destOrd="0" presId="urn:microsoft.com/office/officeart/2005/8/layout/hierarchy6"/>
    <dgm:cxn modelId="{4BB853E3-3781-4C26-B4E3-AD202BDCB12D}" type="presOf" srcId="{81969111-A356-43F4-8D82-F85B0B2809B3}" destId="{541C07B2-8251-48D1-882C-F08C33AD08B5}" srcOrd="0" destOrd="0" presId="urn:microsoft.com/office/officeart/2005/8/layout/hierarchy6"/>
    <dgm:cxn modelId="{ACB0501E-C278-4135-BD7E-303350F66866}" type="presOf" srcId="{76E70FC7-910B-4827-8B14-D19D6B5BFC5C}" destId="{2EEDFDA2-2B0C-4393-92E1-D40748AB0E28}" srcOrd="0" destOrd="0" presId="urn:microsoft.com/office/officeart/2005/8/layout/hierarchy6"/>
    <dgm:cxn modelId="{47BCC970-4520-475D-8EDB-8BB88781CC96}" srcId="{420C7759-B472-4318-B989-6316A8014AA1}" destId="{352D2727-4BBC-4EF3-AECC-C6B3ECB3DEE0}" srcOrd="5" destOrd="0" parTransId="{C50BD9D5-AECF-4AD0-9888-E2F39BFBF8B5}" sibTransId="{1DD7841C-7F0D-457B-8F7F-8C2D0ECF347A}"/>
    <dgm:cxn modelId="{300CBACF-FBDE-4AF3-81AB-B0F5798AA289}" type="presOf" srcId="{420C7759-B472-4318-B989-6316A8014AA1}" destId="{9BC76630-86CD-4BC0-A06B-5ABC84E10AD0}" srcOrd="0" destOrd="0" presId="urn:microsoft.com/office/officeart/2005/8/layout/hierarchy6"/>
    <dgm:cxn modelId="{9703BDDA-1ACD-4FCA-A931-EF3A55A32563}" type="presParOf" srcId="{9BC76630-86CD-4BC0-A06B-5ABC84E10AD0}" destId="{30FFF5EB-1AED-47DB-91A4-1E102699F1F5}" srcOrd="0" destOrd="0" presId="urn:microsoft.com/office/officeart/2005/8/layout/hierarchy6"/>
    <dgm:cxn modelId="{5D7CEE32-9315-451F-A0C0-A392BD9FD94A}" type="presParOf" srcId="{30FFF5EB-1AED-47DB-91A4-1E102699F1F5}" destId="{5F04A6EF-74F2-4300-972D-D50C42A02A52}" srcOrd="0" destOrd="0" presId="urn:microsoft.com/office/officeart/2005/8/layout/hierarchy6"/>
    <dgm:cxn modelId="{ABBE0E94-D4AB-4588-B8B5-E88345865574}" type="presParOf" srcId="{30FFF5EB-1AED-47DB-91A4-1E102699F1F5}" destId="{09C11D02-A05F-4536-8D0A-CC05E891ED71}" srcOrd="1" destOrd="0" presId="urn:microsoft.com/office/officeart/2005/8/layout/hierarchy6"/>
    <dgm:cxn modelId="{D8A2AB34-1FC4-4192-8936-F6F28AD22405}" type="presParOf" srcId="{09C11D02-A05F-4536-8D0A-CC05E891ED71}" destId="{799BB67E-687C-4BC7-8638-6468C011D6B0}" srcOrd="0" destOrd="0" presId="urn:microsoft.com/office/officeart/2005/8/layout/hierarchy6"/>
    <dgm:cxn modelId="{DB7E5F24-4ECB-42B0-AEAB-000C039AB9FF}" type="presParOf" srcId="{799BB67E-687C-4BC7-8638-6468C011D6B0}" destId="{BA41FAAB-7BF8-430F-AA8A-B7EB85C491E8}" srcOrd="0" destOrd="0" presId="urn:microsoft.com/office/officeart/2005/8/layout/hierarchy6"/>
    <dgm:cxn modelId="{55466625-1570-4473-8701-9169410C46BF}" type="presParOf" srcId="{799BB67E-687C-4BC7-8638-6468C011D6B0}" destId="{A2DB4C58-89A2-4FD5-9FF6-8F84D1A7D4D3}" srcOrd="1" destOrd="0" presId="urn:microsoft.com/office/officeart/2005/8/layout/hierarchy6"/>
    <dgm:cxn modelId="{3EDF8220-4A66-4157-AABC-285E22F75D43}" type="presParOf" srcId="{A2DB4C58-89A2-4FD5-9FF6-8F84D1A7D4D3}" destId="{A7749DB0-4D40-4E48-ABFC-B1511A1EE51D}" srcOrd="0" destOrd="0" presId="urn:microsoft.com/office/officeart/2005/8/layout/hierarchy6"/>
    <dgm:cxn modelId="{5FE04566-E26C-4D0D-B73D-61A6B0DBF017}" type="presParOf" srcId="{A2DB4C58-89A2-4FD5-9FF6-8F84D1A7D4D3}" destId="{0A63BBEB-4E45-4C3F-81E6-09059EC616E2}" srcOrd="1" destOrd="0" presId="urn:microsoft.com/office/officeart/2005/8/layout/hierarchy6"/>
    <dgm:cxn modelId="{A57AC25C-AF8D-40BB-B8B9-F5A1485EAEF6}" type="presParOf" srcId="{0A63BBEB-4E45-4C3F-81E6-09059EC616E2}" destId="{3AD9F9EE-B150-48DC-B494-03D09D5AA782}" srcOrd="0" destOrd="0" presId="urn:microsoft.com/office/officeart/2005/8/layout/hierarchy6"/>
    <dgm:cxn modelId="{9E799728-4986-4540-92A6-AC9558E20258}" type="presParOf" srcId="{0A63BBEB-4E45-4C3F-81E6-09059EC616E2}" destId="{282DC1FA-CD46-42A5-956D-A7D1959F2728}" srcOrd="1" destOrd="0" presId="urn:microsoft.com/office/officeart/2005/8/layout/hierarchy6"/>
    <dgm:cxn modelId="{F1084F13-75E2-4D8F-BF1B-7A56061F4A5B}" type="presParOf" srcId="{282DC1FA-CD46-42A5-956D-A7D1959F2728}" destId="{7DD267BA-4C62-4F52-9FDB-AAD8DE88092D}" srcOrd="0" destOrd="0" presId="urn:microsoft.com/office/officeart/2005/8/layout/hierarchy6"/>
    <dgm:cxn modelId="{A17E51DB-C3F2-4890-9799-8110C06496A7}" type="presParOf" srcId="{282DC1FA-CD46-42A5-956D-A7D1959F2728}" destId="{9D4CAAA5-C44F-464F-8A40-9C4E62D538E6}" srcOrd="1" destOrd="0" presId="urn:microsoft.com/office/officeart/2005/8/layout/hierarchy6"/>
    <dgm:cxn modelId="{BAF2739A-C518-499A-9070-989F9A97508E}" type="presParOf" srcId="{9D4CAAA5-C44F-464F-8A40-9C4E62D538E6}" destId="{CC0BE726-5428-4324-A0F8-C79A36EDED02}" srcOrd="0" destOrd="0" presId="urn:microsoft.com/office/officeart/2005/8/layout/hierarchy6"/>
    <dgm:cxn modelId="{B7B98F2D-0FBB-43F7-8CBA-9A24934007E5}" type="presParOf" srcId="{9D4CAAA5-C44F-464F-8A40-9C4E62D538E6}" destId="{3A9987E0-60E9-461B-BA00-EF56A022415C}" srcOrd="1" destOrd="0" presId="urn:microsoft.com/office/officeart/2005/8/layout/hierarchy6"/>
    <dgm:cxn modelId="{37656996-0797-45C0-B233-2A88BC331856}" type="presParOf" srcId="{3A9987E0-60E9-461B-BA00-EF56A022415C}" destId="{A4190B97-6EA0-445C-8BA7-F0D14B684AF7}" srcOrd="0" destOrd="0" presId="urn:microsoft.com/office/officeart/2005/8/layout/hierarchy6"/>
    <dgm:cxn modelId="{0956BE8A-707D-404C-A4AF-FAB7ADA32EBE}" type="presParOf" srcId="{3A9987E0-60E9-461B-BA00-EF56A022415C}" destId="{7157EEA3-4849-4F2A-B986-636CE7BD1D6D}" srcOrd="1" destOrd="0" presId="urn:microsoft.com/office/officeart/2005/8/layout/hierarchy6"/>
    <dgm:cxn modelId="{221B3265-428E-43E3-B964-6270C934A815}" type="presParOf" srcId="{7157EEA3-4849-4F2A-B986-636CE7BD1D6D}" destId="{FE0FEC86-83AA-4AE7-B8FC-19EB744B31E3}" srcOrd="0" destOrd="0" presId="urn:microsoft.com/office/officeart/2005/8/layout/hierarchy6"/>
    <dgm:cxn modelId="{76530C12-55F2-4A67-8B0B-CDAD9F91C4AA}" type="presParOf" srcId="{7157EEA3-4849-4F2A-B986-636CE7BD1D6D}" destId="{28FD54EF-AF15-4525-A048-47BEC07F5BFD}" srcOrd="1" destOrd="0" presId="urn:microsoft.com/office/officeart/2005/8/layout/hierarchy6"/>
    <dgm:cxn modelId="{19F38268-C901-497A-B351-4AE7D23A4254}" type="presParOf" srcId="{28FD54EF-AF15-4525-A048-47BEC07F5BFD}" destId="{CC5A505E-26EC-4467-BB1E-B3959DDD4626}" srcOrd="0" destOrd="0" presId="urn:microsoft.com/office/officeart/2005/8/layout/hierarchy6"/>
    <dgm:cxn modelId="{DC9E35B5-49BD-4944-B9BE-5FDA0FBE9FDC}" type="presParOf" srcId="{28FD54EF-AF15-4525-A048-47BEC07F5BFD}" destId="{FC465162-0074-42C1-8342-F1E2B8641EAA}" srcOrd="1" destOrd="0" presId="urn:microsoft.com/office/officeart/2005/8/layout/hierarchy6"/>
    <dgm:cxn modelId="{C827F203-F2E2-4E36-BD94-9812DE8BE2C2}" type="presParOf" srcId="{FC465162-0074-42C1-8342-F1E2B8641EAA}" destId="{FF3E2338-9625-4A47-B9B0-9D31B5722375}" srcOrd="0" destOrd="0" presId="urn:microsoft.com/office/officeart/2005/8/layout/hierarchy6"/>
    <dgm:cxn modelId="{285B3A03-8E2E-4B7C-9A71-62CFB3372E08}" type="presParOf" srcId="{FC465162-0074-42C1-8342-F1E2B8641EAA}" destId="{DD740217-B8B1-4EF2-976D-B825D7956A3F}" srcOrd="1" destOrd="0" presId="urn:microsoft.com/office/officeart/2005/8/layout/hierarchy6"/>
    <dgm:cxn modelId="{D7BC0C93-758C-4A29-B2AD-48E0E78AA267}" type="presParOf" srcId="{DD740217-B8B1-4EF2-976D-B825D7956A3F}" destId="{152EE7C1-ACD4-4307-8E4A-BCB80E6E3892}" srcOrd="0" destOrd="0" presId="urn:microsoft.com/office/officeart/2005/8/layout/hierarchy6"/>
    <dgm:cxn modelId="{B479A6D3-A4E8-4F93-99AD-2A2B910A9718}" type="presParOf" srcId="{DD740217-B8B1-4EF2-976D-B825D7956A3F}" destId="{B7EEB25C-58AF-4E34-90E5-82D4D173DDDC}" srcOrd="1" destOrd="0" presId="urn:microsoft.com/office/officeart/2005/8/layout/hierarchy6"/>
    <dgm:cxn modelId="{5633A46A-F5BD-4C5B-A26D-B64E6A9E1005}" type="presParOf" srcId="{B7EEB25C-58AF-4E34-90E5-82D4D173DDDC}" destId="{E78D5EAC-BE2F-4FB9-ABE1-E137206438FF}" srcOrd="0" destOrd="0" presId="urn:microsoft.com/office/officeart/2005/8/layout/hierarchy6"/>
    <dgm:cxn modelId="{2EE14896-A7D7-403A-8A1F-5E3633D283CE}" type="presParOf" srcId="{B7EEB25C-58AF-4E34-90E5-82D4D173DDDC}" destId="{FA5AC564-0F72-426E-B8DC-FAF226CC71CE}" srcOrd="1" destOrd="0" presId="urn:microsoft.com/office/officeart/2005/8/layout/hierarchy6"/>
    <dgm:cxn modelId="{DEA9598C-DE17-4D2B-B96A-044DA445A118}" type="presParOf" srcId="{FA5AC564-0F72-426E-B8DC-FAF226CC71CE}" destId="{4FF89CB9-5415-44A0-ABCF-66964E79A83F}" srcOrd="0" destOrd="0" presId="urn:microsoft.com/office/officeart/2005/8/layout/hierarchy6"/>
    <dgm:cxn modelId="{7746ADFC-34E6-4033-97DE-F867C7103D2C}" type="presParOf" srcId="{FA5AC564-0F72-426E-B8DC-FAF226CC71CE}" destId="{DEF8E554-F7A6-48A6-8E09-74F82DC21BA4}" srcOrd="1" destOrd="0" presId="urn:microsoft.com/office/officeart/2005/8/layout/hierarchy6"/>
    <dgm:cxn modelId="{4F42D220-EF39-4763-8243-6D4294612B46}" type="presParOf" srcId="{DEF8E554-F7A6-48A6-8E09-74F82DC21BA4}" destId="{665D2274-2F31-424D-98F9-D17065F6DCC2}" srcOrd="0" destOrd="0" presId="urn:microsoft.com/office/officeart/2005/8/layout/hierarchy6"/>
    <dgm:cxn modelId="{C461F041-3210-467F-A78E-8A6DA0FD31CD}" type="presParOf" srcId="{DEF8E554-F7A6-48A6-8E09-74F82DC21BA4}" destId="{F5D2F0C9-9741-4C30-B416-7E993659C635}" srcOrd="1" destOrd="0" presId="urn:microsoft.com/office/officeart/2005/8/layout/hierarchy6"/>
    <dgm:cxn modelId="{82CCA4FE-F87A-469F-8F22-9010553A9E33}" type="presParOf" srcId="{FA5AC564-0F72-426E-B8DC-FAF226CC71CE}" destId="{F505237A-5EF5-4B58-9DFC-85B159022861}" srcOrd="2" destOrd="0" presId="urn:microsoft.com/office/officeart/2005/8/layout/hierarchy6"/>
    <dgm:cxn modelId="{E7C8D630-93E4-448D-8218-39F4B39D7014}" type="presParOf" srcId="{FA5AC564-0F72-426E-B8DC-FAF226CC71CE}" destId="{9217DBA5-B721-457F-BBA3-341C635483E7}" srcOrd="3" destOrd="0" presId="urn:microsoft.com/office/officeart/2005/8/layout/hierarchy6"/>
    <dgm:cxn modelId="{D1A99AF5-1422-4BBA-929F-921C35B968DC}" type="presParOf" srcId="{9217DBA5-B721-457F-BBA3-341C635483E7}" destId="{5214F206-1B74-47F8-95BB-A075D7702089}" srcOrd="0" destOrd="0" presId="urn:microsoft.com/office/officeart/2005/8/layout/hierarchy6"/>
    <dgm:cxn modelId="{EBBA29AC-1B50-4809-9755-B79BA4B9320B}" type="presParOf" srcId="{9217DBA5-B721-457F-BBA3-341C635483E7}" destId="{F9430439-3854-40AF-BF4A-0485D75C7275}" srcOrd="1" destOrd="0" presId="urn:microsoft.com/office/officeart/2005/8/layout/hierarchy6"/>
    <dgm:cxn modelId="{BB4F5F74-15B7-4EAC-8952-17855D637ACC}" type="presParOf" srcId="{FA5AC564-0F72-426E-B8DC-FAF226CC71CE}" destId="{0A199D6E-4011-4597-966C-7F82DCD1BD19}" srcOrd="4" destOrd="0" presId="urn:microsoft.com/office/officeart/2005/8/layout/hierarchy6"/>
    <dgm:cxn modelId="{8785CA79-AE17-4F6A-BA81-5E0CCDF6D00E}" type="presParOf" srcId="{FA5AC564-0F72-426E-B8DC-FAF226CC71CE}" destId="{43B61234-5D36-45CD-AE02-4E9040F0A374}" srcOrd="5" destOrd="0" presId="urn:microsoft.com/office/officeart/2005/8/layout/hierarchy6"/>
    <dgm:cxn modelId="{B2F726FD-6D50-4557-8A97-6337BC053447}" type="presParOf" srcId="{43B61234-5D36-45CD-AE02-4E9040F0A374}" destId="{4BBDDA37-EE02-466E-AD7B-B203CD8399FA}" srcOrd="0" destOrd="0" presId="urn:microsoft.com/office/officeart/2005/8/layout/hierarchy6"/>
    <dgm:cxn modelId="{A9E810EE-8684-4D2E-8BD3-19F113320E7A}" type="presParOf" srcId="{43B61234-5D36-45CD-AE02-4E9040F0A374}" destId="{C88C4090-2435-4500-9011-3C829F624660}" srcOrd="1" destOrd="0" presId="urn:microsoft.com/office/officeart/2005/8/layout/hierarchy6"/>
    <dgm:cxn modelId="{78304124-904C-4F4A-BAFA-6360BEAC526B}" type="presParOf" srcId="{FA5AC564-0F72-426E-B8DC-FAF226CC71CE}" destId="{A55FF2A8-84CB-4785-8D01-C4A37C93D2BA}" srcOrd="6" destOrd="0" presId="urn:microsoft.com/office/officeart/2005/8/layout/hierarchy6"/>
    <dgm:cxn modelId="{20CBE1D4-D4FB-442C-AA05-672CE33C1F38}" type="presParOf" srcId="{FA5AC564-0F72-426E-B8DC-FAF226CC71CE}" destId="{1DDF6B45-09FF-4749-8B3D-0223A64FEFD5}" srcOrd="7" destOrd="0" presId="urn:microsoft.com/office/officeart/2005/8/layout/hierarchy6"/>
    <dgm:cxn modelId="{D8522E88-8BE9-4A98-926E-4FC8302CFBC3}" type="presParOf" srcId="{1DDF6B45-09FF-4749-8B3D-0223A64FEFD5}" destId="{E612DD58-B9DA-4F5A-B013-F591194D9F85}" srcOrd="0" destOrd="0" presId="urn:microsoft.com/office/officeart/2005/8/layout/hierarchy6"/>
    <dgm:cxn modelId="{52F7BCCB-47D3-42F9-9415-8BB4C5BEF4E5}" type="presParOf" srcId="{1DDF6B45-09FF-4749-8B3D-0223A64FEFD5}" destId="{BC685967-DB29-4F88-A41C-DC785DACE398}" srcOrd="1" destOrd="0" presId="urn:microsoft.com/office/officeart/2005/8/layout/hierarchy6"/>
    <dgm:cxn modelId="{2C3AB433-F867-4641-A24C-0E0A1765F87E}" type="presParOf" srcId="{9BC76630-86CD-4BC0-A06B-5ABC84E10AD0}" destId="{08424C2D-5901-4A8C-BAF2-1F26FC0BE078}" srcOrd="1" destOrd="0" presId="urn:microsoft.com/office/officeart/2005/8/layout/hierarchy6"/>
    <dgm:cxn modelId="{8417AFAF-4507-4FB6-BCF4-ECDD522505CB}" type="presParOf" srcId="{08424C2D-5901-4A8C-BAF2-1F26FC0BE078}" destId="{EC753D1D-2428-43E1-9537-76690CA2478D}" srcOrd="0" destOrd="0" presId="urn:microsoft.com/office/officeart/2005/8/layout/hierarchy6"/>
    <dgm:cxn modelId="{2E04E39B-54A5-4F38-9F29-CFEC1A2A9076}" type="presParOf" srcId="{EC753D1D-2428-43E1-9537-76690CA2478D}" destId="{804F79E2-EC0D-4DDD-BE0F-33CA1F810C01}" srcOrd="0" destOrd="0" presId="urn:microsoft.com/office/officeart/2005/8/layout/hierarchy6"/>
    <dgm:cxn modelId="{6E753FB5-4680-4D4B-8786-A698C2E8E76C}" type="presParOf" srcId="{EC753D1D-2428-43E1-9537-76690CA2478D}" destId="{5AA60944-08F4-43A1-81BC-481A60BD3808}" srcOrd="1" destOrd="0" presId="urn:microsoft.com/office/officeart/2005/8/layout/hierarchy6"/>
    <dgm:cxn modelId="{979728DF-FE77-4D5E-A4F0-909C56202FFB}" type="presParOf" srcId="{08424C2D-5901-4A8C-BAF2-1F26FC0BE078}" destId="{928EBB82-DA92-46ED-B91D-7E178FE65B61}" srcOrd="1" destOrd="0" presId="urn:microsoft.com/office/officeart/2005/8/layout/hierarchy6"/>
    <dgm:cxn modelId="{D66E4888-87D0-471F-AF5E-4F367ED38006}" type="presParOf" srcId="{928EBB82-DA92-46ED-B91D-7E178FE65B61}" destId="{FF7902FF-37A3-411B-A341-97CA266D21DF}" srcOrd="0" destOrd="0" presId="urn:microsoft.com/office/officeart/2005/8/layout/hierarchy6"/>
    <dgm:cxn modelId="{C3C5DC4E-F624-4223-BA45-046A4377EF4A}" type="presParOf" srcId="{08424C2D-5901-4A8C-BAF2-1F26FC0BE078}" destId="{F6821BD7-804C-4AEE-B5CF-2796FF452FB1}" srcOrd="2" destOrd="0" presId="urn:microsoft.com/office/officeart/2005/8/layout/hierarchy6"/>
    <dgm:cxn modelId="{7CD61B09-65A7-4631-9B70-E954E5870747}" type="presParOf" srcId="{F6821BD7-804C-4AEE-B5CF-2796FF452FB1}" destId="{541C07B2-8251-48D1-882C-F08C33AD08B5}" srcOrd="0" destOrd="0" presId="urn:microsoft.com/office/officeart/2005/8/layout/hierarchy6"/>
    <dgm:cxn modelId="{34952CCF-F412-4E53-AF3C-A44AFB1153C8}" type="presParOf" srcId="{F6821BD7-804C-4AEE-B5CF-2796FF452FB1}" destId="{68C67484-6B4C-4085-9FFE-563696C6CB33}" srcOrd="1" destOrd="0" presId="urn:microsoft.com/office/officeart/2005/8/layout/hierarchy6"/>
    <dgm:cxn modelId="{7C130F26-B697-4617-856A-C27CDB58610C}" type="presParOf" srcId="{08424C2D-5901-4A8C-BAF2-1F26FC0BE078}" destId="{ACACA440-4D27-4235-AA90-5E281B6707D8}" srcOrd="3" destOrd="0" presId="urn:microsoft.com/office/officeart/2005/8/layout/hierarchy6"/>
    <dgm:cxn modelId="{9555E6E8-5D63-46C2-AF6A-01E2AAB2E19B}" type="presParOf" srcId="{ACACA440-4D27-4235-AA90-5E281B6707D8}" destId="{FF913C0F-C4D7-4836-9A2D-1191032941C3}" srcOrd="0" destOrd="0" presId="urn:microsoft.com/office/officeart/2005/8/layout/hierarchy6"/>
    <dgm:cxn modelId="{F4BFD00B-EE6F-4C4F-9536-903ED3278E0A}" type="presParOf" srcId="{08424C2D-5901-4A8C-BAF2-1F26FC0BE078}" destId="{4B2029B2-DD50-4D6E-A76A-483E6EDED760}" srcOrd="4" destOrd="0" presId="urn:microsoft.com/office/officeart/2005/8/layout/hierarchy6"/>
    <dgm:cxn modelId="{081B6556-237B-4904-AC6B-692594FA6A30}" type="presParOf" srcId="{4B2029B2-DD50-4D6E-A76A-483E6EDED760}" destId="{4C6D31F4-9B79-4075-8C6F-46A6CAAF353C}" srcOrd="0" destOrd="0" presId="urn:microsoft.com/office/officeart/2005/8/layout/hierarchy6"/>
    <dgm:cxn modelId="{9571C055-5956-4BE5-A2D4-3875B2D1A02C}" type="presParOf" srcId="{4B2029B2-DD50-4D6E-A76A-483E6EDED760}" destId="{FDE10552-1355-4F1E-864A-962DFA837AF7}" srcOrd="1" destOrd="0" presId="urn:microsoft.com/office/officeart/2005/8/layout/hierarchy6"/>
    <dgm:cxn modelId="{70C6B314-AF37-4791-A068-56F2F751AC21}" type="presParOf" srcId="{08424C2D-5901-4A8C-BAF2-1F26FC0BE078}" destId="{224AD47D-359B-4115-AD89-15E6CF8E5046}" srcOrd="5" destOrd="0" presId="urn:microsoft.com/office/officeart/2005/8/layout/hierarchy6"/>
    <dgm:cxn modelId="{4876F584-620A-43E3-A09C-13B6462625D1}" type="presParOf" srcId="{224AD47D-359B-4115-AD89-15E6CF8E5046}" destId="{069616E4-7405-46FD-8583-C11B6558E3E1}" srcOrd="0" destOrd="0" presId="urn:microsoft.com/office/officeart/2005/8/layout/hierarchy6"/>
    <dgm:cxn modelId="{0DDE60E3-F6E1-43B3-8485-EC65E71A85E0}" type="presParOf" srcId="{08424C2D-5901-4A8C-BAF2-1F26FC0BE078}" destId="{3F05790A-0DCA-4997-8A12-20C7385DDC36}" srcOrd="6" destOrd="0" presId="urn:microsoft.com/office/officeart/2005/8/layout/hierarchy6"/>
    <dgm:cxn modelId="{B7A9692E-8639-4D12-9B7E-6471133B7595}" type="presParOf" srcId="{3F05790A-0DCA-4997-8A12-20C7385DDC36}" destId="{8183A2BF-BD5D-449B-A6AD-822F78DD4D2B}" srcOrd="0" destOrd="0" presId="urn:microsoft.com/office/officeart/2005/8/layout/hierarchy6"/>
    <dgm:cxn modelId="{F4172422-D279-44B2-B01C-711583EE41F8}" type="presParOf" srcId="{3F05790A-0DCA-4997-8A12-20C7385DDC36}" destId="{A5C6659F-0DC3-498C-9CCD-03C5B12492EC}" srcOrd="1" destOrd="0" presId="urn:microsoft.com/office/officeart/2005/8/layout/hierarchy6"/>
    <dgm:cxn modelId="{7CC2015D-D150-4B95-8A03-F38D13A65192}" type="presParOf" srcId="{08424C2D-5901-4A8C-BAF2-1F26FC0BE078}" destId="{7909A81F-6549-4340-B3A7-185FF2F03D26}" srcOrd="7" destOrd="0" presId="urn:microsoft.com/office/officeart/2005/8/layout/hierarchy6"/>
    <dgm:cxn modelId="{516CBACF-11D5-41F8-86D8-6797CBB235BB}" type="presParOf" srcId="{7909A81F-6549-4340-B3A7-185FF2F03D26}" destId="{795BD803-FF0C-4CF3-8B96-135B26CFF4F6}" srcOrd="0" destOrd="0" presId="urn:microsoft.com/office/officeart/2005/8/layout/hierarchy6"/>
    <dgm:cxn modelId="{5C5B3C4B-1626-4D07-A33E-357CCE1DE2E7}" type="presParOf" srcId="{08424C2D-5901-4A8C-BAF2-1F26FC0BE078}" destId="{CEE38EF5-F9EB-4390-93E7-1EC6F24321CF}" srcOrd="8" destOrd="0" presId="urn:microsoft.com/office/officeart/2005/8/layout/hierarchy6"/>
    <dgm:cxn modelId="{F11D92E9-35CE-42EC-96D4-49CD115EE80A}" type="presParOf" srcId="{CEE38EF5-F9EB-4390-93E7-1EC6F24321CF}" destId="{2FE3339E-CB62-4E26-99C2-7A00C1D8857B}" srcOrd="0" destOrd="0" presId="urn:microsoft.com/office/officeart/2005/8/layout/hierarchy6"/>
    <dgm:cxn modelId="{0B9BCEC1-8FE6-4201-BC5C-BB3987054C94}" type="presParOf" srcId="{CEE38EF5-F9EB-4390-93E7-1EC6F24321CF}" destId="{3FB31BE7-52D8-4634-8EE6-3248F9B5F6FF}" srcOrd="1" destOrd="0" presId="urn:microsoft.com/office/officeart/2005/8/layout/hierarchy6"/>
    <dgm:cxn modelId="{816D8E43-C1EE-43DC-86EB-A94785EACA61}" type="presParOf" srcId="{08424C2D-5901-4A8C-BAF2-1F26FC0BE078}" destId="{1FE05926-AF1E-4382-A9B9-1ED878A02DC1}" srcOrd="9" destOrd="0" presId="urn:microsoft.com/office/officeart/2005/8/layout/hierarchy6"/>
    <dgm:cxn modelId="{3943CADB-A612-4E79-90FD-70EF5C22D2FD}" type="presParOf" srcId="{1FE05926-AF1E-4382-A9B9-1ED878A02DC1}" destId="{FEC6281F-BD16-4029-AA5F-1985D9D7943D}" srcOrd="0" destOrd="0" presId="urn:microsoft.com/office/officeart/2005/8/layout/hierarchy6"/>
    <dgm:cxn modelId="{D3525844-76F8-491A-9054-D2B0BE94B64A}" type="presParOf" srcId="{08424C2D-5901-4A8C-BAF2-1F26FC0BE078}" destId="{D0A27196-C78A-4200-9C7E-0723B463ACB6}" srcOrd="10" destOrd="0" presId="urn:microsoft.com/office/officeart/2005/8/layout/hierarchy6"/>
    <dgm:cxn modelId="{CD29CFAD-44AB-47D4-9289-60252DEFCB24}" type="presParOf" srcId="{D0A27196-C78A-4200-9C7E-0723B463ACB6}" destId="{471D2546-9E1B-4EDD-9FE0-FBE94CF43414}" srcOrd="0" destOrd="0" presId="urn:microsoft.com/office/officeart/2005/8/layout/hierarchy6"/>
    <dgm:cxn modelId="{FFFC948F-1FE2-4F02-A5CC-D3D1547C0BE3}" type="presParOf" srcId="{D0A27196-C78A-4200-9C7E-0723B463ACB6}" destId="{214E6F22-0AF4-4C49-B536-FC8042515FC1}" srcOrd="1" destOrd="0" presId="urn:microsoft.com/office/officeart/2005/8/layout/hierarchy6"/>
    <dgm:cxn modelId="{06DD45DF-6D79-452F-9F57-F20251714A91}" type="presParOf" srcId="{08424C2D-5901-4A8C-BAF2-1F26FC0BE078}" destId="{50CDCDBE-EA14-4E91-9262-AD9E3A0E7448}" srcOrd="11" destOrd="0" presId="urn:microsoft.com/office/officeart/2005/8/layout/hierarchy6"/>
    <dgm:cxn modelId="{712B2F56-F3F9-479D-A27D-57E61BCC9E85}" type="presParOf" srcId="{50CDCDBE-EA14-4E91-9262-AD9E3A0E7448}" destId="{03081A2C-1811-4EB5-BEF2-E082493ADAC9}" srcOrd="0" destOrd="0" presId="urn:microsoft.com/office/officeart/2005/8/layout/hierarchy6"/>
    <dgm:cxn modelId="{48C8309E-8CBD-4463-9617-EAA313DC349A}" type="presParOf" srcId="{08424C2D-5901-4A8C-BAF2-1F26FC0BE078}" destId="{7DB22579-EF3D-473B-B9EF-075CAFAC563B}" srcOrd="12" destOrd="0" presId="urn:microsoft.com/office/officeart/2005/8/layout/hierarchy6"/>
    <dgm:cxn modelId="{AEBD49E2-E584-4F54-BA6B-D6CC23834726}" type="presParOf" srcId="{7DB22579-EF3D-473B-B9EF-075CAFAC563B}" destId="{2EEDFDA2-2B0C-4393-92E1-D40748AB0E28}" srcOrd="0" destOrd="0" presId="urn:microsoft.com/office/officeart/2005/8/layout/hierarchy6"/>
    <dgm:cxn modelId="{58F751BA-AC32-44A6-804E-3D51F0FDD105}" type="presParOf" srcId="{7DB22579-EF3D-473B-B9EF-075CAFAC563B}" destId="{92CBE4B4-D7AF-4E12-BC57-806B57DB2BB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A90D4-2CC9-4AC5-B60A-EFCEB54F02EF}" type="doc">
      <dgm:prSet loTypeId="urn:microsoft.com/office/officeart/2005/8/layout/process4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FB2F2442-B1F8-460F-8B98-E2E5C09CB8C8}">
      <dgm:prSet phldrT="[Text]"/>
      <dgm:spPr/>
      <dgm:t>
        <a:bodyPr/>
        <a:lstStyle/>
        <a:p>
          <a:pPr algn="ctr"/>
          <a:r>
            <a:rPr lang="en-US" noProof="0" dirty="0" smtClean="0"/>
            <a:t>Stage 1: Describe the failure situation </a:t>
          </a:r>
          <a:endParaRPr lang="en-US" noProof="0" dirty="0"/>
        </a:p>
      </dgm:t>
    </dgm:pt>
    <dgm:pt modelId="{69619170-9AD2-4797-AA60-A83EDB9FBD58}" type="parTrans" cxnId="{178962A1-F1C0-40B9-A03C-E31EC82AF088}">
      <dgm:prSet/>
      <dgm:spPr/>
      <dgm:t>
        <a:bodyPr/>
        <a:lstStyle/>
        <a:p>
          <a:pPr algn="ctr"/>
          <a:endParaRPr lang="en-GB"/>
        </a:p>
      </dgm:t>
    </dgm:pt>
    <dgm:pt modelId="{A2774B4E-AA8F-4EF4-B0ED-199933242170}" type="sibTrans" cxnId="{178962A1-F1C0-40B9-A03C-E31EC82AF088}">
      <dgm:prSet/>
      <dgm:spPr/>
      <dgm:t>
        <a:bodyPr/>
        <a:lstStyle/>
        <a:p>
          <a:pPr algn="ctr"/>
          <a:endParaRPr lang="en-GB"/>
        </a:p>
      </dgm:t>
    </dgm:pt>
    <dgm:pt modelId="{319FC8DD-7930-4D96-A799-4186F9031D29}">
      <dgm:prSet phldrT="[Text]"/>
      <dgm:spPr/>
      <dgm:t>
        <a:bodyPr/>
        <a:lstStyle/>
        <a:p>
          <a:pPr algn="ctr"/>
          <a:r>
            <a:rPr lang="en-US" noProof="0" dirty="0" smtClean="0"/>
            <a:t>Stage 2: Comparison with paradigm</a:t>
          </a:r>
          <a:endParaRPr lang="en-US" noProof="0" dirty="0"/>
        </a:p>
      </dgm:t>
    </dgm:pt>
    <dgm:pt modelId="{452BA1B1-C1D5-4799-B830-D19DA1FD577A}" type="parTrans" cxnId="{CBD83741-4A04-4542-A751-F173B75A5986}">
      <dgm:prSet/>
      <dgm:spPr/>
      <dgm:t>
        <a:bodyPr/>
        <a:lstStyle/>
        <a:p>
          <a:pPr algn="ctr"/>
          <a:endParaRPr lang="en-GB"/>
        </a:p>
      </dgm:t>
    </dgm:pt>
    <dgm:pt modelId="{4F88CD34-EF48-44C1-A324-21679AC2784E}" type="sibTrans" cxnId="{CBD83741-4A04-4542-A751-F173B75A5986}">
      <dgm:prSet/>
      <dgm:spPr/>
      <dgm:t>
        <a:bodyPr/>
        <a:lstStyle/>
        <a:p>
          <a:pPr algn="ctr"/>
          <a:endParaRPr lang="en-GB"/>
        </a:p>
      </dgm:t>
    </dgm:pt>
    <dgm:pt modelId="{CEE8055D-69ED-4825-BD89-9983A2AAA96F}">
      <dgm:prSet phldrT="[Text]"/>
      <dgm:spPr/>
      <dgm:t>
        <a:bodyPr/>
        <a:lstStyle/>
        <a:p>
          <a:pPr algn="ctr"/>
          <a:r>
            <a:rPr lang="en-US" noProof="0" dirty="0" smtClean="0"/>
            <a:t>Stage 4: Learning</a:t>
          </a:r>
          <a:endParaRPr lang="en-US" noProof="0" dirty="0"/>
        </a:p>
      </dgm:t>
    </dgm:pt>
    <dgm:pt modelId="{4ED95988-DB4E-49E5-B63B-437DF4C166FF}" type="parTrans" cxnId="{DF407A94-CBC1-476E-A753-FC42BD9C07E9}">
      <dgm:prSet/>
      <dgm:spPr/>
      <dgm:t>
        <a:bodyPr/>
        <a:lstStyle/>
        <a:p>
          <a:pPr algn="ctr"/>
          <a:endParaRPr lang="en-GB"/>
        </a:p>
      </dgm:t>
    </dgm:pt>
    <dgm:pt modelId="{8C42FB62-09FB-4AAE-B05C-D7F8D25AC7BA}" type="sibTrans" cxnId="{DF407A94-CBC1-476E-A753-FC42BD9C07E9}">
      <dgm:prSet/>
      <dgm:spPr/>
      <dgm:t>
        <a:bodyPr/>
        <a:lstStyle/>
        <a:p>
          <a:pPr algn="ctr"/>
          <a:endParaRPr lang="en-GB"/>
        </a:p>
      </dgm:t>
    </dgm:pt>
    <dgm:pt modelId="{D92B17A7-B922-4BBA-A420-E56F39C6607A}">
      <dgm:prSet phldrT="[Text]"/>
      <dgm:spPr/>
      <dgm:t>
        <a:bodyPr/>
        <a:lstStyle/>
        <a:p>
          <a:pPr algn="ctr"/>
          <a:r>
            <a:rPr lang="en-US" noProof="0" dirty="0" smtClean="0"/>
            <a:t>Stage 3: What do comparison mean? </a:t>
          </a:r>
          <a:endParaRPr lang="en-US" noProof="0" dirty="0"/>
        </a:p>
      </dgm:t>
    </dgm:pt>
    <dgm:pt modelId="{73018F0D-B4D7-42EF-A85C-348F349EA91F}" type="parTrans" cxnId="{1C55D864-84B2-4B66-8699-0E45067FD6B0}">
      <dgm:prSet/>
      <dgm:spPr/>
      <dgm:t>
        <a:bodyPr/>
        <a:lstStyle/>
        <a:p>
          <a:pPr algn="ctr"/>
          <a:endParaRPr lang="en-GB"/>
        </a:p>
      </dgm:t>
    </dgm:pt>
    <dgm:pt modelId="{651E88E1-3CFB-4079-9801-40EF005A938D}" type="sibTrans" cxnId="{1C55D864-84B2-4B66-8699-0E45067FD6B0}">
      <dgm:prSet/>
      <dgm:spPr/>
      <dgm:t>
        <a:bodyPr/>
        <a:lstStyle/>
        <a:p>
          <a:pPr algn="ctr"/>
          <a:endParaRPr lang="en-GB"/>
        </a:p>
      </dgm:t>
    </dgm:pt>
    <dgm:pt modelId="{F8C25D09-577A-46A7-843B-8207A2073061}" type="pres">
      <dgm:prSet presAssocID="{E42A90D4-2CC9-4AC5-B60A-EFCEB54F02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C2DEB143-62F5-447F-8946-6B526063ECD8}" type="pres">
      <dgm:prSet presAssocID="{CEE8055D-69ED-4825-BD89-9983A2AAA96F}" presName="boxAndChildren" presStyleCnt="0"/>
      <dgm:spPr/>
      <dgm:t>
        <a:bodyPr/>
        <a:lstStyle/>
        <a:p>
          <a:endParaRPr lang="tr-TR"/>
        </a:p>
      </dgm:t>
    </dgm:pt>
    <dgm:pt modelId="{D1337163-04C5-48A4-A5AF-231024F2BDF2}" type="pres">
      <dgm:prSet presAssocID="{CEE8055D-69ED-4825-BD89-9983A2AAA96F}" presName="parentTextBox" presStyleLbl="node1" presStyleIdx="0" presStyleCnt="4"/>
      <dgm:spPr/>
      <dgm:t>
        <a:bodyPr/>
        <a:lstStyle/>
        <a:p>
          <a:endParaRPr lang="en-GB"/>
        </a:p>
      </dgm:t>
    </dgm:pt>
    <dgm:pt modelId="{67FE4355-7788-4D17-82F5-8649F846475E}" type="pres">
      <dgm:prSet presAssocID="{651E88E1-3CFB-4079-9801-40EF005A938D}" presName="sp" presStyleCnt="0"/>
      <dgm:spPr/>
      <dgm:t>
        <a:bodyPr/>
        <a:lstStyle/>
        <a:p>
          <a:endParaRPr lang="tr-TR"/>
        </a:p>
      </dgm:t>
    </dgm:pt>
    <dgm:pt modelId="{4C78557D-7DB9-480B-A58F-48271AEF368C}" type="pres">
      <dgm:prSet presAssocID="{D92B17A7-B922-4BBA-A420-E56F39C6607A}" presName="arrowAndChildren" presStyleCnt="0"/>
      <dgm:spPr/>
      <dgm:t>
        <a:bodyPr/>
        <a:lstStyle/>
        <a:p>
          <a:endParaRPr lang="tr-TR"/>
        </a:p>
      </dgm:t>
    </dgm:pt>
    <dgm:pt modelId="{6EE3C2AE-B541-4576-A3F8-36692FDC5B4B}" type="pres">
      <dgm:prSet presAssocID="{D92B17A7-B922-4BBA-A420-E56F39C6607A}" presName="parentTextArrow" presStyleLbl="node1" presStyleIdx="1" presStyleCnt="4"/>
      <dgm:spPr/>
      <dgm:t>
        <a:bodyPr/>
        <a:lstStyle/>
        <a:p>
          <a:endParaRPr lang="en-GB"/>
        </a:p>
      </dgm:t>
    </dgm:pt>
    <dgm:pt modelId="{D036C462-EC7C-48F8-9F60-6B7C179DE4A4}" type="pres">
      <dgm:prSet presAssocID="{4F88CD34-EF48-44C1-A324-21679AC2784E}" presName="sp" presStyleCnt="0"/>
      <dgm:spPr/>
      <dgm:t>
        <a:bodyPr/>
        <a:lstStyle/>
        <a:p>
          <a:endParaRPr lang="tr-TR"/>
        </a:p>
      </dgm:t>
    </dgm:pt>
    <dgm:pt modelId="{8FDC7AB6-E939-4FF0-9911-41FFC5FDFC1D}" type="pres">
      <dgm:prSet presAssocID="{319FC8DD-7930-4D96-A799-4186F9031D29}" presName="arrowAndChildren" presStyleCnt="0"/>
      <dgm:spPr/>
      <dgm:t>
        <a:bodyPr/>
        <a:lstStyle/>
        <a:p>
          <a:endParaRPr lang="tr-TR"/>
        </a:p>
      </dgm:t>
    </dgm:pt>
    <dgm:pt modelId="{B27B5763-CE5E-4C7E-8864-F65AAA212A24}" type="pres">
      <dgm:prSet presAssocID="{319FC8DD-7930-4D96-A799-4186F9031D29}" presName="parentTextArrow" presStyleLbl="node1" presStyleIdx="2" presStyleCnt="4"/>
      <dgm:spPr/>
      <dgm:t>
        <a:bodyPr/>
        <a:lstStyle/>
        <a:p>
          <a:endParaRPr lang="en-GB"/>
        </a:p>
      </dgm:t>
    </dgm:pt>
    <dgm:pt modelId="{DB66B802-0427-4EE3-999B-C22A84C16FF3}" type="pres">
      <dgm:prSet presAssocID="{A2774B4E-AA8F-4EF4-B0ED-199933242170}" presName="sp" presStyleCnt="0"/>
      <dgm:spPr/>
      <dgm:t>
        <a:bodyPr/>
        <a:lstStyle/>
        <a:p>
          <a:endParaRPr lang="tr-TR"/>
        </a:p>
      </dgm:t>
    </dgm:pt>
    <dgm:pt modelId="{766F1E8E-FCBC-47B4-B9F5-6DD4804D5A61}" type="pres">
      <dgm:prSet presAssocID="{FB2F2442-B1F8-460F-8B98-E2E5C09CB8C8}" presName="arrowAndChildren" presStyleCnt="0"/>
      <dgm:spPr/>
      <dgm:t>
        <a:bodyPr/>
        <a:lstStyle/>
        <a:p>
          <a:endParaRPr lang="tr-TR"/>
        </a:p>
      </dgm:t>
    </dgm:pt>
    <dgm:pt modelId="{385DFFDB-EA0E-4432-A0CC-EFF0AE532B83}" type="pres">
      <dgm:prSet presAssocID="{FB2F2442-B1F8-460F-8B98-E2E5C09CB8C8}" presName="parentTextArrow" presStyleLbl="node1" presStyleIdx="3" presStyleCnt="4"/>
      <dgm:spPr/>
      <dgm:t>
        <a:bodyPr/>
        <a:lstStyle/>
        <a:p>
          <a:endParaRPr lang="en-GB"/>
        </a:p>
      </dgm:t>
    </dgm:pt>
  </dgm:ptLst>
  <dgm:cxnLst>
    <dgm:cxn modelId="{257F2FBF-D887-45A5-B042-81B65C514A66}" type="presOf" srcId="{E42A90D4-2CC9-4AC5-B60A-EFCEB54F02EF}" destId="{F8C25D09-577A-46A7-843B-8207A2073061}" srcOrd="0" destOrd="0" presId="urn:microsoft.com/office/officeart/2005/8/layout/process4"/>
    <dgm:cxn modelId="{DF407A94-CBC1-476E-A753-FC42BD9C07E9}" srcId="{E42A90D4-2CC9-4AC5-B60A-EFCEB54F02EF}" destId="{CEE8055D-69ED-4825-BD89-9983A2AAA96F}" srcOrd="3" destOrd="0" parTransId="{4ED95988-DB4E-49E5-B63B-437DF4C166FF}" sibTransId="{8C42FB62-09FB-4AAE-B05C-D7F8D25AC7BA}"/>
    <dgm:cxn modelId="{CBD83741-4A04-4542-A751-F173B75A5986}" srcId="{E42A90D4-2CC9-4AC5-B60A-EFCEB54F02EF}" destId="{319FC8DD-7930-4D96-A799-4186F9031D29}" srcOrd="1" destOrd="0" parTransId="{452BA1B1-C1D5-4799-B830-D19DA1FD577A}" sibTransId="{4F88CD34-EF48-44C1-A324-21679AC2784E}"/>
    <dgm:cxn modelId="{5AA8B581-A5BA-4ACD-B2E3-59667227DF0A}" type="presOf" srcId="{D92B17A7-B922-4BBA-A420-E56F39C6607A}" destId="{6EE3C2AE-B541-4576-A3F8-36692FDC5B4B}" srcOrd="0" destOrd="0" presId="urn:microsoft.com/office/officeart/2005/8/layout/process4"/>
    <dgm:cxn modelId="{EE69639C-B60C-4A12-9CFE-FFFDD1F90B0A}" type="presOf" srcId="{319FC8DD-7930-4D96-A799-4186F9031D29}" destId="{B27B5763-CE5E-4C7E-8864-F65AAA212A24}" srcOrd="0" destOrd="0" presId="urn:microsoft.com/office/officeart/2005/8/layout/process4"/>
    <dgm:cxn modelId="{4657041C-ECCB-4279-B68D-2FCA961F0E98}" type="presOf" srcId="{CEE8055D-69ED-4825-BD89-9983A2AAA96F}" destId="{D1337163-04C5-48A4-A5AF-231024F2BDF2}" srcOrd="0" destOrd="0" presId="urn:microsoft.com/office/officeart/2005/8/layout/process4"/>
    <dgm:cxn modelId="{7A92AE79-E277-41D3-956C-B30E28BECE0A}" type="presOf" srcId="{FB2F2442-B1F8-460F-8B98-E2E5C09CB8C8}" destId="{385DFFDB-EA0E-4432-A0CC-EFF0AE532B83}" srcOrd="0" destOrd="0" presId="urn:microsoft.com/office/officeart/2005/8/layout/process4"/>
    <dgm:cxn modelId="{178962A1-F1C0-40B9-A03C-E31EC82AF088}" srcId="{E42A90D4-2CC9-4AC5-B60A-EFCEB54F02EF}" destId="{FB2F2442-B1F8-460F-8B98-E2E5C09CB8C8}" srcOrd="0" destOrd="0" parTransId="{69619170-9AD2-4797-AA60-A83EDB9FBD58}" sibTransId="{A2774B4E-AA8F-4EF4-B0ED-199933242170}"/>
    <dgm:cxn modelId="{1C55D864-84B2-4B66-8699-0E45067FD6B0}" srcId="{E42A90D4-2CC9-4AC5-B60A-EFCEB54F02EF}" destId="{D92B17A7-B922-4BBA-A420-E56F39C6607A}" srcOrd="2" destOrd="0" parTransId="{73018F0D-B4D7-42EF-A85C-348F349EA91F}" sibTransId="{651E88E1-3CFB-4079-9801-40EF005A938D}"/>
    <dgm:cxn modelId="{F51CB4CA-F76F-4D2C-9E9A-77ECE2957CE5}" type="presParOf" srcId="{F8C25D09-577A-46A7-843B-8207A2073061}" destId="{C2DEB143-62F5-447F-8946-6B526063ECD8}" srcOrd="0" destOrd="0" presId="urn:microsoft.com/office/officeart/2005/8/layout/process4"/>
    <dgm:cxn modelId="{42AA0A58-E102-4886-B87D-50CC0197C9DA}" type="presParOf" srcId="{C2DEB143-62F5-447F-8946-6B526063ECD8}" destId="{D1337163-04C5-48A4-A5AF-231024F2BDF2}" srcOrd="0" destOrd="0" presId="urn:microsoft.com/office/officeart/2005/8/layout/process4"/>
    <dgm:cxn modelId="{B949712E-87A1-4800-8677-140C2C5C1A0A}" type="presParOf" srcId="{F8C25D09-577A-46A7-843B-8207A2073061}" destId="{67FE4355-7788-4D17-82F5-8649F846475E}" srcOrd="1" destOrd="0" presId="urn:microsoft.com/office/officeart/2005/8/layout/process4"/>
    <dgm:cxn modelId="{D7EA96A3-DE53-44D6-93FE-91CC9096AD96}" type="presParOf" srcId="{F8C25D09-577A-46A7-843B-8207A2073061}" destId="{4C78557D-7DB9-480B-A58F-48271AEF368C}" srcOrd="2" destOrd="0" presId="urn:microsoft.com/office/officeart/2005/8/layout/process4"/>
    <dgm:cxn modelId="{BC59082D-C0C4-4C02-BE18-AADE36A7725B}" type="presParOf" srcId="{4C78557D-7DB9-480B-A58F-48271AEF368C}" destId="{6EE3C2AE-B541-4576-A3F8-36692FDC5B4B}" srcOrd="0" destOrd="0" presId="urn:microsoft.com/office/officeart/2005/8/layout/process4"/>
    <dgm:cxn modelId="{A0AC66DE-68D9-491C-A7B4-096291AF8FD2}" type="presParOf" srcId="{F8C25D09-577A-46A7-843B-8207A2073061}" destId="{D036C462-EC7C-48F8-9F60-6B7C179DE4A4}" srcOrd="3" destOrd="0" presId="urn:microsoft.com/office/officeart/2005/8/layout/process4"/>
    <dgm:cxn modelId="{650F3D80-E9A4-40EA-A89C-441D62CDF791}" type="presParOf" srcId="{F8C25D09-577A-46A7-843B-8207A2073061}" destId="{8FDC7AB6-E939-4FF0-9911-41FFC5FDFC1D}" srcOrd="4" destOrd="0" presId="urn:microsoft.com/office/officeart/2005/8/layout/process4"/>
    <dgm:cxn modelId="{5FC8482F-A637-49EE-A09C-AF9DF4D9E618}" type="presParOf" srcId="{8FDC7AB6-E939-4FF0-9911-41FFC5FDFC1D}" destId="{B27B5763-CE5E-4C7E-8864-F65AAA212A24}" srcOrd="0" destOrd="0" presId="urn:microsoft.com/office/officeart/2005/8/layout/process4"/>
    <dgm:cxn modelId="{DB727503-E55F-4B98-9D28-93A27DE682C1}" type="presParOf" srcId="{F8C25D09-577A-46A7-843B-8207A2073061}" destId="{DB66B802-0427-4EE3-999B-C22A84C16FF3}" srcOrd="5" destOrd="0" presId="urn:microsoft.com/office/officeart/2005/8/layout/process4"/>
    <dgm:cxn modelId="{2B1FD1C7-3BDA-4B90-A862-AE3CA4867889}" type="presParOf" srcId="{F8C25D09-577A-46A7-843B-8207A2073061}" destId="{766F1E8E-FCBC-47B4-B9F5-6DD4804D5A61}" srcOrd="6" destOrd="0" presId="urn:microsoft.com/office/officeart/2005/8/layout/process4"/>
    <dgm:cxn modelId="{2C858614-BB32-4967-B969-3060DA2A2C16}" type="presParOf" srcId="{766F1E8E-FCBC-47B4-B9F5-6DD4804D5A61}" destId="{385DFFDB-EA0E-4432-A0CC-EFF0AE532B8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DD309E-7A08-4C1B-A6B6-A68963ECC7D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A36E38A-16AF-4D75-AB94-A015B403E13E}">
      <dgm:prSet phldrT="[Text]"/>
      <dgm:spPr/>
      <dgm:t>
        <a:bodyPr/>
        <a:lstStyle/>
        <a:p>
          <a:r>
            <a:rPr lang="tr-TR" dirty="0" err="1" smtClean="0"/>
            <a:t>Within</a:t>
          </a:r>
          <a:r>
            <a:rPr lang="tr-TR" dirty="0" smtClean="0"/>
            <a:t> SYSTEM</a:t>
          </a:r>
          <a:endParaRPr lang="tr-TR" dirty="0"/>
        </a:p>
      </dgm:t>
    </dgm:pt>
    <dgm:pt modelId="{9BBFE5B5-EF2B-4305-A864-2BE013E1CC52}" type="parTrans" cxnId="{2922623D-F2EC-4645-B255-077F30E98DED}">
      <dgm:prSet/>
      <dgm:spPr/>
      <dgm:t>
        <a:bodyPr/>
        <a:lstStyle/>
        <a:p>
          <a:endParaRPr lang="tr-TR"/>
        </a:p>
      </dgm:t>
    </dgm:pt>
    <dgm:pt modelId="{92C7D736-85AF-4BD0-942F-3FB650FF0311}" type="sibTrans" cxnId="{2922623D-F2EC-4645-B255-077F30E98DED}">
      <dgm:prSet/>
      <dgm:spPr/>
      <dgm:t>
        <a:bodyPr/>
        <a:lstStyle/>
        <a:p>
          <a:endParaRPr lang="tr-TR"/>
        </a:p>
      </dgm:t>
    </dgm:pt>
    <dgm:pt modelId="{1242CB20-DFDA-4CF1-9761-B5EE78FBD198}">
      <dgm:prSet phldrT="[Text]"/>
      <dgm:spPr/>
      <dgm:t>
        <a:bodyPr/>
        <a:lstStyle/>
        <a:p>
          <a:r>
            <a:rPr lang="tr-TR" dirty="0" err="1" smtClean="0"/>
            <a:t>Four</a:t>
          </a:r>
          <a:r>
            <a:rPr lang="tr-TR" dirty="0" smtClean="0"/>
            <a:t> </a:t>
          </a:r>
          <a:r>
            <a:rPr lang="tr-TR" dirty="0" err="1" smtClean="0"/>
            <a:t>chairmen</a:t>
          </a:r>
          <a:endParaRPr lang="tr-TR" dirty="0"/>
        </a:p>
      </dgm:t>
    </dgm:pt>
    <dgm:pt modelId="{DCF5CCC1-C38F-402A-873A-891C1D4DABAE}" type="parTrans" cxnId="{847CED17-EC4A-45CC-8DE6-5EC7D9E5EAB8}">
      <dgm:prSet/>
      <dgm:spPr/>
      <dgm:t>
        <a:bodyPr/>
        <a:lstStyle/>
        <a:p>
          <a:endParaRPr lang="tr-TR"/>
        </a:p>
      </dgm:t>
    </dgm:pt>
    <dgm:pt modelId="{F96C6191-0416-415A-B1CD-868D4EC50792}" type="sibTrans" cxnId="{847CED17-EC4A-45CC-8DE6-5EC7D9E5EAB8}">
      <dgm:prSet/>
      <dgm:spPr/>
      <dgm:t>
        <a:bodyPr/>
        <a:lstStyle/>
        <a:p>
          <a:endParaRPr lang="tr-TR"/>
        </a:p>
      </dgm:t>
    </dgm:pt>
    <dgm:pt modelId="{DF7E3E07-516F-4EF1-AF8A-27949DD2470C}">
      <dgm:prSet phldrT="[Text]"/>
      <dgm:spPr/>
      <dgm:t>
        <a:bodyPr/>
        <a:lstStyle/>
        <a:p>
          <a:r>
            <a:rPr lang="tr-TR" dirty="0" smtClean="0"/>
            <a:t>Designer (Stevenson)</a:t>
          </a:r>
          <a:endParaRPr lang="tr-TR" dirty="0"/>
        </a:p>
      </dgm:t>
    </dgm:pt>
    <dgm:pt modelId="{11EC572E-F99A-4F7F-80C3-5349695304F1}" type="parTrans" cxnId="{A0D23DDD-B269-4251-ADF6-94F534890EFE}">
      <dgm:prSet/>
      <dgm:spPr/>
      <dgm:t>
        <a:bodyPr/>
        <a:lstStyle/>
        <a:p>
          <a:endParaRPr lang="tr-TR"/>
        </a:p>
      </dgm:t>
    </dgm:pt>
    <dgm:pt modelId="{5F66313A-ACC8-471C-9E25-5AD2D2C273BA}" type="sibTrans" cxnId="{A0D23DDD-B269-4251-ADF6-94F534890EFE}">
      <dgm:prSet/>
      <dgm:spPr/>
      <dgm:t>
        <a:bodyPr/>
        <a:lstStyle/>
        <a:p>
          <a:endParaRPr lang="tr-TR"/>
        </a:p>
      </dgm:t>
    </dgm:pt>
    <dgm:pt modelId="{EF2796D4-13AB-4F06-B490-ED66D660D6AB}">
      <dgm:prSet phldrT="[Text]"/>
      <dgm:spPr/>
      <dgm:t>
        <a:bodyPr/>
        <a:lstStyle/>
        <a:p>
          <a:r>
            <a:rPr lang="en-US" noProof="0" dirty="0" smtClean="0"/>
            <a:t>In the Environment</a:t>
          </a:r>
          <a:endParaRPr lang="en-US" noProof="0" dirty="0"/>
        </a:p>
      </dgm:t>
    </dgm:pt>
    <dgm:pt modelId="{E755701D-6931-4A50-8320-D1DBF58E42A2}" type="parTrans" cxnId="{40A292DE-6C47-4683-9857-88524BE72B90}">
      <dgm:prSet/>
      <dgm:spPr/>
      <dgm:t>
        <a:bodyPr/>
        <a:lstStyle/>
        <a:p>
          <a:endParaRPr lang="tr-TR"/>
        </a:p>
      </dgm:t>
    </dgm:pt>
    <dgm:pt modelId="{2B6CD94C-EE69-4FBD-82A7-966D625BC1E0}" type="sibTrans" cxnId="{40A292DE-6C47-4683-9857-88524BE72B90}">
      <dgm:prSet/>
      <dgm:spPr/>
      <dgm:t>
        <a:bodyPr/>
        <a:lstStyle/>
        <a:p>
          <a:endParaRPr lang="tr-TR"/>
        </a:p>
      </dgm:t>
    </dgm:pt>
    <dgm:pt modelId="{C47587BE-E3E8-47C9-BA64-93F636CAD41E}">
      <dgm:prSet phldrT="[Text]"/>
      <dgm:spPr/>
      <dgm:t>
        <a:bodyPr/>
        <a:lstStyle/>
        <a:p>
          <a:r>
            <a:rPr lang="tr-TR" dirty="0" smtClean="0"/>
            <a:t>Tenants</a:t>
          </a:r>
          <a:endParaRPr lang="tr-TR" dirty="0"/>
        </a:p>
      </dgm:t>
    </dgm:pt>
    <dgm:pt modelId="{133F2C03-3B58-47EA-BB2D-1874BA8DA6B5}" type="parTrans" cxnId="{C8B61A8C-D706-476D-AAA3-679859562A68}">
      <dgm:prSet/>
      <dgm:spPr/>
      <dgm:t>
        <a:bodyPr/>
        <a:lstStyle/>
        <a:p>
          <a:endParaRPr lang="tr-TR"/>
        </a:p>
      </dgm:t>
    </dgm:pt>
    <dgm:pt modelId="{2C2E62B8-6EAA-439C-96CA-2011B06E122C}" type="sibTrans" cxnId="{C8B61A8C-D706-476D-AAA3-679859562A68}">
      <dgm:prSet/>
      <dgm:spPr/>
      <dgm:t>
        <a:bodyPr/>
        <a:lstStyle/>
        <a:p>
          <a:endParaRPr lang="tr-TR"/>
        </a:p>
      </dgm:t>
    </dgm:pt>
    <dgm:pt modelId="{C48C88C8-7FEF-4DCE-B7C3-A5646EFBF486}">
      <dgm:prSet phldrT="[Text]"/>
      <dgm:spPr/>
      <dgm:t>
        <a:bodyPr/>
        <a:lstStyle/>
        <a:p>
          <a:r>
            <a:rPr lang="tr-TR" dirty="0" err="1" smtClean="0"/>
            <a:t>Swallow</a:t>
          </a:r>
          <a:r>
            <a:rPr lang="tr-TR" dirty="0" smtClean="0"/>
            <a:t> Construction</a:t>
          </a:r>
          <a:endParaRPr lang="tr-TR" dirty="0"/>
        </a:p>
      </dgm:t>
    </dgm:pt>
    <dgm:pt modelId="{1A5192F8-08A8-4D36-A2B2-94ECEC0A3479}" type="parTrans" cxnId="{1AD3F8A1-DDDA-4B87-8B9C-96356892E76B}">
      <dgm:prSet/>
      <dgm:spPr/>
      <dgm:t>
        <a:bodyPr/>
        <a:lstStyle/>
        <a:p>
          <a:endParaRPr lang="tr-TR"/>
        </a:p>
      </dgm:t>
    </dgm:pt>
    <dgm:pt modelId="{50381DDB-ECAD-4AB7-8800-D2FC290309C2}" type="sibTrans" cxnId="{1AD3F8A1-DDDA-4B87-8B9C-96356892E76B}">
      <dgm:prSet/>
      <dgm:spPr/>
      <dgm:t>
        <a:bodyPr/>
        <a:lstStyle/>
        <a:p>
          <a:endParaRPr lang="tr-TR"/>
        </a:p>
      </dgm:t>
    </dgm:pt>
    <dgm:pt modelId="{9CCDC4A0-0E12-438F-BCA0-72999FF671D6}">
      <dgm:prSet phldrT="[Text]"/>
      <dgm:spPr/>
      <dgm:t>
        <a:bodyPr/>
        <a:lstStyle/>
        <a:p>
          <a:r>
            <a:rPr lang="tr-TR" dirty="0" err="1" smtClean="0"/>
            <a:t>Briefing</a:t>
          </a:r>
          <a:r>
            <a:rPr lang="tr-TR" dirty="0" smtClean="0"/>
            <a:t> </a:t>
          </a:r>
          <a:r>
            <a:rPr lang="tr-TR" dirty="0" err="1" smtClean="0"/>
            <a:t>for</a:t>
          </a:r>
          <a:r>
            <a:rPr lang="tr-TR" dirty="0" smtClean="0"/>
            <a:t> </a:t>
          </a:r>
          <a:r>
            <a:rPr lang="tr-TR" dirty="0" err="1" smtClean="0"/>
            <a:t>designer</a:t>
          </a:r>
          <a:endParaRPr lang="tr-TR" dirty="0"/>
        </a:p>
      </dgm:t>
    </dgm:pt>
    <dgm:pt modelId="{B47C056F-E931-4AD5-9411-17801158941A}" type="parTrans" cxnId="{F63B8A22-73DA-4EE8-A762-0179F7BE414A}">
      <dgm:prSet/>
      <dgm:spPr/>
      <dgm:t>
        <a:bodyPr/>
        <a:lstStyle/>
        <a:p>
          <a:endParaRPr lang="tr-TR"/>
        </a:p>
      </dgm:t>
    </dgm:pt>
    <dgm:pt modelId="{76D929BD-43D5-427F-A1F9-A63F40013533}" type="sibTrans" cxnId="{F63B8A22-73DA-4EE8-A762-0179F7BE414A}">
      <dgm:prSet/>
      <dgm:spPr/>
      <dgm:t>
        <a:bodyPr/>
        <a:lstStyle/>
        <a:p>
          <a:endParaRPr lang="tr-TR"/>
        </a:p>
      </dgm:t>
    </dgm:pt>
    <dgm:pt modelId="{17285819-F836-42A4-AA59-2D516745DEC6}">
      <dgm:prSet phldrT="[Text]"/>
      <dgm:spPr/>
      <dgm:t>
        <a:bodyPr/>
        <a:lstStyle/>
        <a:p>
          <a:r>
            <a:rPr lang="tr-TR" dirty="0" smtClean="0"/>
            <a:t>Design</a:t>
          </a:r>
          <a:endParaRPr lang="tr-TR" dirty="0"/>
        </a:p>
      </dgm:t>
    </dgm:pt>
    <dgm:pt modelId="{00AA04CE-6EA9-4FF1-AFD7-644F1908D9F0}" type="parTrans" cxnId="{0CC04BE2-31FE-46FA-9408-F7036DFB50AB}">
      <dgm:prSet/>
      <dgm:spPr/>
      <dgm:t>
        <a:bodyPr/>
        <a:lstStyle/>
        <a:p>
          <a:endParaRPr lang="tr-TR"/>
        </a:p>
      </dgm:t>
    </dgm:pt>
    <dgm:pt modelId="{1BB66DF6-1E9F-4567-ACC5-C238B3274170}" type="sibTrans" cxnId="{0CC04BE2-31FE-46FA-9408-F7036DFB50AB}">
      <dgm:prSet/>
      <dgm:spPr/>
      <dgm:t>
        <a:bodyPr/>
        <a:lstStyle/>
        <a:p>
          <a:endParaRPr lang="tr-TR"/>
        </a:p>
      </dgm:t>
    </dgm:pt>
    <dgm:pt modelId="{E948EFFF-55E4-4EA2-BEC8-204CFC54F560}">
      <dgm:prSet phldrT="[Text]"/>
      <dgm:spPr/>
      <dgm:t>
        <a:bodyPr/>
        <a:lstStyle/>
        <a:p>
          <a:r>
            <a:rPr lang="tr-TR" dirty="0" err="1" smtClean="0"/>
            <a:t>Factory</a:t>
          </a:r>
          <a:r>
            <a:rPr lang="tr-TR" dirty="0" smtClean="0"/>
            <a:t> </a:t>
          </a:r>
          <a:r>
            <a:rPr lang="tr-TR" dirty="0" err="1" smtClean="0"/>
            <a:t>making</a:t>
          </a:r>
          <a:r>
            <a:rPr lang="tr-TR" dirty="0" smtClean="0"/>
            <a:t> </a:t>
          </a:r>
          <a:r>
            <a:rPr lang="tr-TR" dirty="0" err="1" smtClean="0"/>
            <a:t>pre-cast</a:t>
          </a:r>
          <a:r>
            <a:rPr lang="tr-TR" dirty="0" smtClean="0"/>
            <a:t> </a:t>
          </a:r>
          <a:r>
            <a:rPr lang="tr-TR" dirty="0" err="1" smtClean="0"/>
            <a:t>components</a:t>
          </a:r>
          <a:endParaRPr lang="tr-TR" dirty="0"/>
        </a:p>
      </dgm:t>
    </dgm:pt>
    <dgm:pt modelId="{A8695931-465E-453D-8758-434457B781E3}" type="parTrans" cxnId="{F61983C9-BE33-43BC-AF59-C0E6A2982616}">
      <dgm:prSet/>
      <dgm:spPr/>
      <dgm:t>
        <a:bodyPr/>
        <a:lstStyle/>
        <a:p>
          <a:endParaRPr lang="tr-TR"/>
        </a:p>
      </dgm:t>
    </dgm:pt>
    <dgm:pt modelId="{3B528457-6362-436C-908C-DD5425A99EC0}" type="sibTrans" cxnId="{F61983C9-BE33-43BC-AF59-C0E6A2982616}">
      <dgm:prSet/>
      <dgm:spPr/>
      <dgm:t>
        <a:bodyPr/>
        <a:lstStyle/>
        <a:p>
          <a:endParaRPr lang="tr-TR"/>
        </a:p>
      </dgm:t>
    </dgm:pt>
    <dgm:pt modelId="{43728B3F-4AB6-4C44-879D-4A590A28CCED}">
      <dgm:prSet phldrT="[Text]"/>
      <dgm:spPr/>
      <dgm:t>
        <a:bodyPr/>
        <a:lstStyle/>
        <a:p>
          <a:r>
            <a:rPr lang="tr-TR" dirty="0" err="1" smtClean="0"/>
            <a:t>Factory</a:t>
          </a:r>
          <a:r>
            <a:rPr lang="tr-TR" dirty="0" smtClean="0"/>
            <a:t> </a:t>
          </a:r>
          <a:r>
            <a:rPr lang="tr-TR" dirty="0" err="1" smtClean="0"/>
            <a:t>quality</a:t>
          </a:r>
          <a:r>
            <a:rPr lang="tr-TR" dirty="0" smtClean="0"/>
            <a:t> </a:t>
          </a:r>
          <a:r>
            <a:rPr lang="tr-TR" dirty="0" err="1" smtClean="0"/>
            <a:t>control</a:t>
          </a:r>
          <a:endParaRPr lang="tr-TR" dirty="0"/>
        </a:p>
      </dgm:t>
    </dgm:pt>
    <dgm:pt modelId="{8E3C86DB-61B2-4807-9AD5-DC4ECB92C62B}" type="parTrans" cxnId="{31866CAB-0AB9-4DE2-931C-CFED8B1AE560}">
      <dgm:prSet/>
      <dgm:spPr/>
      <dgm:t>
        <a:bodyPr/>
        <a:lstStyle/>
        <a:p>
          <a:endParaRPr lang="tr-TR"/>
        </a:p>
      </dgm:t>
    </dgm:pt>
    <dgm:pt modelId="{10EEA0F9-FC0C-4D26-937B-873C0AAB6161}" type="sibTrans" cxnId="{31866CAB-0AB9-4DE2-931C-CFED8B1AE560}">
      <dgm:prSet/>
      <dgm:spPr/>
      <dgm:t>
        <a:bodyPr/>
        <a:lstStyle/>
        <a:p>
          <a:endParaRPr lang="tr-TR"/>
        </a:p>
      </dgm:t>
    </dgm:pt>
    <dgm:pt modelId="{90B37FEB-6B52-45BC-99B1-984854AF568C}">
      <dgm:prSet phldrT="[Text]"/>
      <dgm:spPr/>
      <dgm:t>
        <a:bodyPr/>
        <a:lstStyle/>
        <a:p>
          <a:r>
            <a:rPr lang="tr-TR" dirty="0" err="1" smtClean="0"/>
            <a:t>Government</a:t>
          </a:r>
          <a:r>
            <a:rPr lang="tr-TR" dirty="0" smtClean="0"/>
            <a:t> </a:t>
          </a:r>
          <a:r>
            <a:rPr lang="tr-TR" dirty="0" err="1" smtClean="0"/>
            <a:t>finance</a:t>
          </a:r>
          <a:endParaRPr lang="tr-TR" dirty="0"/>
        </a:p>
      </dgm:t>
    </dgm:pt>
    <dgm:pt modelId="{1CF51843-8F93-4800-A795-A025ADD6CBF9}" type="parTrans" cxnId="{49860DE6-FD51-4323-9E85-66E1A26533C9}">
      <dgm:prSet/>
      <dgm:spPr/>
      <dgm:t>
        <a:bodyPr/>
        <a:lstStyle/>
        <a:p>
          <a:endParaRPr lang="tr-TR"/>
        </a:p>
      </dgm:t>
    </dgm:pt>
    <dgm:pt modelId="{0AE41F7C-DBA3-4ABE-B7ED-40BCAE04F4A1}" type="sibTrans" cxnId="{49860DE6-FD51-4323-9E85-66E1A26533C9}">
      <dgm:prSet/>
      <dgm:spPr/>
      <dgm:t>
        <a:bodyPr/>
        <a:lstStyle/>
        <a:p>
          <a:endParaRPr lang="tr-TR"/>
        </a:p>
      </dgm:t>
    </dgm:pt>
    <dgm:pt modelId="{30B7ED91-48AB-459D-838B-94229E99FDB9}">
      <dgm:prSet phldrT="[Text]"/>
      <dgm:spPr/>
      <dgm:t>
        <a:bodyPr/>
        <a:lstStyle/>
        <a:p>
          <a:r>
            <a:rPr lang="tr-TR" dirty="0" err="1" smtClean="0"/>
            <a:t>Tendering</a:t>
          </a:r>
          <a:endParaRPr lang="tr-TR" dirty="0"/>
        </a:p>
      </dgm:t>
    </dgm:pt>
    <dgm:pt modelId="{1966D783-02FF-433E-8331-576AFD504D19}" type="parTrans" cxnId="{5C9D5714-418C-458F-85B3-E1454E89BBEC}">
      <dgm:prSet/>
      <dgm:spPr/>
      <dgm:t>
        <a:bodyPr/>
        <a:lstStyle/>
        <a:p>
          <a:endParaRPr lang="tr-TR"/>
        </a:p>
      </dgm:t>
    </dgm:pt>
    <dgm:pt modelId="{FAEC1E58-99AA-419C-8888-78CEBAFAFE95}" type="sibTrans" cxnId="{5C9D5714-418C-458F-85B3-E1454E89BBEC}">
      <dgm:prSet/>
      <dgm:spPr/>
      <dgm:t>
        <a:bodyPr/>
        <a:lstStyle/>
        <a:p>
          <a:endParaRPr lang="tr-TR"/>
        </a:p>
      </dgm:t>
    </dgm:pt>
    <dgm:pt modelId="{948234A6-7AD2-4D62-9206-DDB2F29D6BF5}">
      <dgm:prSet phldrT="[Text]"/>
      <dgm:spPr/>
      <dgm:t>
        <a:bodyPr/>
        <a:lstStyle/>
        <a:p>
          <a:r>
            <a:rPr lang="tr-TR" dirty="0" smtClean="0"/>
            <a:t>Construction</a:t>
          </a:r>
          <a:endParaRPr lang="tr-TR" dirty="0"/>
        </a:p>
      </dgm:t>
    </dgm:pt>
    <dgm:pt modelId="{84E07445-DC13-4359-872A-A2AB17420C6F}" type="parTrans" cxnId="{9D8744BE-F7F9-4295-8F59-479AA9267ECF}">
      <dgm:prSet/>
      <dgm:spPr/>
      <dgm:t>
        <a:bodyPr/>
        <a:lstStyle/>
        <a:p>
          <a:endParaRPr lang="tr-TR"/>
        </a:p>
      </dgm:t>
    </dgm:pt>
    <dgm:pt modelId="{8A1F8FC7-E1C1-4E99-B220-43513CEE3815}" type="sibTrans" cxnId="{9D8744BE-F7F9-4295-8F59-479AA9267ECF}">
      <dgm:prSet/>
      <dgm:spPr/>
      <dgm:t>
        <a:bodyPr/>
        <a:lstStyle/>
        <a:p>
          <a:endParaRPr lang="tr-TR"/>
        </a:p>
      </dgm:t>
    </dgm:pt>
    <dgm:pt modelId="{1AD0C899-670A-4B7B-A0A2-EE3E0C5600C0}">
      <dgm:prSet phldrT="[Text]"/>
      <dgm:spPr/>
      <dgm:t>
        <a:bodyPr/>
        <a:lstStyle/>
        <a:p>
          <a:r>
            <a:rPr lang="tr-TR" dirty="0" err="1" smtClean="0"/>
            <a:t>Workmanship</a:t>
          </a:r>
          <a:r>
            <a:rPr lang="tr-TR" dirty="0" smtClean="0"/>
            <a:t> on site</a:t>
          </a:r>
          <a:endParaRPr lang="tr-TR" dirty="0"/>
        </a:p>
      </dgm:t>
    </dgm:pt>
    <dgm:pt modelId="{DEE16C20-13F4-42A5-818F-6B98BBE8C364}" type="parTrans" cxnId="{4E4CF588-308F-488F-89F5-D2005DD0E801}">
      <dgm:prSet/>
      <dgm:spPr/>
      <dgm:t>
        <a:bodyPr/>
        <a:lstStyle/>
        <a:p>
          <a:endParaRPr lang="tr-TR"/>
        </a:p>
      </dgm:t>
    </dgm:pt>
    <dgm:pt modelId="{AA77EB1E-CC19-46C6-B9FA-67073F633D4D}" type="sibTrans" cxnId="{4E4CF588-308F-488F-89F5-D2005DD0E801}">
      <dgm:prSet/>
      <dgm:spPr/>
      <dgm:t>
        <a:bodyPr/>
        <a:lstStyle/>
        <a:p>
          <a:endParaRPr lang="tr-TR"/>
        </a:p>
      </dgm:t>
    </dgm:pt>
    <dgm:pt modelId="{FAB3EDDD-C290-4494-BB75-59A4B1762F62}">
      <dgm:prSet phldrT="[Text]"/>
      <dgm:spPr/>
      <dgm:t>
        <a:bodyPr/>
        <a:lstStyle/>
        <a:p>
          <a:r>
            <a:rPr lang="tr-TR" dirty="0" err="1" smtClean="0"/>
            <a:t>Repair</a:t>
          </a:r>
          <a:r>
            <a:rPr lang="tr-TR" dirty="0" smtClean="0"/>
            <a:t> / </a:t>
          </a:r>
          <a:r>
            <a:rPr lang="tr-TR" dirty="0" err="1" smtClean="0"/>
            <a:t>Maintenance</a:t>
          </a:r>
          <a:endParaRPr lang="tr-TR" dirty="0"/>
        </a:p>
      </dgm:t>
    </dgm:pt>
    <dgm:pt modelId="{DB6BD017-1DC8-4995-9756-3F6E06364BBE}" type="parTrans" cxnId="{498A4286-D2DB-41F5-B797-BC874FC3D007}">
      <dgm:prSet/>
      <dgm:spPr/>
      <dgm:t>
        <a:bodyPr/>
        <a:lstStyle/>
        <a:p>
          <a:endParaRPr lang="tr-TR"/>
        </a:p>
      </dgm:t>
    </dgm:pt>
    <dgm:pt modelId="{57BA7AE8-D97B-4BCB-B13D-3CD15839090B}" type="sibTrans" cxnId="{498A4286-D2DB-41F5-B797-BC874FC3D007}">
      <dgm:prSet/>
      <dgm:spPr/>
      <dgm:t>
        <a:bodyPr/>
        <a:lstStyle/>
        <a:p>
          <a:endParaRPr lang="tr-TR"/>
        </a:p>
      </dgm:t>
    </dgm:pt>
    <dgm:pt modelId="{D8BA80A3-9516-4E0E-A839-A328C55072BE}">
      <dgm:prSet phldrT="[Text]"/>
      <dgm:spPr/>
      <dgm:t>
        <a:bodyPr/>
        <a:lstStyle/>
        <a:p>
          <a:r>
            <a:rPr lang="tr-TR" dirty="0" smtClean="0"/>
            <a:t>Checks on materials</a:t>
          </a:r>
          <a:endParaRPr lang="tr-TR" dirty="0"/>
        </a:p>
      </dgm:t>
    </dgm:pt>
    <dgm:pt modelId="{C1F295AD-61E6-47DF-8B47-2717FD9B9E56}" type="parTrans" cxnId="{097EB18F-5C95-4C49-AC72-E2757CA10177}">
      <dgm:prSet/>
      <dgm:spPr/>
      <dgm:t>
        <a:bodyPr/>
        <a:lstStyle/>
        <a:p>
          <a:endParaRPr lang="tr-TR"/>
        </a:p>
      </dgm:t>
    </dgm:pt>
    <dgm:pt modelId="{9754F042-FB0E-4AD9-8294-5AFB62E33BE0}" type="sibTrans" cxnId="{097EB18F-5C95-4C49-AC72-E2757CA10177}">
      <dgm:prSet/>
      <dgm:spPr/>
      <dgm:t>
        <a:bodyPr/>
        <a:lstStyle/>
        <a:p>
          <a:endParaRPr lang="tr-TR"/>
        </a:p>
      </dgm:t>
    </dgm:pt>
    <dgm:pt modelId="{E370B3D0-E1B2-49DC-A7FB-F51DD57BCF91}">
      <dgm:prSet phldrT="[Text]"/>
      <dgm:spPr/>
      <dgm:t>
        <a:bodyPr/>
        <a:lstStyle/>
        <a:p>
          <a:r>
            <a:rPr lang="tr-TR" dirty="0" smtClean="0"/>
            <a:t>Fire precautions</a:t>
          </a:r>
          <a:endParaRPr lang="tr-TR" dirty="0"/>
        </a:p>
      </dgm:t>
    </dgm:pt>
    <dgm:pt modelId="{D7D441C6-AF97-4AF6-8C78-69A6F009B175}" type="parTrans" cxnId="{2C95F528-3A34-4E3C-823E-D1D6A595EDE9}">
      <dgm:prSet/>
      <dgm:spPr/>
      <dgm:t>
        <a:bodyPr/>
        <a:lstStyle/>
        <a:p>
          <a:endParaRPr lang="tr-TR"/>
        </a:p>
      </dgm:t>
    </dgm:pt>
    <dgm:pt modelId="{FD774EC9-0517-4E9A-82C8-C4F7776D151C}" type="sibTrans" cxnId="{2C95F528-3A34-4E3C-823E-D1D6A595EDE9}">
      <dgm:prSet/>
      <dgm:spPr/>
      <dgm:t>
        <a:bodyPr/>
        <a:lstStyle/>
        <a:p>
          <a:endParaRPr lang="tr-TR"/>
        </a:p>
      </dgm:t>
    </dgm:pt>
    <dgm:pt modelId="{62B9E908-26A3-492D-84BD-AA45D6F5654F}" type="pres">
      <dgm:prSet presAssocID="{F7DD309E-7A08-4C1B-A6B6-A68963ECC7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7A88BD45-CDD6-487C-B42D-120874834F01}" type="pres">
      <dgm:prSet presAssocID="{5A36E38A-16AF-4D75-AB94-A015B403E13E}" presName="composite" presStyleCnt="0"/>
      <dgm:spPr/>
    </dgm:pt>
    <dgm:pt modelId="{61E31696-2B6B-42D3-9D0E-BC4B5CAB64AE}" type="pres">
      <dgm:prSet presAssocID="{5A36E38A-16AF-4D75-AB94-A015B403E1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099EE75-25BD-4BDE-B704-9EA7D6D2C360}" type="pres">
      <dgm:prSet presAssocID="{5A36E38A-16AF-4D75-AB94-A015B403E13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9E88B5A-067F-46D2-9D5F-4EB2C2ED1052}" type="pres">
      <dgm:prSet presAssocID="{92C7D736-85AF-4BD0-942F-3FB650FF0311}" presName="space" presStyleCnt="0"/>
      <dgm:spPr/>
    </dgm:pt>
    <dgm:pt modelId="{E1902F32-1C6A-47E3-8FC8-7EF65EAD9845}" type="pres">
      <dgm:prSet presAssocID="{EF2796D4-13AB-4F06-B490-ED66D660D6AB}" presName="composite" presStyleCnt="0"/>
      <dgm:spPr/>
    </dgm:pt>
    <dgm:pt modelId="{216641D6-952C-40DE-8C6D-BA9647B73AE4}" type="pres">
      <dgm:prSet presAssocID="{EF2796D4-13AB-4F06-B490-ED66D660D6A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483CEE2-5EC0-4E89-A390-C56744CF4CEE}" type="pres">
      <dgm:prSet presAssocID="{EF2796D4-13AB-4F06-B490-ED66D660D6A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192BAF38-E83A-48AB-8306-612586EE78E6}" type="presOf" srcId="{948234A6-7AD2-4D62-9206-DDB2F29D6BF5}" destId="{5099EE75-25BD-4BDE-B704-9EA7D6D2C360}" srcOrd="0" destOrd="5" presId="urn:microsoft.com/office/officeart/2005/8/layout/hList1"/>
    <dgm:cxn modelId="{0B6D7454-FC2C-40F2-B0D7-CF8D82203AB4}" type="presOf" srcId="{30B7ED91-48AB-459D-838B-94229E99FDB9}" destId="{5099EE75-25BD-4BDE-B704-9EA7D6D2C360}" srcOrd="0" destOrd="4" presId="urn:microsoft.com/office/officeart/2005/8/layout/hList1"/>
    <dgm:cxn modelId="{2922623D-F2EC-4645-B255-077F30E98DED}" srcId="{F7DD309E-7A08-4C1B-A6B6-A68963ECC7DC}" destId="{5A36E38A-16AF-4D75-AB94-A015B403E13E}" srcOrd="0" destOrd="0" parTransId="{9BBFE5B5-EF2B-4305-A864-2BE013E1CC52}" sibTransId="{92C7D736-85AF-4BD0-942F-3FB650FF0311}"/>
    <dgm:cxn modelId="{F61983C9-BE33-43BC-AF59-C0E6A2982616}" srcId="{EF2796D4-13AB-4F06-B490-ED66D660D6AB}" destId="{E948EFFF-55E4-4EA2-BEC8-204CFC54F560}" srcOrd="2" destOrd="0" parTransId="{A8695931-465E-453D-8758-434457B781E3}" sibTransId="{3B528457-6362-436C-908C-DD5425A99EC0}"/>
    <dgm:cxn modelId="{A4CD8BEF-B9EB-4C06-9A27-197575BBA476}" type="presOf" srcId="{9CCDC4A0-0E12-438F-BCA0-72999FF671D6}" destId="{5099EE75-25BD-4BDE-B704-9EA7D6D2C360}" srcOrd="0" destOrd="2" presId="urn:microsoft.com/office/officeart/2005/8/layout/hList1"/>
    <dgm:cxn modelId="{2C95F528-3A34-4E3C-823E-D1D6A595EDE9}" srcId="{5A36E38A-16AF-4D75-AB94-A015B403E13E}" destId="{E370B3D0-E1B2-49DC-A7FB-F51DD57BCF91}" srcOrd="9" destOrd="0" parTransId="{D7D441C6-AF97-4AF6-8C78-69A6F009B175}" sibTransId="{FD774EC9-0517-4E9A-82C8-C4F7776D151C}"/>
    <dgm:cxn modelId="{4E4CF588-308F-488F-89F5-D2005DD0E801}" srcId="{5A36E38A-16AF-4D75-AB94-A015B403E13E}" destId="{1AD0C899-670A-4B7B-A0A2-EE3E0C5600C0}" srcOrd="6" destOrd="0" parTransId="{DEE16C20-13F4-42A5-818F-6B98BBE8C364}" sibTransId="{AA77EB1E-CC19-46C6-B9FA-67073F633D4D}"/>
    <dgm:cxn modelId="{08103A3F-8A27-4221-9025-57753527C149}" type="presOf" srcId="{D8BA80A3-9516-4E0E-A839-A328C55072BE}" destId="{5099EE75-25BD-4BDE-B704-9EA7D6D2C360}" srcOrd="0" destOrd="8" presId="urn:microsoft.com/office/officeart/2005/8/layout/hList1"/>
    <dgm:cxn modelId="{F475E8F8-28F5-4975-B2FF-8831A4951D3C}" type="presOf" srcId="{90B37FEB-6B52-45BC-99B1-984854AF568C}" destId="{D483CEE2-5EC0-4E89-A390-C56744CF4CEE}" srcOrd="0" destOrd="4" presId="urn:microsoft.com/office/officeart/2005/8/layout/hList1"/>
    <dgm:cxn modelId="{A52D1231-A644-4F06-B9C9-2EF19BBB293E}" type="presOf" srcId="{5A36E38A-16AF-4D75-AB94-A015B403E13E}" destId="{61E31696-2B6B-42D3-9D0E-BC4B5CAB64AE}" srcOrd="0" destOrd="0" presId="urn:microsoft.com/office/officeart/2005/8/layout/hList1"/>
    <dgm:cxn modelId="{AE525F0B-51BB-4136-82A9-7F7991E8DF01}" type="presOf" srcId="{E370B3D0-E1B2-49DC-A7FB-F51DD57BCF91}" destId="{5099EE75-25BD-4BDE-B704-9EA7D6D2C360}" srcOrd="0" destOrd="9" presId="urn:microsoft.com/office/officeart/2005/8/layout/hList1"/>
    <dgm:cxn modelId="{498A4286-D2DB-41F5-B797-BC874FC3D007}" srcId="{5A36E38A-16AF-4D75-AB94-A015B403E13E}" destId="{FAB3EDDD-C290-4494-BB75-59A4B1762F62}" srcOrd="7" destOrd="0" parTransId="{DB6BD017-1DC8-4995-9756-3F6E06364BBE}" sibTransId="{57BA7AE8-D97B-4BCB-B13D-3CD15839090B}"/>
    <dgm:cxn modelId="{0D58AAD9-2C3A-4FC2-B1D1-70B8F41D03D5}" type="presOf" srcId="{1242CB20-DFDA-4CF1-9761-B5EE78FBD198}" destId="{5099EE75-25BD-4BDE-B704-9EA7D6D2C360}" srcOrd="0" destOrd="0" presId="urn:microsoft.com/office/officeart/2005/8/layout/hList1"/>
    <dgm:cxn modelId="{2D02BFCA-9BDF-43CB-A687-E4F676440A75}" type="presOf" srcId="{EF2796D4-13AB-4F06-B490-ED66D660D6AB}" destId="{216641D6-952C-40DE-8C6D-BA9647B73AE4}" srcOrd="0" destOrd="0" presId="urn:microsoft.com/office/officeart/2005/8/layout/hList1"/>
    <dgm:cxn modelId="{49860DE6-FD51-4323-9E85-66E1A26533C9}" srcId="{EF2796D4-13AB-4F06-B490-ED66D660D6AB}" destId="{90B37FEB-6B52-45BC-99B1-984854AF568C}" srcOrd="4" destOrd="0" parTransId="{1CF51843-8F93-4800-A795-A025ADD6CBF9}" sibTransId="{0AE41F7C-DBA3-4ABE-B7ED-40BCAE04F4A1}"/>
    <dgm:cxn modelId="{7411653A-02C4-4665-854F-7EEE7B3840ED}" type="presOf" srcId="{E948EFFF-55E4-4EA2-BEC8-204CFC54F560}" destId="{D483CEE2-5EC0-4E89-A390-C56744CF4CEE}" srcOrd="0" destOrd="2" presId="urn:microsoft.com/office/officeart/2005/8/layout/hList1"/>
    <dgm:cxn modelId="{F63B8A22-73DA-4EE8-A762-0179F7BE414A}" srcId="{5A36E38A-16AF-4D75-AB94-A015B403E13E}" destId="{9CCDC4A0-0E12-438F-BCA0-72999FF671D6}" srcOrd="2" destOrd="0" parTransId="{B47C056F-E931-4AD5-9411-17801158941A}" sibTransId="{76D929BD-43D5-427F-A1F9-A63F40013533}"/>
    <dgm:cxn modelId="{31866CAB-0AB9-4DE2-931C-CFED8B1AE560}" srcId="{EF2796D4-13AB-4F06-B490-ED66D660D6AB}" destId="{43728B3F-4AB6-4C44-879D-4A590A28CCED}" srcOrd="3" destOrd="0" parTransId="{8E3C86DB-61B2-4807-9AD5-DC4ECB92C62B}" sibTransId="{10EEA0F9-FC0C-4D26-937B-873C0AAB6161}"/>
    <dgm:cxn modelId="{0CC04BE2-31FE-46FA-9408-F7036DFB50AB}" srcId="{5A36E38A-16AF-4D75-AB94-A015B403E13E}" destId="{17285819-F836-42A4-AA59-2D516745DEC6}" srcOrd="3" destOrd="0" parTransId="{00AA04CE-6EA9-4FF1-AFD7-644F1908D9F0}" sibTransId="{1BB66DF6-1E9F-4567-ACC5-C238B3274170}"/>
    <dgm:cxn modelId="{1AD3F8A1-DDDA-4B87-8B9C-96356892E76B}" srcId="{EF2796D4-13AB-4F06-B490-ED66D660D6AB}" destId="{C48C88C8-7FEF-4DCE-B7C3-A5646EFBF486}" srcOrd="1" destOrd="0" parTransId="{1A5192F8-08A8-4D36-A2B2-94ECEC0A3479}" sibTransId="{50381DDB-ECAD-4AB7-8800-D2FC290309C2}"/>
    <dgm:cxn modelId="{91F200D1-6F58-4CE7-B49C-39457D51307D}" type="presOf" srcId="{C47587BE-E3E8-47C9-BA64-93F636CAD41E}" destId="{D483CEE2-5EC0-4E89-A390-C56744CF4CEE}" srcOrd="0" destOrd="0" presId="urn:microsoft.com/office/officeart/2005/8/layout/hList1"/>
    <dgm:cxn modelId="{A0D23DDD-B269-4251-ADF6-94F534890EFE}" srcId="{5A36E38A-16AF-4D75-AB94-A015B403E13E}" destId="{DF7E3E07-516F-4EF1-AF8A-27949DD2470C}" srcOrd="1" destOrd="0" parTransId="{11EC572E-F99A-4F7F-80C3-5349695304F1}" sibTransId="{5F66313A-ACC8-471C-9E25-5AD2D2C273BA}"/>
    <dgm:cxn modelId="{AF324A35-AA24-449E-AEEE-EFD81B05EE80}" type="presOf" srcId="{1AD0C899-670A-4B7B-A0A2-EE3E0C5600C0}" destId="{5099EE75-25BD-4BDE-B704-9EA7D6D2C360}" srcOrd="0" destOrd="6" presId="urn:microsoft.com/office/officeart/2005/8/layout/hList1"/>
    <dgm:cxn modelId="{40A292DE-6C47-4683-9857-88524BE72B90}" srcId="{F7DD309E-7A08-4C1B-A6B6-A68963ECC7DC}" destId="{EF2796D4-13AB-4F06-B490-ED66D660D6AB}" srcOrd="1" destOrd="0" parTransId="{E755701D-6931-4A50-8320-D1DBF58E42A2}" sibTransId="{2B6CD94C-EE69-4FBD-82A7-966D625BC1E0}"/>
    <dgm:cxn modelId="{55DDC268-04BB-4704-9288-734C02354B3A}" type="presOf" srcId="{43728B3F-4AB6-4C44-879D-4A590A28CCED}" destId="{D483CEE2-5EC0-4E89-A390-C56744CF4CEE}" srcOrd="0" destOrd="3" presId="urn:microsoft.com/office/officeart/2005/8/layout/hList1"/>
    <dgm:cxn modelId="{DA436106-909C-41F0-8F0C-6DEE618FBC09}" type="presOf" srcId="{FAB3EDDD-C290-4494-BB75-59A4B1762F62}" destId="{5099EE75-25BD-4BDE-B704-9EA7D6D2C360}" srcOrd="0" destOrd="7" presId="urn:microsoft.com/office/officeart/2005/8/layout/hList1"/>
    <dgm:cxn modelId="{5C9D5714-418C-458F-85B3-E1454E89BBEC}" srcId="{5A36E38A-16AF-4D75-AB94-A015B403E13E}" destId="{30B7ED91-48AB-459D-838B-94229E99FDB9}" srcOrd="4" destOrd="0" parTransId="{1966D783-02FF-433E-8331-576AFD504D19}" sibTransId="{FAEC1E58-99AA-419C-8888-78CEBAFAFE95}"/>
    <dgm:cxn modelId="{B74197DB-0456-4EC4-8C6A-DF7C5C330CB2}" type="presOf" srcId="{17285819-F836-42A4-AA59-2D516745DEC6}" destId="{5099EE75-25BD-4BDE-B704-9EA7D6D2C360}" srcOrd="0" destOrd="3" presId="urn:microsoft.com/office/officeart/2005/8/layout/hList1"/>
    <dgm:cxn modelId="{8BB0E3A5-C163-467C-B3B1-231260C15F2E}" type="presOf" srcId="{F7DD309E-7A08-4C1B-A6B6-A68963ECC7DC}" destId="{62B9E908-26A3-492D-84BD-AA45D6F5654F}" srcOrd="0" destOrd="0" presId="urn:microsoft.com/office/officeart/2005/8/layout/hList1"/>
    <dgm:cxn modelId="{C8B61A8C-D706-476D-AAA3-679859562A68}" srcId="{EF2796D4-13AB-4F06-B490-ED66D660D6AB}" destId="{C47587BE-E3E8-47C9-BA64-93F636CAD41E}" srcOrd="0" destOrd="0" parTransId="{133F2C03-3B58-47EA-BB2D-1874BA8DA6B5}" sibTransId="{2C2E62B8-6EAA-439C-96CA-2011B06E122C}"/>
    <dgm:cxn modelId="{03CEB359-BB0E-412B-BE17-2B0D6999FECA}" type="presOf" srcId="{DF7E3E07-516F-4EF1-AF8A-27949DD2470C}" destId="{5099EE75-25BD-4BDE-B704-9EA7D6D2C360}" srcOrd="0" destOrd="1" presId="urn:microsoft.com/office/officeart/2005/8/layout/hList1"/>
    <dgm:cxn modelId="{9D8744BE-F7F9-4295-8F59-479AA9267ECF}" srcId="{5A36E38A-16AF-4D75-AB94-A015B403E13E}" destId="{948234A6-7AD2-4D62-9206-DDB2F29D6BF5}" srcOrd="5" destOrd="0" parTransId="{84E07445-DC13-4359-872A-A2AB17420C6F}" sibTransId="{8A1F8FC7-E1C1-4E99-B220-43513CEE3815}"/>
    <dgm:cxn modelId="{097EB18F-5C95-4C49-AC72-E2757CA10177}" srcId="{5A36E38A-16AF-4D75-AB94-A015B403E13E}" destId="{D8BA80A3-9516-4E0E-A839-A328C55072BE}" srcOrd="8" destOrd="0" parTransId="{C1F295AD-61E6-47DF-8B47-2717FD9B9E56}" sibTransId="{9754F042-FB0E-4AD9-8294-5AFB62E33BE0}"/>
    <dgm:cxn modelId="{E125B5D1-7675-4EF5-A6E1-D2BE6C242E56}" type="presOf" srcId="{C48C88C8-7FEF-4DCE-B7C3-A5646EFBF486}" destId="{D483CEE2-5EC0-4E89-A390-C56744CF4CEE}" srcOrd="0" destOrd="1" presId="urn:microsoft.com/office/officeart/2005/8/layout/hList1"/>
    <dgm:cxn modelId="{847CED17-EC4A-45CC-8DE6-5EC7D9E5EAB8}" srcId="{5A36E38A-16AF-4D75-AB94-A015B403E13E}" destId="{1242CB20-DFDA-4CF1-9761-B5EE78FBD198}" srcOrd="0" destOrd="0" parTransId="{DCF5CCC1-C38F-402A-873A-891C1D4DABAE}" sibTransId="{F96C6191-0416-415A-B1CD-868D4EC50792}"/>
    <dgm:cxn modelId="{E0E85E4C-FFCC-4B39-A902-145FF6518FA1}" type="presParOf" srcId="{62B9E908-26A3-492D-84BD-AA45D6F5654F}" destId="{7A88BD45-CDD6-487C-B42D-120874834F01}" srcOrd="0" destOrd="0" presId="urn:microsoft.com/office/officeart/2005/8/layout/hList1"/>
    <dgm:cxn modelId="{70F95A44-9309-4C5C-A9E5-0F1E6B6F8F79}" type="presParOf" srcId="{7A88BD45-CDD6-487C-B42D-120874834F01}" destId="{61E31696-2B6B-42D3-9D0E-BC4B5CAB64AE}" srcOrd="0" destOrd="0" presId="urn:microsoft.com/office/officeart/2005/8/layout/hList1"/>
    <dgm:cxn modelId="{23EB3236-2FCF-4A8A-8256-58120B8629E9}" type="presParOf" srcId="{7A88BD45-CDD6-487C-B42D-120874834F01}" destId="{5099EE75-25BD-4BDE-B704-9EA7D6D2C360}" srcOrd="1" destOrd="0" presId="urn:microsoft.com/office/officeart/2005/8/layout/hList1"/>
    <dgm:cxn modelId="{F7EB2641-F548-4A99-9146-D52B13EDD04E}" type="presParOf" srcId="{62B9E908-26A3-492D-84BD-AA45D6F5654F}" destId="{39E88B5A-067F-46D2-9D5F-4EB2C2ED1052}" srcOrd="1" destOrd="0" presId="urn:microsoft.com/office/officeart/2005/8/layout/hList1"/>
    <dgm:cxn modelId="{DCF1DBB0-F08F-4E3A-BFDA-6D681A50E176}" type="presParOf" srcId="{62B9E908-26A3-492D-84BD-AA45D6F5654F}" destId="{E1902F32-1C6A-47E3-8FC8-7EF65EAD9845}" srcOrd="2" destOrd="0" presId="urn:microsoft.com/office/officeart/2005/8/layout/hList1"/>
    <dgm:cxn modelId="{6EC0385F-6A10-4D08-8C6A-97AB90CD2BE7}" type="presParOf" srcId="{E1902F32-1C6A-47E3-8FC8-7EF65EAD9845}" destId="{216641D6-952C-40DE-8C6D-BA9647B73AE4}" srcOrd="0" destOrd="0" presId="urn:microsoft.com/office/officeart/2005/8/layout/hList1"/>
    <dgm:cxn modelId="{02C051A8-EBEC-422A-8894-7DCAC9D39A1A}" type="presParOf" srcId="{E1902F32-1C6A-47E3-8FC8-7EF65EAD9845}" destId="{D483CEE2-5EC0-4E89-A390-C56744CF4C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DFDA2-2B0C-4393-92E1-D40748AB0E28}">
      <dsp:nvSpPr>
        <dsp:cNvPr id="0" name=""/>
        <dsp:cNvSpPr/>
      </dsp:nvSpPr>
      <dsp:spPr>
        <a:xfrm>
          <a:off x="0" y="4202060"/>
          <a:ext cx="7560840" cy="59659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Short Term - Project</a:t>
          </a:r>
          <a:endParaRPr lang="en-US" sz="1800" kern="1200" noProof="0" dirty="0"/>
        </a:p>
      </dsp:txBody>
      <dsp:txXfrm>
        <a:off x="0" y="4202060"/>
        <a:ext cx="2268252" cy="596597"/>
      </dsp:txXfrm>
    </dsp:sp>
    <dsp:sp modelId="{471D2546-9E1B-4EDD-9FE0-FBE94CF43414}">
      <dsp:nvSpPr>
        <dsp:cNvPr id="0" name=""/>
        <dsp:cNvSpPr/>
      </dsp:nvSpPr>
      <dsp:spPr>
        <a:xfrm>
          <a:off x="0" y="3506030"/>
          <a:ext cx="7560840" cy="59659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Short Term – Project</a:t>
          </a:r>
          <a:endParaRPr lang="en-US" sz="1800" kern="1200" noProof="0" dirty="0"/>
        </a:p>
      </dsp:txBody>
      <dsp:txXfrm>
        <a:off x="0" y="3506030"/>
        <a:ext cx="2268252" cy="596597"/>
      </dsp:txXfrm>
    </dsp:sp>
    <dsp:sp modelId="{2FE3339E-CB62-4E26-99C2-7A00C1D8857B}">
      <dsp:nvSpPr>
        <dsp:cNvPr id="0" name=""/>
        <dsp:cNvSpPr/>
      </dsp:nvSpPr>
      <dsp:spPr>
        <a:xfrm>
          <a:off x="0" y="2809999"/>
          <a:ext cx="7560840" cy="59659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Short Term – Project</a:t>
          </a:r>
          <a:endParaRPr lang="en-US" sz="1800" kern="1200" noProof="0" dirty="0"/>
        </a:p>
      </dsp:txBody>
      <dsp:txXfrm>
        <a:off x="0" y="2809999"/>
        <a:ext cx="2268252" cy="596597"/>
      </dsp:txXfrm>
    </dsp:sp>
    <dsp:sp modelId="{8183A2BF-BD5D-449B-A6AD-822F78DD4D2B}">
      <dsp:nvSpPr>
        <dsp:cNvPr id="0" name=""/>
        <dsp:cNvSpPr/>
      </dsp:nvSpPr>
      <dsp:spPr>
        <a:xfrm>
          <a:off x="0" y="2113969"/>
          <a:ext cx="7560840" cy="59659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Short Term – Project</a:t>
          </a:r>
          <a:endParaRPr lang="en-US" sz="1800" kern="1200" noProof="0" dirty="0"/>
        </a:p>
      </dsp:txBody>
      <dsp:txXfrm>
        <a:off x="0" y="2113969"/>
        <a:ext cx="2268252" cy="596597"/>
      </dsp:txXfrm>
    </dsp:sp>
    <dsp:sp modelId="{4C6D31F4-9B79-4075-8C6F-46A6CAAF353C}">
      <dsp:nvSpPr>
        <dsp:cNvPr id="0" name=""/>
        <dsp:cNvSpPr/>
      </dsp:nvSpPr>
      <dsp:spPr>
        <a:xfrm>
          <a:off x="0" y="1417938"/>
          <a:ext cx="7560840" cy="59659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Short Term – Project</a:t>
          </a:r>
          <a:endParaRPr lang="en-US" sz="1800" kern="1200" noProof="0" dirty="0"/>
        </a:p>
      </dsp:txBody>
      <dsp:txXfrm>
        <a:off x="0" y="1417938"/>
        <a:ext cx="2268252" cy="596597"/>
      </dsp:txXfrm>
    </dsp:sp>
    <dsp:sp modelId="{541C07B2-8251-48D1-882C-F08C33AD08B5}">
      <dsp:nvSpPr>
        <dsp:cNvPr id="0" name=""/>
        <dsp:cNvSpPr/>
      </dsp:nvSpPr>
      <dsp:spPr>
        <a:xfrm>
          <a:off x="0" y="721908"/>
          <a:ext cx="7560840" cy="59659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Long Term - Project</a:t>
          </a:r>
          <a:endParaRPr lang="en-US" sz="1800" kern="1200" noProof="0" dirty="0"/>
        </a:p>
      </dsp:txBody>
      <dsp:txXfrm>
        <a:off x="0" y="721908"/>
        <a:ext cx="2268252" cy="596597"/>
      </dsp:txXfrm>
    </dsp:sp>
    <dsp:sp modelId="{804F79E2-EC0D-4DDD-BE0F-33CA1F810C01}">
      <dsp:nvSpPr>
        <dsp:cNvPr id="0" name=""/>
        <dsp:cNvSpPr/>
      </dsp:nvSpPr>
      <dsp:spPr>
        <a:xfrm>
          <a:off x="0" y="25877"/>
          <a:ext cx="7560840" cy="596597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noProof="0" dirty="0" smtClean="0"/>
            <a:t>Long Term - Personal</a:t>
          </a:r>
          <a:endParaRPr lang="en-US" sz="1800" kern="1200" noProof="0" dirty="0"/>
        </a:p>
      </dsp:txBody>
      <dsp:txXfrm>
        <a:off x="0" y="25877"/>
        <a:ext cx="2268252" cy="596597"/>
      </dsp:txXfrm>
    </dsp:sp>
    <dsp:sp modelId="{BA41FAAB-7BF8-430F-AA8A-B7EB85C491E8}">
      <dsp:nvSpPr>
        <dsp:cNvPr id="0" name=""/>
        <dsp:cNvSpPr/>
      </dsp:nvSpPr>
      <dsp:spPr>
        <a:xfrm>
          <a:off x="3557196" y="75594"/>
          <a:ext cx="2563482" cy="497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Develop own career</a:t>
          </a:r>
          <a:endParaRPr lang="en-US" sz="1200" kern="1200" noProof="0" dirty="0"/>
        </a:p>
      </dsp:txBody>
      <dsp:txXfrm>
        <a:off x="3571757" y="90155"/>
        <a:ext cx="2534360" cy="468042"/>
      </dsp:txXfrm>
    </dsp:sp>
    <dsp:sp modelId="{A7749DB0-4D40-4E48-ABFC-B1511A1EE51D}">
      <dsp:nvSpPr>
        <dsp:cNvPr id="0" name=""/>
        <dsp:cNvSpPr/>
      </dsp:nvSpPr>
      <dsp:spPr>
        <a:xfrm>
          <a:off x="4793217" y="572758"/>
          <a:ext cx="91440" cy="198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8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9F9EE-B150-48DC-B494-03D09D5AA782}">
      <dsp:nvSpPr>
        <dsp:cNvPr id="0" name=""/>
        <dsp:cNvSpPr/>
      </dsp:nvSpPr>
      <dsp:spPr>
        <a:xfrm>
          <a:off x="3557196" y="771624"/>
          <a:ext cx="2563482" cy="497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Influence the direction of housing policy</a:t>
          </a:r>
          <a:endParaRPr lang="en-US" sz="1200" kern="1200" noProof="0" dirty="0"/>
        </a:p>
      </dsp:txBody>
      <dsp:txXfrm>
        <a:off x="3571757" y="786185"/>
        <a:ext cx="2534360" cy="468042"/>
      </dsp:txXfrm>
    </dsp:sp>
    <dsp:sp modelId="{7DD267BA-4C62-4F52-9FDB-AAD8DE88092D}">
      <dsp:nvSpPr>
        <dsp:cNvPr id="0" name=""/>
        <dsp:cNvSpPr/>
      </dsp:nvSpPr>
      <dsp:spPr>
        <a:xfrm>
          <a:off x="4793217" y="1268789"/>
          <a:ext cx="91440" cy="198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8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BE726-5428-4324-A0F8-C79A36EDED02}">
      <dsp:nvSpPr>
        <dsp:cNvPr id="0" name=""/>
        <dsp:cNvSpPr/>
      </dsp:nvSpPr>
      <dsp:spPr>
        <a:xfrm>
          <a:off x="3557196" y="1467655"/>
          <a:ext cx="2563482" cy="497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Advise client on potential pitfalls</a:t>
          </a:r>
          <a:endParaRPr lang="en-US" sz="1200" kern="1200" noProof="0" dirty="0"/>
        </a:p>
      </dsp:txBody>
      <dsp:txXfrm>
        <a:off x="3571757" y="1482216"/>
        <a:ext cx="2534360" cy="468042"/>
      </dsp:txXfrm>
    </dsp:sp>
    <dsp:sp modelId="{A4190B97-6EA0-445C-8BA7-F0D14B684AF7}">
      <dsp:nvSpPr>
        <dsp:cNvPr id="0" name=""/>
        <dsp:cNvSpPr/>
      </dsp:nvSpPr>
      <dsp:spPr>
        <a:xfrm>
          <a:off x="4793217" y="1964819"/>
          <a:ext cx="91440" cy="198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8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FEC86-83AA-4AE7-B8FC-19EB744B31E3}">
      <dsp:nvSpPr>
        <dsp:cNvPr id="0" name=""/>
        <dsp:cNvSpPr/>
      </dsp:nvSpPr>
      <dsp:spPr>
        <a:xfrm>
          <a:off x="3557196" y="2163685"/>
          <a:ext cx="2563482" cy="497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Gain some insight into system-built housing situation in time available</a:t>
          </a:r>
          <a:endParaRPr lang="en-US" sz="1200" kern="1200" noProof="0" dirty="0"/>
        </a:p>
      </dsp:txBody>
      <dsp:txXfrm>
        <a:off x="3571757" y="2178246"/>
        <a:ext cx="2534360" cy="468042"/>
      </dsp:txXfrm>
    </dsp:sp>
    <dsp:sp modelId="{CC5A505E-26EC-4467-BB1E-B3959DDD4626}">
      <dsp:nvSpPr>
        <dsp:cNvPr id="0" name=""/>
        <dsp:cNvSpPr/>
      </dsp:nvSpPr>
      <dsp:spPr>
        <a:xfrm>
          <a:off x="4793217" y="2660850"/>
          <a:ext cx="91440" cy="198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8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E2338-9625-4A47-B9B0-9D31B5722375}">
      <dsp:nvSpPr>
        <dsp:cNvPr id="0" name=""/>
        <dsp:cNvSpPr/>
      </dsp:nvSpPr>
      <dsp:spPr>
        <a:xfrm>
          <a:off x="3557196" y="2859716"/>
          <a:ext cx="2563482" cy="497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See what lessons could be learned in time available</a:t>
          </a:r>
          <a:endParaRPr lang="en-US" sz="1200" kern="1200" noProof="0" dirty="0"/>
        </a:p>
      </dsp:txBody>
      <dsp:txXfrm>
        <a:off x="3571757" y="2874277"/>
        <a:ext cx="2534360" cy="468042"/>
      </dsp:txXfrm>
    </dsp:sp>
    <dsp:sp modelId="{152EE7C1-ACD4-4307-8E4A-BCB80E6E3892}">
      <dsp:nvSpPr>
        <dsp:cNvPr id="0" name=""/>
        <dsp:cNvSpPr/>
      </dsp:nvSpPr>
      <dsp:spPr>
        <a:xfrm>
          <a:off x="4793217" y="3356880"/>
          <a:ext cx="91440" cy="198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8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D5EAC-BE2F-4FB9-ABE1-E137206438FF}">
      <dsp:nvSpPr>
        <dsp:cNvPr id="0" name=""/>
        <dsp:cNvSpPr/>
      </dsp:nvSpPr>
      <dsp:spPr>
        <a:xfrm>
          <a:off x="3557196" y="3555746"/>
          <a:ext cx="2563482" cy="497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Analyze situation competently</a:t>
          </a:r>
          <a:endParaRPr lang="en-US" sz="1200" kern="1200" noProof="0" dirty="0"/>
        </a:p>
      </dsp:txBody>
      <dsp:txXfrm>
        <a:off x="3571757" y="3570307"/>
        <a:ext cx="2534360" cy="468042"/>
      </dsp:txXfrm>
    </dsp:sp>
    <dsp:sp modelId="{4FF89CB9-5415-44A0-ABCF-66964E79A83F}">
      <dsp:nvSpPr>
        <dsp:cNvPr id="0" name=""/>
        <dsp:cNvSpPr/>
      </dsp:nvSpPr>
      <dsp:spPr>
        <a:xfrm>
          <a:off x="2850052" y="4052911"/>
          <a:ext cx="1988884" cy="198865"/>
        </a:xfrm>
        <a:custGeom>
          <a:avLst/>
          <a:gdLst/>
          <a:ahLst/>
          <a:cxnLst/>
          <a:rect l="0" t="0" r="0" b="0"/>
          <a:pathLst>
            <a:path>
              <a:moveTo>
                <a:pt x="1988884" y="0"/>
              </a:moveTo>
              <a:lnTo>
                <a:pt x="1988884" y="99432"/>
              </a:lnTo>
              <a:lnTo>
                <a:pt x="0" y="99432"/>
              </a:lnTo>
              <a:lnTo>
                <a:pt x="0" y="1988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D2274-2F31-424D-98F9-D17065F6DCC2}">
      <dsp:nvSpPr>
        <dsp:cNvPr id="0" name=""/>
        <dsp:cNvSpPr/>
      </dsp:nvSpPr>
      <dsp:spPr>
        <a:xfrm>
          <a:off x="2298953" y="4251777"/>
          <a:ext cx="1102199" cy="497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Manage time effectively</a:t>
          </a:r>
          <a:endParaRPr lang="en-US" sz="1200" kern="1200" noProof="0" dirty="0"/>
        </a:p>
      </dsp:txBody>
      <dsp:txXfrm>
        <a:off x="2313514" y="4266338"/>
        <a:ext cx="1073077" cy="468042"/>
      </dsp:txXfrm>
    </dsp:sp>
    <dsp:sp modelId="{F505237A-5EF5-4B58-9DFC-85B159022861}">
      <dsp:nvSpPr>
        <dsp:cNvPr id="0" name=""/>
        <dsp:cNvSpPr/>
      </dsp:nvSpPr>
      <dsp:spPr>
        <a:xfrm>
          <a:off x="4175976" y="4052911"/>
          <a:ext cx="662961" cy="198865"/>
        </a:xfrm>
        <a:custGeom>
          <a:avLst/>
          <a:gdLst/>
          <a:ahLst/>
          <a:cxnLst/>
          <a:rect l="0" t="0" r="0" b="0"/>
          <a:pathLst>
            <a:path>
              <a:moveTo>
                <a:pt x="662961" y="0"/>
              </a:moveTo>
              <a:lnTo>
                <a:pt x="662961" y="99432"/>
              </a:lnTo>
              <a:lnTo>
                <a:pt x="0" y="99432"/>
              </a:lnTo>
              <a:lnTo>
                <a:pt x="0" y="1988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4F206-1B74-47F8-95BB-A075D7702089}">
      <dsp:nvSpPr>
        <dsp:cNvPr id="0" name=""/>
        <dsp:cNvSpPr/>
      </dsp:nvSpPr>
      <dsp:spPr>
        <a:xfrm>
          <a:off x="3624876" y="4251777"/>
          <a:ext cx="1102199" cy="497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Manage data collection effectively</a:t>
          </a:r>
          <a:endParaRPr lang="en-US" sz="1200" kern="1200" noProof="0" dirty="0"/>
        </a:p>
      </dsp:txBody>
      <dsp:txXfrm>
        <a:off x="3639437" y="4266338"/>
        <a:ext cx="1073077" cy="468042"/>
      </dsp:txXfrm>
    </dsp:sp>
    <dsp:sp modelId="{0A199D6E-4011-4597-966C-7F82DCD1BD19}">
      <dsp:nvSpPr>
        <dsp:cNvPr id="0" name=""/>
        <dsp:cNvSpPr/>
      </dsp:nvSpPr>
      <dsp:spPr>
        <a:xfrm>
          <a:off x="4838937" y="4052911"/>
          <a:ext cx="662961" cy="198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32"/>
              </a:lnTo>
              <a:lnTo>
                <a:pt x="662961" y="99432"/>
              </a:lnTo>
              <a:lnTo>
                <a:pt x="662961" y="1988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DDA37-EE02-466E-AD7B-B203CD8399FA}">
      <dsp:nvSpPr>
        <dsp:cNvPr id="0" name=""/>
        <dsp:cNvSpPr/>
      </dsp:nvSpPr>
      <dsp:spPr>
        <a:xfrm>
          <a:off x="4950799" y="4251777"/>
          <a:ext cx="1102199" cy="497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Manage analysis effectively</a:t>
          </a:r>
          <a:endParaRPr lang="en-US" sz="1200" kern="1200" noProof="0" dirty="0"/>
        </a:p>
      </dsp:txBody>
      <dsp:txXfrm>
        <a:off x="4965360" y="4266338"/>
        <a:ext cx="1073077" cy="468042"/>
      </dsp:txXfrm>
    </dsp:sp>
    <dsp:sp modelId="{A55FF2A8-84CB-4785-8D01-C4A37C93D2BA}">
      <dsp:nvSpPr>
        <dsp:cNvPr id="0" name=""/>
        <dsp:cNvSpPr/>
      </dsp:nvSpPr>
      <dsp:spPr>
        <a:xfrm>
          <a:off x="4838937" y="4052911"/>
          <a:ext cx="1988884" cy="198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432"/>
              </a:lnTo>
              <a:lnTo>
                <a:pt x="1988884" y="99432"/>
              </a:lnTo>
              <a:lnTo>
                <a:pt x="1988884" y="1988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2DD58-B9DA-4F5A-B013-F591194D9F85}">
      <dsp:nvSpPr>
        <dsp:cNvPr id="0" name=""/>
        <dsp:cNvSpPr/>
      </dsp:nvSpPr>
      <dsp:spPr>
        <a:xfrm>
          <a:off x="6276722" y="4251777"/>
          <a:ext cx="1102199" cy="497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Manage reporting effectively</a:t>
          </a:r>
          <a:endParaRPr lang="en-US" sz="1200" kern="1200" noProof="0" dirty="0"/>
        </a:p>
      </dsp:txBody>
      <dsp:txXfrm>
        <a:off x="6291283" y="4266338"/>
        <a:ext cx="1073077" cy="468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37163-04C5-48A4-A5AF-231024F2BDF2}">
      <dsp:nvSpPr>
        <dsp:cNvPr id="0" name=""/>
        <dsp:cNvSpPr/>
      </dsp:nvSpPr>
      <dsp:spPr>
        <a:xfrm>
          <a:off x="0" y="3005422"/>
          <a:ext cx="5496272" cy="6575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Stage 4: Learning</a:t>
          </a:r>
          <a:endParaRPr lang="en-US" sz="2300" kern="1200" noProof="0" dirty="0"/>
        </a:p>
      </dsp:txBody>
      <dsp:txXfrm>
        <a:off x="0" y="3005422"/>
        <a:ext cx="5496272" cy="657512"/>
      </dsp:txXfrm>
    </dsp:sp>
    <dsp:sp modelId="{6EE3C2AE-B541-4576-A3F8-36692FDC5B4B}">
      <dsp:nvSpPr>
        <dsp:cNvPr id="0" name=""/>
        <dsp:cNvSpPr/>
      </dsp:nvSpPr>
      <dsp:spPr>
        <a:xfrm rot="10800000">
          <a:off x="0" y="2004030"/>
          <a:ext cx="5496272" cy="1011254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Stage 3: What do comparison mean? </a:t>
          </a:r>
          <a:endParaRPr lang="en-US" sz="2300" kern="1200" noProof="0" dirty="0"/>
        </a:p>
      </dsp:txBody>
      <dsp:txXfrm rot="10800000">
        <a:off x="0" y="2004030"/>
        <a:ext cx="5496272" cy="657083"/>
      </dsp:txXfrm>
    </dsp:sp>
    <dsp:sp modelId="{B27B5763-CE5E-4C7E-8864-F65AAA212A24}">
      <dsp:nvSpPr>
        <dsp:cNvPr id="0" name=""/>
        <dsp:cNvSpPr/>
      </dsp:nvSpPr>
      <dsp:spPr>
        <a:xfrm rot="10800000">
          <a:off x="0" y="1002637"/>
          <a:ext cx="5496272" cy="1011254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Stage 2: Comparison with paradigm</a:t>
          </a:r>
          <a:endParaRPr lang="en-US" sz="2300" kern="1200" noProof="0" dirty="0"/>
        </a:p>
      </dsp:txBody>
      <dsp:txXfrm rot="10800000">
        <a:off x="0" y="1002637"/>
        <a:ext cx="5496272" cy="657083"/>
      </dsp:txXfrm>
    </dsp:sp>
    <dsp:sp modelId="{385DFFDB-EA0E-4432-A0CC-EFF0AE532B83}">
      <dsp:nvSpPr>
        <dsp:cNvPr id="0" name=""/>
        <dsp:cNvSpPr/>
      </dsp:nvSpPr>
      <dsp:spPr>
        <a:xfrm rot="10800000">
          <a:off x="0" y="1245"/>
          <a:ext cx="5496272" cy="1011254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dk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dk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dk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Stage 1: Describe the failure situation </a:t>
          </a:r>
          <a:endParaRPr lang="en-US" sz="2300" kern="1200" noProof="0" dirty="0"/>
        </a:p>
      </dsp:txBody>
      <dsp:txXfrm rot="10800000">
        <a:off x="0" y="1245"/>
        <a:ext cx="5496272" cy="657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31696-2B6B-42D3-9D0E-BC4B5CAB64AE}">
      <dsp:nvSpPr>
        <dsp:cNvPr id="0" name=""/>
        <dsp:cNvSpPr/>
      </dsp:nvSpPr>
      <dsp:spPr>
        <a:xfrm>
          <a:off x="28" y="8800"/>
          <a:ext cx="2759158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400" kern="1200" dirty="0" err="1" smtClean="0"/>
            <a:t>Within</a:t>
          </a:r>
          <a:r>
            <a:rPr lang="tr-TR" sz="1400" kern="1200" dirty="0" smtClean="0"/>
            <a:t> SYSTEM</a:t>
          </a:r>
          <a:endParaRPr lang="tr-TR" sz="1400" kern="1200" dirty="0"/>
        </a:p>
      </dsp:txBody>
      <dsp:txXfrm>
        <a:off x="28" y="8800"/>
        <a:ext cx="2759158" cy="403200"/>
      </dsp:txXfrm>
    </dsp:sp>
    <dsp:sp modelId="{5099EE75-25BD-4BDE-B704-9EA7D6D2C360}">
      <dsp:nvSpPr>
        <dsp:cNvPr id="0" name=""/>
        <dsp:cNvSpPr/>
      </dsp:nvSpPr>
      <dsp:spPr>
        <a:xfrm>
          <a:off x="28" y="412000"/>
          <a:ext cx="2759158" cy="2459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err="1" smtClean="0"/>
            <a:t>Four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chairmen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Designer (Stevenson)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err="1" smtClean="0"/>
            <a:t>Briefing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for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designer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Design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err="1" smtClean="0"/>
            <a:t>Tendering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Construction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err="1" smtClean="0"/>
            <a:t>Workmanship</a:t>
          </a:r>
          <a:r>
            <a:rPr lang="tr-TR" sz="1400" kern="1200" dirty="0" smtClean="0"/>
            <a:t> on site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err="1" smtClean="0"/>
            <a:t>Repair</a:t>
          </a:r>
          <a:r>
            <a:rPr lang="tr-TR" sz="1400" kern="1200" dirty="0" smtClean="0"/>
            <a:t> / </a:t>
          </a:r>
          <a:r>
            <a:rPr lang="tr-TR" sz="1400" kern="1200" dirty="0" err="1" smtClean="0"/>
            <a:t>Maintenance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Checks on materials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Fire precautions</a:t>
          </a:r>
          <a:endParaRPr lang="tr-TR" sz="1400" kern="1200" dirty="0"/>
        </a:p>
      </dsp:txBody>
      <dsp:txXfrm>
        <a:off x="28" y="412000"/>
        <a:ext cx="2759158" cy="2459519"/>
      </dsp:txXfrm>
    </dsp:sp>
    <dsp:sp modelId="{216641D6-952C-40DE-8C6D-BA9647B73AE4}">
      <dsp:nvSpPr>
        <dsp:cNvPr id="0" name=""/>
        <dsp:cNvSpPr/>
      </dsp:nvSpPr>
      <dsp:spPr>
        <a:xfrm>
          <a:off x="3145469" y="8800"/>
          <a:ext cx="2759158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In the Environment</a:t>
          </a:r>
          <a:endParaRPr lang="en-US" sz="1400" kern="1200" noProof="0" dirty="0"/>
        </a:p>
      </dsp:txBody>
      <dsp:txXfrm>
        <a:off x="3145469" y="8800"/>
        <a:ext cx="2759158" cy="403200"/>
      </dsp:txXfrm>
    </dsp:sp>
    <dsp:sp modelId="{D483CEE2-5EC0-4E89-A390-C56744CF4CEE}">
      <dsp:nvSpPr>
        <dsp:cNvPr id="0" name=""/>
        <dsp:cNvSpPr/>
      </dsp:nvSpPr>
      <dsp:spPr>
        <a:xfrm>
          <a:off x="3145469" y="412000"/>
          <a:ext cx="2759158" cy="2459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smtClean="0"/>
            <a:t>Tenants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err="1" smtClean="0"/>
            <a:t>Swallow</a:t>
          </a:r>
          <a:r>
            <a:rPr lang="tr-TR" sz="1400" kern="1200" dirty="0" smtClean="0"/>
            <a:t> Construction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err="1" smtClean="0"/>
            <a:t>Factory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making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pre-cast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components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err="1" smtClean="0"/>
            <a:t>Factory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quality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control</a:t>
          </a:r>
          <a:endParaRPr lang="tr-T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1400" kern="1200" dirty="0" err="1" smtClean="0"/>
            <a:t>Government</a:t>
          </a:r>
          <a:r>
            <a:rPr lang="tr-TR" sz="1400" kern="1200" dirty="0" smtClean="0"/>
            <a:t> </a:t>
          </a:r>
          <a:r>
            <a:rPr lang="tr-TR" sz="1400" kern="1200" dirty="0" err="1" smtClean="0"/>
            <a:t>finance</a:t>
          </a:r>
          <a:endParaRPr lang="tr-TR" sz="1400" kern="1200" dirty="0"/>
        </a:p>
      </dsp:txBody>
      <dsp:txXfrm>
        <a:off x="3145469" y="412000"/>
        <a:ext cx="2759158" cy="2459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5F7964-1E15-4361-9F2A-CDC066B1EF7D}" type="datetimeFigureOut">
              <a:rPr lang="tr-TR"/>
              <a:pPr>
                <a:defRPr/>
              </a:pPr>
              <a:t>9.10.2019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213EF9-365F-42AB-A29C-6A34716CFFF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2770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7CD55A7-0E28-47A7-8799-F0F7C76D0B9C}" type="datetimeFigureOut">
              <a:rPr lang="en-US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3" tIns="45382" rIns="90763" bIns="4538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341E444-F3AE-42D1-852C-3B55A86864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14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1E444-F3AE-42D1-852C-3B55A86864F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9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41E444-F3AE-42D1-852C-3B55A86864F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7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319218" y="4377194"/>
            <a:ext cx="7321906" cy="771532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319218" y="5176862"/>
            <a:ext cx="7324748" cy="895344"/>
          </a:xfrm>
        </p:spPr>
        <p:txBody>
          <a:bodyPr lIns="0" rIns="18288"/>
          <a:lstStyle>
            <a:lvl1pPr marL="0" marR="45720" indent="0" algn="l">
              <a:buNone/>
              <a:defRPr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dirty="0" smtClean="0"/>
              <a:t>Click to edit Master subtitle style</a:t>
            </a:r>
            <a:endParaRPr lang="tr-TR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B730-8929-4D99-93A6-1CEBA4E8ECF0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4400C-BB19-49C2-BA70-E04B63FB4D9F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4784"/>
            <a:ext cx="7400948" cy="4015918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47038-AAD8-4EF8-A3C7-B28F20087525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6731D-81A0-4E99-ABC8-F26863380652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1300186" cy="4514863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4657739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212A3-28AF-436A-B74D-88B3C309C4C8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3AAC-B360-41C2-920C-1B1FB253CB43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7400948" cy="4389120"/>
          </a:xfrm>
        </p:spPr>
        <p:txBody>
          <a:bodyPr/>
          <a:lstStyle/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EF824-A547-41F7-A7EF-62E20C583659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A6368-8F34-47E7-A5A4-A786D77032E5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2143116"/>
            <a:ext cx="7321906" cy="771532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942784"/>
            <a:ext cx="7324748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rgbClr val="5C020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dirty="0" smtClean="0"/>
              <a:t>Click to edit Master subtitle style</a:t>
            </a:r>
            <a:endParaRPr lang="tr-TR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9DCB-966F-4423-B732-9FDB181264D1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0A5F4-432F-4F0F-975B-E7E05FF17A67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/>
          <a:lstStyle/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3757610" cy="4870141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 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48" y="1484784"/>
            <a:ext cx="3500462" cy="4870141"/>
          </a:xfrm>
        </p:spPr>
        <p:txBody>
          <a:bodyPr/>
          <a:lstStyle>
            <a:lvl1pPr>
              <a:defRPr sz="2600"/>
            </a:lvl1pPr>
            <a:lvl2pPr>
              <a:buClr>
                <a:schemeClr val="bg1">
                  <a:lumMod val="65000"/>
                </a:schemeClr>
              </a:buCl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8DA01-DAD4-44C1-8EF4-0BD7F054BB70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674CD-DC7E-4719-8349-05BD8FE6603B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3283271" cy="102981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484785"/>
            <a:ext cx="3284561" cy="102981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3283271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smtClean="0"/>
              <a:t>Fourth level 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3284561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tr-TR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05BD-CB4F-463B-809A-A166A7A13C5C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BFF73-642D-4AA5-9ECA-707DDB90E5EC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00948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rgbClr val="5C020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88704-232B-40C2-A02A-899E1645039E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DE6F0-3A4C-4DAF-8A17-61FE39FBF1B1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A8829-3993-47B2-AB9C-543D8ACCB7D4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81664-ACB1-40ED-9012-ECC19FC2455F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1">
                <a:ln>
                  <a:noFill/>
                </a:ln>
                <a:solidFill>
                  <a:srgbClr val="5C020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84784"/>
            <a:ext cx="2743200" cy="4763616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484784"/>
            <a:ext cx="4354536" cy="4763616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tr-TR" dirty="0" smtClean="0"/>
              <a:t>Click to edit Master text styles</a:t>
            </a:r>
          </a:p>
          <a:p>
            <a:pPr lvl="1"/>
            <a:r>
              <a:rPr lang="tr-TR" dirty="0" smtClean="0"/>
              <a:t>Second level</a:t>
            </a:r>
          </a:p>
          <a:p>
            <a:pPr lvl="2"/>
            <a:r>
              <a:rPr lang="tr-TR" dirty="0" smtClean="0"/>
              <a:t>Third level</a:t>
            </a:r>
          </a:p>
          <a:p>
            <a:pPr lvl="3"/>
            <a:r>
              <a:rPr lang="tr-TR" dirty="0" smtClean="0"/>
              <a:t>Fourth level</a:t>
            </a:r>
          </a:p>
          <a:p>
            <a:pPr lvl="4"/>
            <a:r>
              <a:rPr lang="tr-TR" dirty="0" smtClean="0"/>
              <a:t>Fifth level</a:t>
            </a:r>
            <a:endParaRPr lang="tr-TR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274D8-47EF-4CCF-98EC-06E2E18EE5EB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AC317-7DB8-4E48-AF60-8ECA8A25F127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rgbClr val="5C0202"/>
                </a:solidFill>
              </a:defRPr>
            </a:lvl1pPr>
          </a:lstStyle>
          <a:p>
            <a:r>
              <a:rPr lang="tr-TR" dirty="0" smtClean="0"/>
              <a:t>Click to edit Master title style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 smtClean="0"/>
              <a:t>Click icon to add picture</a:t>
            </a:r>
            <a:endParaRPr lang="tr-TR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4E1DB-0F6D-4F23-9533-30FB2DD87B54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63C16-8BCC-4A22-B325-AE9E6894EF90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7400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 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7400925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 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F9DC23-8F19-497B-B8FE-FC38CA401796}" type="datetime1">
              <a:rPr lang="tr-TR"/>
              <a:pPr>
                <a:defRPr/>
              </a:pPr>
              <a:t>9.10.2019</a:t>
            </a:fld>
            <a:endParaRPr lang="tr-T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0F14D5-6CC8-456A-A5D3-04EB3D36CE79}" type="slidenum">
              <a:rPr lang="tr-TR"/>
              <a:pPr>
                <a:defRPr/>
              </a:pPr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0" r:id="rId2"/>
    <p:sldLayoutId id="2147484049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50" r:id="rId9"/>
    <p:sldLayoutId id="2147484046" r:id="rId10"/>
    <p:sldLayoutId id="21474840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5C020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C020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D86B77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BFBFBF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D86B77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321906" cy="401189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tr-TR" sz="36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tr-TR" sz="36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tr-TR" sz="3600" dirty="0" smtClean="0">
                <a:solidFill>
                  <a:schemeClr val="accent4">
                    <a:lumMod val="50000"/>
                  </a:schemeClr>
                </a:solidFill>
              </a:rPr>
              <a:t>IS739 </a:t>
            </a:r>
            <a:r>
              <a:rPr lang="en-GB" sz="3600" dirty="0" smtClean="0"/>
              <a:t>INFORMATION SYSTEMS IN ORGANIZATIONAL DESIGN AND APPLIED SYSTEM</a:t>
            </a:r>
            <a:r>
              <a:rPr lang="tr-TR" sz="3600" dirty="0" smtClean="0"/>
              <a:t> THINKING</a:t>
            </a:r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dirty="0" smtClean="0"/>
              <a:t/>
            </a:r>
            <a:br>
              <a:rPr lang="tr-TR" sz="3100" dirty="0" smtClean="0"/>
            </a:br>
            <a:r>
              <a:rPr lang="tr-TR" sz="3100" dirty="0" err="1" smtClean="0"/>
              <a:t>Systems</a:t>
            </a:r>
            <a:r>
              <a:rPr lang="tr-TR" sz="3100" dirty="0" smtClean="0"/>
              <a:t> </a:t>
            </a:r>
            <a:r>
              <a:rPr lang="tr-TR" sz="3100" dirty="0" err="1" smtClean="0"/>
              <a:t>Failures</a:t>
            </a:r>
            <a:r>
              <a:rPr lang="tr-TR" sz="3100" dirty="0" smtClean="0"/>
              <a:t> </a:t>
            </a:r>
            <a:r>
              <a:rPr lang="tr-TR" sz="3100" dirty="0" err="1" smtClean="0"/>
              <a:t>Thinking</a:t>
            </a:r>
            <a:r>
              <a:rPr lang="tr-TR" sz="3100" dirty="0" smtClean="0"/>
              <a:t> </a:t>
            </a:r>
            <a:br>
              <a:rPr lang="tr-TR" sz="3100" dirty="0" smtClean="0"/>
            </a:br>
            <a:r>
              <a:rPr lang="tr-TR" sz="3100" dirty="0"/>
              <a:t>Case </a:t>
            </a:r>
            <a:r>
              <a:rPr lang="tr-TR" sz="3100" dirty="0" err="1"/>
              <a:t>Study</a:t>
            </a:r>
            <a:endParaRPr lang="en-GB" sz="31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981075" y="4941168"/>
            <a:ext cx="7324725" cy="895350"/>
          </a:xfrm>
        </p:spPr>
        <p:txBody>
          <a:bodyPr anchor="ctr">
            <a:normAutofit/>
          </a:bodyPr>
          <a:lstStyle/>
          <a:p>
            <a:pPr marR="0" algn="r"/>
            <a:r>
              <a:rPr lang="tr-TR" sz="2000" dirty="0" smtClean="0">
                <a:solidFill>
                  <a:srgbClr val="0D0D0D"/>
                </a:solidFill>
              </a:rPr>
              <a:t>M. Alphan Karadeniz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29887-3F7D-4ADD-916E-CF94002C427C}" type="slidenum">
              <a:rPr lang="tr-TR" smtClean="0"/>
              <a:pPr>
                <a:defRPr/>
              </a:pPr>
              <a:t>1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6480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Stage 1: Systems Desc. and Paradigm Select.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Separation of Systems</a:t>
            </a:r>
            <a:endParaRPr lang="tr-TR" b="1" dirty="0" smtClean="0"/>
          </a:p>
          <a:p>
            <a:pPr lvl="1"/>
            <a:r>
              <a:rPr lang="tr-TR" dirty="0" smtClean="0"/>
              <a:t>Which area should be </a:t>
            </a:r>
            <a:r>
              <a:rPr lang="en-US" dirty="0" smtClean="0"/>
              <a:t>focused</a:t>
            </a:r>
            <a:r>
              <a:rPr lang="tr-TR" dirty="0" smtClean="0"/>
              <a:t>?</a:t>
            </a:r>
          </a:p>
          <a:p>
            <a:pPr lvl="2"/>
            <a:r>
              <a:rPr lang="tr-TR" dirty="0" smtClean="0"/>
              <a:t>New </a:t>
            </a:r>
            <a:r>
              <a:rPr lang="tr-TR" dirty="0" err="1" smtClean="0"/>
              <a:t>build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 </a:t>
            </a:r>
            <a:r>
              <a:rPr lang="tr-TR" dirty="0" err="1" smtClean="0">
                <a:sym typeface="Wingdings" panose="05000000000000000000" pitchFamily="2" charset="2"/>
              </a:rPr>
              <a:t>Daleside</a:t>
            </a:r>
            <a:r>
              <a:rPr lang="tr-TR" dirty="0" smtClean="0">
                <a:sym typeface="Wingdings" panose="05000000000000000000" pitchFamily="2" charset="2"/>
              </a:rPr>
              <a:t> Development </a:t>
            </a:r>
            <a:r>
              <a:rPr lang="tr-TR" dirty="0" err="1" smtClean="0">
                <a:sym typeface="Wingdings" panose="05000000000000000000" pitchFamily="2" charset="2"/>
              </a:rPr>
              <a:t>Group</a:t>
            </a:r>
            <a:r>
              <a:rPr lang="tr-TR" dirty="0" smtClean="0">
                <a:sym typeface="Wingdings" panose="05000000000000000000" pitchFamily="2" charset="2"/>
              </a:rPr>
              <a:t> Project </a:t>
            </a:r>
            <a:r>
              <a:rPr lang="tr-TR" dirty="0" err="1" smtClean="0">
                <a:sym typeface="Wingdings" panose="05000000000000000000" pitchFamily="2" charset="2"/>
              </a:rPr>
              <a:t>for</a:t>
            </a:r>
            <a:r>
              <a:rPr lang="tr-TR" dirty="0" smtClean="0">
                <a:sym typeface="Wingdings" panose="05000000000000000000" pitchFamily="2" charset="2"/>
              </a:rPr>
              <a:t> «</a:t>
            </a:r>
            <a:r>
              <a:rPr lang="tr-TR" dirty="0" err="1" smtClean="0">
                <a:sym typeface="Wingdings" panose="05000000000000000000" pitchFamily="2" charset="2"/>
              </a:rPr>
              <a:t>System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Building</a:t>
            </a:r>
            <a:r>
              <a:rPr lang="tr-TR" dirty="0" smtClean="0">
                <a:sym typeface="Wingdings" panose="05000000000000000000" pitchFamily="2" charset="2"/>
              </a:rPr>
              <a:t>».  </a:t>
            </a:r>
            <a:endParaRPr lang="tr-TR" dirty="0" smtClean="0"/>
          </a:p>
          <a:p>
            <a:pPr lvl="2"/>
            <a:r>
              <a:rPr lang="tr-TR" dirty="0" err="1" smtClean="0"/>
              <a:t>Maintenance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improvement</a:t>
            </a:r>
            <a:endParaRPr lang="tr-TR" dirty="0" smtClean="0"/>
          </a:p>
          <a:p>
            <a:pPr lvl="2"/>
            <a:r>
              <a:rPr lang="tr-TR" dirty="0" err="1" smtClean="0"/>
              <a:t>Housing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homeless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71600" y="2492896"/>
            <a:ext cx="1944216" cy="36004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57606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Stage 1: Systems Desc. and Paradigm Select.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400948" cy="4389120"/>
          </a:xfrm>
        </p:spPr>
        <p:txBody>
          <a:bodyPr/>
          <a:lstStyle/>
          <a:p>
            <a:r>
              <a:rPr lang="en-US" sz="2800" b="1" dirty="0" smtClean="0"/>
              <a:t>Separation of Systems</a:t>
            </a:r>
            <a:r>
              <a:rPr lang="tr-TR" sz="2800" b="1" dirty="0" smtClean="0"/>
              <a:t> (description of the system)</a:t>
            </a:r>
          </a:p>
          <a:p>
            <a:pPr lvl="1"/>
            <a:r>
              <a:rPr lang="tr-TR" dirty="0" smtClean="0"/>
              <a:t>DDG was a consortium formed by 4 city councils in 1960s. In 1968, the group disbanded</a:t>
            </a:r>
          </a:p>
          <a:p>
            <a:pPr lvl="1"/>
            <a:r>
              <a:rPr lang="tr-TR" dirty="0" smtClean="0"/>
              <a:t>DDG senior management did not met in 1968 – 1982</a:t>
            </a:r>
          </a:p>
          <a:p>
            <a:pPr lvl="1"/>
            <a:r>
              <a:rPr lang="tr-TR" dirty="0" smtClean="0"/>
              <a:t>Over that 14 </a:t>
            </a:r>
            <a:r>
              <a:rPr lang="tr-TR" dirty="0" err="1" smtClean="0"/>
              <a:t>years</a:t>
            </a:r>
            <a:r>
              <a:rPr lang="tr-TR" dirty="0" smtClean="0"/>
              <a:t>; water seepage, dampness, mould and fungus were problems for tenants</a:t>
            </a:r>
          </a:p>
          <a:p>
            <a:pPr lvl="1"/>
            <a:r>
              <a:rPr lang="tr-TR" dirty="0" smtClean="0"/>
              <a:t>Physical and mental health of tenants were affected</a:t>
            </a:r>
          </a:p>
          <a:p>
            <a:pPr lvl="1"/>
            <a:r>
              <a:rPr lang="tr-TR" dirty="0" smtClean="0"/>
              <a:t>DDG houses were in an advanced decay (Although their life time expected 60 years)</a:t>
            </a:r>
            <a:endParaRPr lang="tr-TR" sz="2000" dirty="0"/>
          </a:p>
          <a:p>
            <a:pPr lvl="1"/>
            <a:r>
              <a:rPr lang="tr-TR" dirty="0"/>
              <a:t>The national media focused on DDG </a:t>
            </a:r>
            <a:r>
              <a:rPr lang="tr-TR" dirty="0" smtClean="0"/>
              <a:t>scandal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57606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Stage 1: Systems Desc. and Paradigm Select.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400948" cy="4389120"/>
          </a:xfrm>
        </p:spPr>
        <p:txBody>
          <a:bodyPr/>
          <a:lstStyle/>
          <a:p>
            <a:r>
              <a:rPr lang="en-US" b="1" dirty="0" smtClean="0"/>
              <a:t>Separation of Systems</a:t>
            </a:r>
            <a:endParaRPr lang="tr-TR" b="1" dirty="0" smtClean="0"/>
          </a:p>
          <a:p>
            <a:pPr marL="393700" lvl="1" indent="0">
              <a:buNone/>
            </a:pPr>
            <a:r>
              <a:rPr lang="en-US" dirty="0" smtClean="0"/>
              <a:t>More elements to be considered</a:t>
            </a:r>
          </a:p>
          <a:p>
            <a:pPr lvl="1"/>
            <a:r>
              <a:rPr lang="en-US" dirty="0" smtClean="0"/>
              <a:t>Management left Designer (Richard Stevenson) to choose system building method</a:t>
            </a:r>
          </a:p>
          <a:p>
            <a:pPr lvl="1"/>
            <a:r>
              <a:rPr lang="en-US" dirty="0" smtClean="0"/>
              <a:t>Swallow Construction put in a very low bid and were accepted</a:t>
            </a:r>
            <a:endParaRPr lang="tr-TR" dirty="0" smtClean="0"/>
          </a:p>
          <a:p>
            <a:pPr lvl="1"/>
            <a:r>
              <a:rPr lang="en-US" dirty="0"/>
              <a:t>Stevenson </a:t>
            </a:r>
            <a:r>
              <a:rPr lang="tr-TR" dirty="0" smtClean="0"/>
              <a:t>blamed </a:t>
            </a:r>
          </a:p>
          <a:p>
            <a:pPr lvl="2"/>
            <a:r>
              <a:rPr lang="tr-TR" b="1" dirty="0"/>
              <a:t>Swallow</a:t>
            </a:r>
            <a:r>
              <a:rPr lang="tr-TR" dirty="0"/>
              <a:t> </a:t>
            </a:r>
            <a:r>
              <a:rPr lang="tr-TR" dirty="0" smtClean="0"/>
              <a:t>for underestimating the difficulties involved in building to his complex design</a:t>
            </a:r>
            <a:endParaRPr lang="tr-TR" dirty="0"/>
          </a:p>
          <a:p>
            <a:pPr lvl="2"/>
            <a:r>
              <a:rPr lang="en-US" b="1" dirty="0" smtClean="0"/>
              <a:t>Factories </a:t>
            </a:r>
            <a:r>
              <a:rPr lang="en-US" dirty="0" smtClean="0"/>
              <a:t>where the prefabricated panels made</a:t>
            </a:r>
            <a:endParaRPr lang="tr-TR" dirty="0" smtClean="0"/>
          </a:p>
          <a:p>
            <a:pPr lvl="2"/>
            <a:r>
              <a:rPr lang="en-US" b="1" dirty="0" smtClean="0"/>
              <a:t>Poor workmanship</a:t>
            </a:r>
          </a:p>
          <a:p>
            <a:pPr lvl="1"/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24936" cy="576064"/>
          </a:xfrm>
        </p:spPr>
        <p:txBody>
          <a:bodyPr anchor="t">
            <a:normAutofit/>
          </a:bodyPr>
          <a:lstStyle/>
          <a:p>
            <a:r>
              <a:rPr lang="tr-TR" sz="2200" dirty="0" smtClean="0"/>
              <a:t>Analyst summarize his perception of the DDG situation in a rich picture</a:t>
            </a:r>
            <a:endParaRPr lang="tr-T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13</a:t>
            </a:fld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r="3228"/>
          <a:stretch/>
        </p:blipFill>
        <p:spPr>
          <a:xfrm rot="5400000">
            <a:off x="2091319" y="-198083"/>
            <a:ext cx="4618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576064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Stage</a:t>
            </a:r>
            <a:r>
              <a:rPr lang="tr-TR" sz="3200" dirty="0" smtClean="0"/>
              <a:t> 1: </a:t>
            </a:r>
            <a:r>
              <a:rPr lang="tr-TR" sz="3200" dirty="0" err="1" smtClean="0"/>
              <a:t>Systems</a:t>
            </a:r>
            <a:r>
              <a:rPr lang="tr-TR" sz="3200" dirty="0" smtClean="0"/>
              <a:t> </a:t>
            </a:r>
            <a:r>
              <a:rPr lang="tr-TR" sz="3200" dirty="0" err="1" smtClean="0"/>
              <a:t>Desc</a:t>
            </a:r>
            <a:r>
              <a:rPr lang="tr-TR" sz="3200" dirty="0" smtClean="0"/>
              <a:t>. and Paradigm Select.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Likely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 in DDG Project </a:t>
            </a:r>
            <a:r>
              <a:rPr lang="tr-TR" dirty="0" err="1" smtClean="0"/>
              <a:t>System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lvl="1"/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14</a:t>
            </a:fld>
            <a:endParaRPr lang="tr-T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85815961"/>
              </p:ext>
            </p:extLst>
          </p:nvPr>
        </p:nvGraphicFramePr>
        <p:xfrm>
          <a:off x="827584" y="2060848"/>
          <a:ext cx="590465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13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504056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Stage</a:t>
            </a:r>
            <a:r>
              <a:rPr lang="tr-TR" sz="3200" dirty="0" smtClean="0"/>
              <a:t> 1: </a:t>
            </a:r>
            <a:r>
              <a:rPr lang="tr-TR" sz="3200" dirty="0" err="1" smtClean="0"/>
              <a:t>Systems</a:t>
            </a:r>
            <a:r>
              <a:rPr lang="tr-TR" sz="3200" dirty="0" smtClean="0"/>
              <a:t> </a:t>
            </a:r>
            <a:r>
              <a:rPr lang="tr-TR" sz="3200" dirty="0" err="1" smtClean="0"/>
              <a:t>Desc</a:t>
            </a:r>
            <a:r>
              <a:rPr lang="tr-TR" sz="3200" dirty="0" smtClean="0"/>
              <a:t>. and Paradigm Select.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Selection</a:t>
            </a:r>
            <a:endParaRPr lang="tr-TR" b="1" dirty="0" smtClean="0"/>
          </a:p>
          <a:p>
            <a:pPr lvl="1"/>
            <a:r>
              <a:rPr lang="tr-TR" dirty="0" smtClean="0"/>
              <a:t>«New </a:t>
            </a:r>
            <a:r>
              <a:rPr lang="tr-TR" dirty="0" err="1" smtClean="0"/>
              <a:t>build</a:t>
            </a:r>
            <a:r>
              <a:rPr lang="tr-TR" dirty="0" smtClean="0"/>
              <a:t>» exhibited apparently significant failures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DETAILED DESCRIPTION OF SYSTEM</a:t>
            </a:r>
          </a:p>
          <a:p>
            <a:r>
              <a:rPr lang="tr-TR" b="1" dirty="0" smtClean="0"/>
              <a:t>Components</a:t>
            </a:r>
          </a:p>
          <a:p>
            <a:pPr lvl="1"/>
            <a:r>
              <a:rPr lang="tr-TR" dirty="0" smtClean="0"/>
              <a:t>Previous list was a adjusted and summarized as a system map </a:t>
            </a:r>
            <a:r>
              <a:rPr lang="tr-TR" dirty="0" smtClean="0">
                <a:sym typeface="Wingdings" pitchFamily="2" charset="2"/>
              </a:rPr>
              <a:t></a:t>
            </a:r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92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16</a:t>
            </a:fld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485056"/>
            <a:ext cx="7400948" cy="34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C020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9pPr>
          </a:lstStyle>
          <a:p>
            <a:r>
              <a:rPr lang="tr-TR" sz="2400" dirty="0" smtClean="0"/>
              <a:t>Stage 1: Systems Desc. and Paradigm Select.</a:t>
            </a:r>
            <a:endParaRPr lang="tr-TR" sz="2400" dirty="0"/>
          </a:p>
        </p:txBody>
      </p:sp>
      <p:sp>
        <p:nvSpPr>
          <p:cNvPr id="2" name="Dikdörtgen 1"/>
          <p:cNvSpPr/>
          <p:nvPr/>
        </p:nvSpPr>
        <p:spPr>
          <a:xfrm>
            <a:off x="609600" y="1007713"/>
            <a:ext cx="22318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600" b="1" dirty="0">
                <a:latin typeface="+mn-lt"/>
                <a:cs typeface="+mn-cs"/>
              </a:rPr>
              <a:t>Components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93893"/>
            <a:ext cx="6048672" cy="41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17</a:t>
            </a:fld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485056"/>
            <a:ext cx="7400948" cy="34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C020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9pPr>
          </a:lstStyle>
          <a:p>
            <a:r>
              <a:rPr lang="tr-TR" sz="2400" dirty="0" smtClean="0"/>
              <a:t>Stage 1: Systems Desc. and Paradigm Select.</a:t>
            </a:r>
            <a:endParaRPr lang="tr-TR" sz="2400" dirty="0"/>
          </a:p>
        </p:txBody>
      </p:sp>
      <p:sp>
        <p:nvSpPr>
          <p:cNvPr id="2" name="Dikdörtgen 1"/>
          <p:cNvSpPr/>
          <p:nvPr/>
        </p:nvSpPr>
        <p:spPr>
          <a:xfrm>
            <a:off x="609600" y="1007713"/>
            <a:ext cx="22318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600" b="1" dirty="0">
                <a:latin typeface="+mn-lt"/>
                <a:cs typeface="+mn-cs"/>
              </a:rPr>
              <a:t>Components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14507" y="206532"/>
            <a:ext cx="4284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Inputs</a:t>
            </a:r>
            <a:endParaRPr lang="tr-TR" b="1" dirty="0" smtClean="0"/>
          </a:p>
          <a:p>
            <a:pPr lvl="1"/>
            <a:r>
              <a:rPr lang="tr-TR" dirty="0" smtClean="0"/>
              <a:t>Wider system policies, </a:t>
            </a:r>
          </a:p>
          <a:p>
            <a:pPr lvl="1"/>
            <a:r>
              <a:rPr lang="tr-TR" dirty="0" smtClean="0"/>
              <a:t>management skills, </a:t>
            </a:r>
          </a:p>
          <a:p>
            <a:pPr lvl="1"/>
            <a:r>
              <a:rPr lang="tr-TR" dirty="0" smtClean="0"/>
              <a:t>resources, </a:t>
            </a:r>
          </a:p>
          <a:p>
            <a:pPr lvl="1"/>
            <a:r>
              <a:rPr lang="tr-TR" dirty="0" smtClean="0"/>
              <a:t>design skills, </a:t>
            </a:r>
          </a:p>
          <a:p>
            <a:pPr lvl="1"/>
            <a:r>
              <a:rPr lang="tr-TR" dirty="0" smtClean="0"/>
              <a:t>repertoire of building methods, </a:t>
            </a:r>
          </a:p>
          <a:p>
            <a:pPr lvl="1"/>
            <a:r>
              <a:rPr lang="tr-TR" dirty="0" smtClean="0"/>
              <a:t>prefabrication skills, </a:t>
            </a:r>
          </a:p>
          <a:p>
            <a:pPr lvl="1"/>
            <a:r>
              <a:rPr lang="tr-TR" dirty="0" smtClean="0"/>
              <a:t>materials, </a:t>
            </a:r>
          </a:p>
          <a:p>
            <a:pPr lvl="1"/>
            <a:r>
              <a:rPr lang="tr-TR" dirty="0" smtClean="0"/>
              <a:t>tenants</a:t>
            </a:r>
          </a:p>
          <a:p>
            <a:pPr marL="0" indent="0">
              <a:buNone/>
            </a:pPr>
            <a:endParaRPr lang="tr-T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18</a:t>
            </a:fld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485056"/>
            <a:ext cx="740094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C020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9pPr>
          </a:lstStyle>
          <a:p>
            <a:r>
              <a:rPr lang="tr-TR" sz="2400" dirty="0" err="1" smtClean="0"/>
              <a:t>Stage</a:t>
            </a:r>
            <a:r>
              <a:rPr lang="tr-TR" sz="2400" dirty="0" smtClean="0"/>
              <a:t> 1: </a:t>
            </a:r>
            <a:r>
              <a:rPr lang="tr-TR" sz="2400" dirty="0" err="1" smtClean="0"/>
              <a:t>Systems</a:t>
            </a:r>
            <a:r>
              <a:rPr lang="tr-TR" sz="2400" dirty="0" smtClean="0"/>
              <a:t> </a:t>
            </a:r>
            <a:r>
              <a:rPr lang="tr-TR" sz="2400" dirty="0" err="1" smtClean="0"/>
              <a:t>Desc</a:t>
            </a:r>
            <a:r>
              <a:rPr lang="tr-TR" sz="2400" dirty="0" smtClean="0"/>
              <a:t>.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Paradigm</a:t>
            </a:r>
            <a:r>
              <a:rPr lang="tr-TR" sz="2400" dirty="0" smtClean="0"/>
              <a:t> Select.</a:t>
            </a:r>
            <a:br>
              <a:rPr lang="tr-TR" sz="2400" dirty="0" smtClean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884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Outputs</a:t>
            </a:r>
            <a:endParaRPr lang="tr-TR" b="1" dirty="0"/>
          </a:p>
          <a:p>
            <a:pPr lvl="1"/>
            <a:r>
              <a:rPr lang="tr-TR" dirty="0" smtClean="0"/>
              <a:t>System</a:t>
            </a:r>
            <a:r>
              <a:rPr lang="tr-TR" dirty="0"/>
              <a:t>-</a:t>
            </a:r>
            <a:r>
              <a:rPr lang="tr-TR" dirty="0" smtClean="0"/>
              <a:t>built estates (largely unserviceable)</a:t>
            </a:r>
          </a:p>
          <a:p>
            <a:pPr lvl="1"/>
            <a:r>
              <a:rPr lang="tr-TR" dirty="0" err="1" smtClean="0"/>
              <a:t>Sitting</a:t>
            </a:r>
            <a:r>
              <a:rPr lang="tr-TR" dirty="0" smtClean="0"/>
              <a:t> </a:t>
            </a:r>
            <a:r>
              <a:rPr lang="tr-TR" dirty="0" err="1" smtClean="0"/>
              <a:t>tenants</a:t>
            </a:r>
            <a:r>
              <a:rPr lang="tr-TR" dirty="0" smtClean="0"/>
              <a:t> (</a:t>
            </a:r>
            <a:r>
              <a:rPr lang="tr-TR" dirty="0" err="1" smtClean="0"/>
              <a:t>largely</a:t>
            </a:r>
            <a:r>
              <a:rPr lang="tr-TR" dirty="0" smtClean="0"/>
              <a:t> </a:t>
            </a:r>
            <a:r>
              <a:rPr lang="tr-TR" dirty="0" err="1" smtClean="0"/>
              <a:t>dissatisfied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Complaints from tenants to GPs, DDTAG (the tentants’ action group), the press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19</a:t>
            </a:fld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485056"/>
            <a:ext cx="740094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C020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9pPr>
          </a:lstStyle>
          <a:p>
            <a:r>
              <a:rPr lang="tr-TR" sz="2400" dirty="0" err="1" smtClean="0"/>
              <a:t>Stage</a:t>
            </a:r>
            <a:r>
              <a:rPr lang="tr-TR" sz="2400" dirty="0" smtClean="0"/>
              <a:t> 1: </a:t>
            </a:r>
            <a:r>
              <a:rPr lang="tr-TR" sz="2400" dirty="0" err="1" smtClean="0"/>
              <a:t>Systems</a:t>
            </a:r>
            <a:r>
              <a:rPr lang="tr-TR" sz="2400" dirty="0" smtClean="0"/>
              <a:t> </a:t>
            </a:r>
            <a:r>
              <a:rPr lang="tr-TR" sz="2400" dirty="0" err="1" smtClean="0"/>
              <a:t>Desc</a:t>
            </a:r>
            <a:r>
              <a:rPr lang="tr-TR" sz="2400" dirty="0" smtClean="0"/>
              <a:t>.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Paradigm</a:t>
            </a:r>
            <a:r>
              <a:rPr lang="tr-TR" sz="2400" dirty="0" smtClean="0"/>
              <a:t> Select.</a:t>
            </a:r>
            <a:br>
              <a:rPr lang="tr-TR" sz="2400" dirty="0" smtClean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44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Case Study: Daleside Development Group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Study of Failure of System Built Housing Projects</a:t>
            </a:r>
            <a:r>
              <a:rPr lang="tr-TR" dirty="0" smtClean="0"/>
              <a:t> </a:t>
            </a:r>
          </a:p>
          <a:p>
            <a:r>
              <a:rPr lang="en-US" dirty="0" smtClean="0"/>
              <a:t>Construction and Building industry case</a:t>
            </a:r>
          </a:p>
          <a:p>
            <a:r>
              <a:rPr lang="en-US" dirty="0" smtClean="0"/>
              <a:t>Might be valid for all industries and managers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Environment</a:t>
            </a:r>
          </a:p>
          <a:p>
            <a:pPr lvl="1"/>
            <a:r>
              <a:rPr lang="tr-TR" dirty="0" err="1" smtClean="0"/>
              <a:t>Government</a:t>
            </a:r>
            <a:r>
              <a:rPr lang="tr-TR" dirty="0" smtClean="0"/>
              <a:t>, </a:t>
            </a:r>
            <a:r>
              <a:rPr lang="tr-TR" dirty="0" err="1" smtClean="0"/>
              <a:t>physical</a:t>
            </a:r>
            <a:r>
              <a:rPr lang="tr-TR" dirty="0" smtClean="0"/>
              <a:t> </a:t>
            </a:r>
            <a:r>
              <a:rPr lang="tr-TR" dirty="0" err="1" smtClean="0"/>
              <a:t>environment</a:t>
            </a:r>
            <a:r>
              <a:rPr lang="tr-TR" dirty="0" smtClean="0"/>
              <a:t>,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political</a:t>
            </a:r>
            <a:r>
              <a:rPr lang="tr-TR" dirty="0" smtClean="0"/>
              <a:t> </a:t>
            </a:r>
            <a:r>
              <a:rPr lang="tr-TR" dirty="0" err="1" smtClean="0"/>
              <a:t>pressures</a:t>
            </a:r>
            <a:r>
              <a:rPr lang="tr-TR" dirty="0" smtClean="0"/>
              <a:t>, </a:t>
            </a:r>
            <a:r>
              <a:rPr lang="tr-TR" dirty="0" err="1" smtClean="0"/>
              <a:t>Swallow</a:t>
            </a:r>
            <a:r>
              <a:rPr lang="tr-TR" dirty="0" smtClean="0"/>
              <a:t> </a:t>
            </a:r>
            <a:r>
              <a:rPr lang="tr-TR" dirty="0" err="1" smtClean="0"/>
              <a:t>construction</a:t>
            </a:r>
            <a:r>
              <a:rPr lang="tr-TR" dirty="0" smtClean="0"/>
              <a:t>, </a:t>
            </a:r>
            <a:r>
              <a:rPr lang="tr-TR" dirty="0" err="1" smtClean="0"/>
              <a:t>prefabricators</a:t>
            </a:r>
            <a:r>
              <a:rPr lang="tr-TR" dirty="0" smtClean="0"/>
              <a:t>, DDTAG</a:t>
            </a:r>
          </a:p>
          <a:p>
            <a:r>
              <a:rPr lang="tr-TR" b="1" dirty="0" err="1" smtClean="0"/>
              <a:t>Structure</a:t>
            </a:r>
            <a:endParaRPr lang="tr-TR" b="1" dirty="0" smtClean="0"/>
          </a:p>
          <a:p>
            <a:pPr lvl="1"/>
            <a:r>
              <a:rPr lang="tr-TR" dirty="0" err="1" smtClean="0"/>
              <a:t>Appearent</a:t>
            </a:r>
            <a:r>
              <a:rPr lang="tr-TR" dirty="0" smtClean="0"/>
              <a:t> DDG </a:t>
            </a:r>
            <a:r>
              <a:rPr lang="tr-TR" dirty="0" err="1" smtClean="0"/>
              <a:t>subsystems</a:t>
            </a:r>
            <a:endParaRPr lang="tr-TR" dirty="0" smtClean="0"/>
          </a:p>
          <a:p>
            <a:pPr lvl="2"/>
            <a:r>
              <a:rPr lang="tr-TR" dirty="0" smtClean="0"/>
              <a:t>Design</a:t>
            </a:r>
          </a:p>
          <a:p>
            <a:pPr lvl="2"/>
            <a:r>
              <a:rPr lang="tr-TR" dirty="0" err="1" smtClean="0"/>
              <a:t>Tendering</a:t>
            </a:r>
            <a:endParaRPr lang="tr-TR" dirty="0" smtClean="0"/>
          </a:p>
          <a:p>
            <a:pPr lvl="2"/>
            <a:r>
              <a:rPr lang="tr-TR" dirty="0" smtClean="0"/>
              <a:t>Construction</a:t>
            </a:r>
          </a:p>
          <a:p>
            <a:pPr lvl="2"/>
            <a:r>
              <a:rPr lang="tr-TR" dirty="0" err="1" smtClean="0"/>
              <a:t>Allocation</a:t>
            </a:r>
            <a:endParaRPr lang="tr-TR" dirty="0" smtClean="0"/>
          </a:p>
          <a:p>
            <a:pPr lvl="2"/>
            <a:r>
              <a:rPr lang="tr-TR" dirty="0" err="1" smtClean="0"/>
              <a:t>Repairs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Maintenance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20</a:t>
            </a:fld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485056"/>
            <a:ext cx="740094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C020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9pPr>
          </a:lstStyle>
          <a:p>
            <a:r>
              <a:rPr lang="tr-TR" sz="2400" dirty="0" err="1" smtClean="0"/>
              <a:t>Stage</a:t>
            </a:r>
            <a:r>
              <a:rPr lang="tr-TR" sz="2400" dirty="0" smtClean="0"/>
              <a:t> 1: </a:t>
            </a:r>
            <a:r>
              <a:rPr lang="tr-TR" sz="2400" dirty="0" err="1" smtClean="0"/>
              <a:t>Systems</a:t>
            </a:r>
            <a:r>
              <a:rPr lang="tr-TR" sz="2400" dirty="0" smtClean="0"/>
              <a:t> </a:t>
            </a:r>
            <a:r>
              <a:rPr lang="tr-TR" sz="2400" dirty="0" err="1" smtClean="0"/>
              <a:t>Desc</a:t>
            </a:r>
            <a:r>
              <a:rPr lang="tr-TR" sz="2400" dirty="0" smtClean="0"/>
              <a:t>.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Paradigm</a:t>
            </a:r>
            <a:r>
              <a:rPr lang="tr-TR" sz="2400" dirty="0" smtClean="0"/>
              <a:t> Select.</a:t>
            </a:r>
            <a:br>
              <a:rPr lang="tr-TR" sz="2400" dirty="0" smtClean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809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7400948" cy="4389120"/>
          </a:xfrm>
        </p:spPr>
        <p:txBody>
          <a:bodyPr/>
          <a:lstStyle/>
          <a:p>
            <a:r>
              <a:rPr lang="tr-TR" b="1" dirty="0" err="1" smtClean="0"/>
              <a:t>Variables</a:t>
            </a:r>
            <a:endParaRPr lang="tr-TR" b="1" dirty="0" smtClean="0"/>
          </a:p>
          <a:p>
            <a:pPr lvl="1"/>
            <a:r>
              <a:rPr lang="tr-TR" dirty="0" err="1" smtClean="0"/>
              <a:t>Lots</a:t>
            </a:r>
            <a:r>
              <a:rPr lang="tr-TR" dirty="0" smtClean="0"/>
              <a:t> of </a:t>
            </a:r>
            <a:r>
              <a:rPr lang="tr-TR" dirty="0" err="1" smtClean="0"/>
              <a:t>variables</a:t>
            </a:r>
            <a:r>
              <a:rPr lang="tr-TR" dirty="0" smtClean="0"/>
              <a:t> </a:t>
            </a:r>
            <a:r>
              <a:rPr lang="tr-TR" dirty="0" err="1" smtClean="0"/>
              <a:t>listed</a:t>
            </a:r>
            <a:endParaRPr lang="tr-TR" dirty="0" smtClean="0"/>
          </a:p>
          <a:p>
            <a:pPr lvl="1"/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adjustment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u="sng" dirty="0" err="1" smtClean="0"/>
              <a:t>manageable</a:t>
            </a:r>
            <a:endParaRPr lang="tr-TR" u="sng" dirty="0" smtClean="0"/>
          </a:p>
          <a:p>
            <a:pPr marL="0" indent="0">
              <a:buNone/>
            </a:pPr>
            <a:endParaRPr lang="tr-T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21</a:t>
            </a:fld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485056"/>
            <a:ext cx="7400948" cy="5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C020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9pPr>
          </a:lstStyle>
          <a:p>
            <a:r>
              <a:rPr lang="tr-TR" sz="2400" dirty="0" err="1" smtClean="0"/>
              <a:t>Stage</a:t>
            </a:r>
            <a:r>
              <a:rPr lang="tr-TR" sz="2400" dirty="0" smtClean="0"/>
              <a:t> 1: </a:t>
            </a:r>
            <a:r>
              <a:rPr lang="tr-TR" sz="2400" dirty="0" err="1" smtClean="0"/>
              <a:t>Systems</a:t>
            </a:r>
            <a:r>
              <a:rPr lang="tr-TR" sz="2400" dirty="0" smtClean="0"/>
              <a:t> </a:t>
            </a:r>
            <a:r>
              <a:rPr lang="tr-TR" sz="2400" dirty="0" err="1" smtClean="0"/>
              <a:t>Desc</a:t>
            </a:r>
            <a:r>
              <a:rPr lang="tr-TR" sz="2400" dirty="0" smtClean="0"/>
              <a:t>.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Paradigm</a:t>
            </a:r>
            <a:r>
              <a:rPr lang="tr-TR" sz="2400" dirty="0" smtClean="0"/>
              <a:t> Select.</a:t>
            </a:r>
            <a:endParaRPr lang="tr-TR" sz="32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43" y="2636912"/>
            <a:ext cx="52387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3852" y="1124744"/>
            <a:ext cx="7400948" cy="4389120"/>
          </a:xfrm>
        </p:spPr>
        <p:txBody>
          <a:bodyPr/>
          <a:lstStyle/>
          <a:p>
            <a:r>
              <a:rPr lang="tr-TR" b="1" dirty="0" err="1" smtClean="0"/>
              <a:t>Relationship</a:t>
            </a:r>
            <a:r>
              <a:rPr lang="tr-TR" b="1" dirty="0" smtClean="0"/>
              <a:t> </a:t>
            </a:r>
            <a:r>
              <a:rPr lang="tr-TR" b="1" dirty="0" err="1" smtClean="0"/>
              <a:t>between</a:t>
            </a:r>
            <a:r>
              <a:rPr lang="tr-TR" b="1" dirty="0" smtClean="0"/>
              <a:t> </a:t>
            </a:r>
            <a:r>
              <a:rPr lang="tr-TR" b="1" dirty="0" err="1" smtClean="0"/>
              <a:t>Variables</a:t>
            </a:r>
            <a:endParaRPr lang="tr-TR" b="1" dirty="0" smtClean="0"/>
          </a:p>
          <a:p>
            <a:pPr marL="0" indent="0">
              <a:buNone/>
            </a:pPr>
            <a:endParaRPr lang="tr-T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22</a:t>
            </a:fld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485056"/>
            <a:ext cx="7400948" cy="56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C020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9pPr>
          </a:lstStyle>
          <a:p>
            <a:r>
              <a:rPr lang="tr-TR" sz="2400" dirty="0" err="1" smtClean="0"/>
              <a:t>Stage</a:t>
            </a:r>
            <a:r>
              <a:rPr lang="tr-TR" sz="2400" dirty="0" smtClean="0"/>
              <a:t> 1: </a:t>
            </a:r>
            <a:r>
              <a:rPr lang="tr-TR" sz="2400" dirty="0" err="1" smtClean="0"/>
              <a:t>Systems</a:t>
            </a:r>
            <a:r>
              <a:rPr lang="tr-TR" sz="2400" dirty="0" smtClean="0"/>
              <a:t> </a:t>
            </a:r>
            <a:r>
              <a:rPr lang="tr-TR" sz="2400" dirty="0" err="1" smtClean="0"/>
              <a:t>Desc</a:t>
            </a:r>
            <a:r>
              <a:rPr lang="tr-TR" sz="2400" dirty="0" smtClean="0"/>
              <a:t>. and Paradigm Select.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4751766" cy="42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2736"/>
            <a:ext cx="7400948" cy="4389120"/>
          </a:xfrm>
        </p:spPr>
        <p:txBody>
          <a:bodyPr/>
          <a:lstStyle/>
          <a:p>
            <a:r>
              <a:rPr lang="tr-TR" b="1" dirty="0" err="1" smtClean="0"/>
              <a:t>Apparently</a:t>
            </a:r>
            <a:r>
              <a:rPr lang="tr-TR" b="1" dirty="0" smtClean="0"/>
              <a:t> </a:t>
            </a:r>
            <a:r>
              <a:rPr lang="tr-TR" b="1" dirty="0" err="1" smtClean="0"/>
              <a:t>Significant</a:t>
            </a:r>
            <a:r>
              <a:rPr lang="tr-TR" b="1" dirty="0" smtClean="0"/>
              <a:t> </a:t>
            </a:r>
            <a:r>
              <a:rPr lang="tr-TR" b="1" dirty="0" err="1" smtClean="0"/>
              <a:t>Failures</a:t>
            </a:r>
            <a:r>
              <a:rPr lang="tr-TR" b="1" dirty="0" smtClean="0"/>
              <a:t> (in 4 </a:t>
            </a:r>
            <a:r>
              <a:rPr lang="tr-TR" b="1" dirty="0" err="1" smtClean="0"/>
              <a:t>categories</a:t>
            </a:r>
            <a:r>
              <a:rPr lang="tr-TR" b="1" dirty="0" smtClean="0"/>
              <a:t>)</a:t>
            </a:r>
          </a:p>
          <a:p>
            <a:pPr marL="850900" lvl="1" indent="-457200">
              <a:buFont typeface="+mj-lt"/>
              <a:buAutoNum type="arabicPeriod"/>
            </a:pPr>
            <a:r>
              <a:rPr lang="tr-TR" b="1" dirty="0" err="1" smtClean="0"/>
              <a:t>Pre</a:t>
            </a:r>
            <a:r>
              <a:rPr lang="tr-TR" b="1" dirty="0" smtClean="0"/>
              <a:t>- Construction</a:t>
            </a:r>
          </a:p>
          <a:p>
            <a:pPr lvl="2"/>
            <a:r>
              <a:rPr lang="tr-TR" dirty="0" err="1" smtClean="0"/>
              <a:t>Managers</a:t>
            </a:r>
            <a:r>
              <a:rPr lang="tr-TR" dirty="0" smtClean="0"/>
              <a:t> </a:t>
            </a:r>
            <a:r>
              <a:rPr lang="tr-TR" dirty="0" err="1" smtClean="0"/>
              <a:t>gave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designer</a:t>
            </a:r>
            <a:r>
              <a:rPr lang="tr-TR" dirty="0" smtClean="0"/>
              <a:t> </a:t>
            </a:r>
            <a:r>
              <a:rPr lang="tr-TR" dirty="0" err="1" smtClean="0"/>
              <a:t>too</a:t>
            </a:r>
            <a:r>
              <a:rPr lang="tr-TR" dirty="0" smtClean="0"/>
              <a:t> </a:t>
            </a:r>
            <a:r>
              <a:rPr lang="tr-TR" dirty="0" err="1" smtClean="0"/>
              <a:t>much</a:t>
            </a:r>
            <a:r>
              <a:rPr lang="tr-TR" dirty="0" smtClean="0"/>
              <a:t> </a:t>
            </a:r>
            <a:r>
              <a:rPr lang="tr-TR" dirty="0" err="1" smtClean="0"/>
              <a:t>latitude</a:t>
            </a:r>
            <a:endParaRPr lang="tr-TR" dirty="0" smtClean="0"/>
          </a:p>
          <a:p>
            <a:pPr lvl="2"/>
            <a:r>
              <a:rPr lang="tr-TR" dirty="0" smtClean="0"/>
              <a:t>No </a:t>
            </a: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NBA </a:t>
            </a:r>
            <a:r>
              <a:rPr lang="tr-TR" dirty="0" err="1" smtClean="0"/>
              <a:t>certificate</a:t>
            </a:r>
            <a:endParaRPr lang="tr-TR" dirty="0" smtClean="0"/>
          </a:p>
          <a:p>
            <a:pPr lvl="2"/>
            <a:r>
              <a:rPr lang="tr-TR" dirty="0" err="1" smtClean="0"/>
              <a:t>Poor</a:t>
            </a:r>
            <a:r>
              <a:rPr lang="tr-TR" dirty="0" smtClean="0"/>
              <a:t> </a:t>
            </a:r>
            <a:r>
              <a:rPr lang="tr-TR" dirty="0" err="1" smtClean="0"/>
              <a:t>investigation</a:t>
            </a:r>
            <a:r>
              <a:rPr lang="tr-TR" dirty="0" smtClean="0"/>
              <a:t> on </a:t>
            </a:r>
            <a:r>
              <a:rPr lang="tr-TR" dirty="0" err="1" smtClean="0"/>
              <a:t>tenderers</a:t>
            </a:r>
            <a:endParaRPr lang="tr-TR" dirty="0" smtClean="0"/>
          </a:p>
          <a:p>
            <a:pPr marL="850900" lvl="1" indent="-457200">
              <a:buFont typeface="+mj-lt"/>
              <a:buAutoNum type="arabicPeriod"/>
            </a:pPr>
            <a:r>
              <a:rPr lang="tr-TR" b="1" dirty="0" smtClean="0"/>
              <a:t>Construction</a:t>
            </a:r>
          </a:p>
          <a:p>
            <a:pPr lvl="2"/>
            <a:r>
              <a:rPr lang="tr-TR" dirty="0" smtClean="0"/>
              <a:t>Lack of quality monitoring (prefabrication and workmanship)</a:t>
            </a:r>
          </a:p>
          <a:p>
            <a:pPr marL="668337" lvl="2" indent="0">
              <a:buNone/>
            </a:pPr>
            <a:endParaRPr lang="tr-T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23</a:t>
            </a:fld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485056"/>
            <a:ext cx="7400948" cy="56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C020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9pPr>
          </a:lstStyle>
          <a:p>
            <a:r>
              <a:rPr lang="tr-TR" sz="2400" dirty="0" err="1"/>
              <a:t>Stage</a:t>
            </a:r>
            <a:r>
              <a:rPr lang="tr-TR" sz="2400" dirty="0"/>
              <a:t> 1: </a:t>
            </a:r>
            <a:r>
              <a:rPr lang="tr-TR" sz="2400" dirty="0" err="1"/>
              <a:t>Systems</a:t>
            </a:r>
            <a:r>
              <a:rPr lang="tr-TR" sz="2400" dirty="0"/>
              <a:t> </a:t>
            </a:r>
            <a:r>
              <a:rPr lang="tr-TR" sz="2400" dirty="0" err="1"/>
              <a:t>Desc</a:t>
            </a:r>
            <a:r>
              <a:rPr lang="tr-TR" sz="2400" dirty="0"/>
              <a:t>. and Paradigm Select.</a:t>
            </a:r>
          </a:p>
        </p:txBody>
      </p:sp>
    </p:spTree>
    <p:extLst>
      <p:ext uri="{BB962C8B-B14F-4D97-AF65-F5344CB8AC3E}">
        <p14:creationId xmlns:p14="http://schemas.microsoft.com/office/powerpoint/2010/main" val="21360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2736"/>
            <a:ext cx="7400948" cy="4389120"/>
          </a:xfrm>
        </p:spPr>
        <p:txBody>
          <a:bodyPr/>
          <a:lstStyle/>
          <a:p>
            <a:r>
              <a:rPr lang="tr-TR" b="1" dirty="0" err="1" smtClean="0"/>
              <a:t>Apparently</a:t>
            </a:r>
            <a:r>
              <a:rPr lang="tr-TR" b="1" dirty="0" smtClean="0"/>
              <a:t> </a:t>
            </a:r>
            <a:r>
              <a:rPr lang="tr-TR" b="1" dirty="0" err="1" smtClean="0"/>
              <a:t>Significant</a:t>
            </a:r>
            <a:r>
              <a:rPr lang="tr-TR" b="1" dirty="0" smtClean="0"/>
              <a:t> </a:t>
            </a:r>
            <a:r>
              <a:rPr lang="tr-TR" b="1" dirty="0" err="1" smtClean="0"/>
              <a:t>Failures</a:t>
            </a:r>
            <a:r>
              <a:rPr lang="tr-TR" b="1" dirty="0" smtClean="0"/>
              <a:t> (in 4 </a:t>
            </a:r>
            <a:r>
              <a:rPr lang="tr-TR" b="1" dirty="0" err="1" smtClean="0"/>
              <a:t>categories</a:t>
            </a:r>
            <a:r>
              <a:rPr lang="tr-TR" b="1" dirty="0" smtClean="0"/>
              <a:t>)</a:t>
            </a:r>
          </a:p>
          <a:p>
            <a:pPr marL="850900" lvl="1" indent="-457200">
              <a:buFont typeface="+mj-lt"/>
              <a:buAutoNum type="arabicPeriod" startAt="3"/>
            </a:pPr>
            <a:r>
              <a:rPr lang="tr-TR" b="1" dirty="0" err="1" smtClean="0"/>
              <a:t>Structural</a:t>
            </a:r>
            <a:r>
              <a:rPr lang="tr-TR" b="1" dirty="0" smtClean="0"/>
              <a:t> </a:t>
            </a:r>
            <a:r>
              <a:rPr lang="tr-TR" b="1" dirty="0" err="1" smtClean="0"/>
              <a:t>failures</a:t>
            </a:r>
            <a:r>
              <a:rPr lang="tr-TR" b="1" dirty="0" smtClean="0"/>
              <a:t> </a:t>
            </a:r>
            <a:r>
              <a:rPr lang="tr-TR" b="1" dirty="0" err="1" smtClean="0"/>
              <a:t>after</a:t>
            </a:r>
            <a:r>
              <a:rPr lang="tr-TR" b="1" dirty="0" smtClean="0"/>
              <a:t> </a:t>
            </a:r>
            <a:r>
              <a:rPr lang="tr-TR" b="1" dirty="0" err="1" smtClean="0"/>
              <a:t>completion</a:t>
            </a:r>
            <a:endParaRPr lang="tr-TR" b="1" dirty="0" smtClean="0"/>
          </a:p>
          <a:p>
            <a:pPr lvl="2"/>
            <a:r>
              <a:rPr lang="tr-TR" dirty="0" err="1" smtClean="0"/>
              <a:t>Concrete</a:t>
            </a:r>
            <a:r>
              <a:rPr lang="tr-TR" dirty="0" smtClean="0"/>
              <a:t> </a:t>
            </a:r>
            <a:r>
              <a:rPr lang="tr-TR" dirty="0" err="1" smtClean="0"/>
              <a:t>panels</a:t>
            </a:r>
            <a:r>
              <a:rPr lang="tr-TR" dirty="0" smtClean="0"/>
              <a:t> </a:t>
            </a:r>
            <a:r>
              <a:rPr lang="tr-TR" dirty="0" err="1" smtClean="0"/>
              <a:t>did</a:t>
            </a:r>
            <a:r>
              <a:rPr lang="tr-TR" dirty="0" smtClean="0"/>
              <a:t> not fit –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watertight</a:t>
            </a:r>
            <a:r>
              <a:rPr lang="tr-TR" dirty="0" smtClean="0"/>
              <a:t> </a:t>
            </a:r>
            <a:r>
              <a:rPr lang="tr-TR" dirty="0" err="1" smtClean="0"/>
              <a:t>connections</a:t>
            </a:r>
            <a:endParaRPr lang="tr-TR" dirty="0" smtClean="0"/>
          </a:p>
          <a:p>
            <a:pPr lvl="2"/>
            <a:r>
              <a:rPr lang="tr-TR" dirty="0" err="1" smtClean="0"/>
              <a:t>Bad</a:t>
            </a:r>
            <a:r>
              <a:rPr lang="tr-TR" dirty="0" smtClean="0"/>
              <a:t> </a:t>
            </a:r>
            <a:r>
              <a:rPr lang="tr-TR" dirty="0" err="1" smtClean="0"/>
              <a:t>sealings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rain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penetration</a:t>
            </a:r>
            <a:endParaRPr lang="tr-TR" dirty="0" smtClean="0">
              <a:sym typeface="Wingdings" panose="05000000000000000000" pitchFamily="2" charset="2"/>
            </a:endParaRPr>
          </a:p>
          <a:p>
            <a:pPr lvl="2"/>
            <a:r>
              <a:rPr lang="tr-TR" dirty="0" err="1" smtClean="0">
                <a:sym typeface="Wingdings" panose="05000000000000000000" pitchFamily="2" charset="2"/>
              </a:rPr>
              <a:t>Bad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insulation</a:t>
            </a:r>
            <a:r>
              <a:rPr lang="tr-TR" dirty="0" smtClean="0">
                <a:sym typeface="Wingdings" panose="05000000000000000000" pitchFamily="2" charset="2"/>
              </a:rPr>
              <a:t>  </a:t>
            </a:r>
            <a:r>
              <a:rPr lang="tr-TR" dirty="0" err="1" smtClean="0">
                <a:sym typeface="Wingdings" panose="05000000000000000000" pitchFamily="2" charset="2"/>
              </a:rPr>
              <a:t>high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heating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bills</a:t>
            </a:r>
            <a:endParaRPr lang="tr-TR" dirty="0" smtClean="0">
              <a:sym typeface="Wingdings" panose="05000000000000000000" pitchFamily="2" charset="2"/>
            </a:endParaRPr>
          </a:p>
          <a:p>
            <a:pPr lvl="2"/>
            <a:r>
              <a:rPr lang="tr-TR" dirty="0" err="1" smtClean="0">
                <a:sym typeface="Wingdings" panose="05000000000000000000" pitchFamily="2" charset="2"/>
              </a:rPr>
              <a:t>Load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 err="1" smtClean="0">
                <a:sym typeface="Wingdings" panose="05000000000000000000" pitchFamily="2" charset="2"/>
              </a:rPr>
              <a:t>cracks</a:t>
            </a:r>
            <a:endParaRPr lang="tr-TR" dirty="0" smtClean="0"/>
          </a:p>
          <a:p>
            <a:pPr marL="850900" lvl="1" indent="-457200">
              <a:buFont typeface="+mj-lt"/>
              <a:buAutoNum type="arabicPeriod" startAt="3"/>
            </a:pPr>
            <a:r>
              <a:rPr lang="tr-TR" b="1" dirty="0" smtClean="0"/>
              <a:t>Management </a:t>
            </a:r>
            <a:r>
              <a:rPr lang="tr-TR" b="1" dirty="0" err="1" smtClean="0"/>
              <a:t>failures</a:t>
            </a:r>
            <a:r>
              <a:rPr lang="tr-TR" b="1" dirty="0" smtClean="0"/>
              <a:t> </a:t>
            </a:r>
            <a:r>
              <a:rPr lang="tr-TR" b="1" dirty="0" err="1" smtClean="0"/>
              <a:t>after</a:t>
            </a:r>
            <a:r>
              <a:rPr lang="tr-TR" b="1" dirty="0" smtClean="0"/>
              <a:t> </a:t>
            </a:r>
            <a:r>
              <a:rPr lang="tr-TR" b="1" dirty="0" err="1" smtClean="0"/>
              <a:t>completion</a:t>
            </a:r>
            <a:endParaRPr lang="tr-TR" b="1" dirty="0" smtClean="0"/>
          </a:p>
          <a:p>
            <a:pPr lvl="2"/>
            <a:r>
              <a:rPr lang="tr-TR" dirty="0" err="1" smtClean="0"/>
              <a:t>Chairmen</a:t>
            </a:r>
            <a:r>
              <a:rPr lang="tr-TR" dirty="0" smtClean="0"/>
              <a:t> met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once</a:t>
            </a:r>
            <a:r>
              <a:rPr lang="tr-TR" dirty="0" smtClean="0"/>
              <a:t> in 14 </a:t>
            </a:r>
            <a:r>
              <a:rPr lang="tr-TR" dirty="0" err="1" smtClean="0"/>
              <a:t>years</a:t>
            </a:r>
            <a:endParaRPr lang="tr-TR" dirty="0"/>
          </a:p>
          <a:p>
            <a:pPr marL="668337" lvl="2" indent="0">
              <a:buNone/>
            </a:pPr>
            <a:endParaRPr lang="tr-T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24</a:t>
            </a:fld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485056"/>
            <a:ext cx="7400948" cy="56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C020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9pPr>
          </a:lstStyle>
          <a:p>
            <a:r>
              <a:rPr lang="tr-TR" sz="2400" dirty="0" err="1"/>
              <a:t>Stage</a:t>
            </a:r>
            <a:r>
              <a:rPr lang="tr-TR" sz="2400" dirty="0"/>
              <a:t> 1: </a:t>
            </a:r>
            <a:r>
              <a:rPr lang="tr-TR" sz="2400" dirty="0" err="1"/>
              <a:t>Systems</a:t>
            </a:r>
            <a:r>
              <a:rPr lang="tr-TR" sz="2400" dirty="0"/>
              <a:t> </a:t>
            </a:r>
            <a:r>
              <a:rPr lang="tr-TR" sz="2400" dirty="0" err="1"/>
              <a:t>Desc</a:t>
            </a:r>
            <a:r>
              <a:rPr lang="tr-TR" sz="2400" dirty="0"/>
              <a:t>. and Paradigm Select.</a:t>
            </a:r>
          </a:p>
        </p:txBody>
      </p:sp>
    </p:spTree>
    <p:extLst>
      <p:ext uri="{BB962C8B-B14F-4D97-AF65-F5344CB8AC3E}">
        <p14:creationId xmlns:p14="http://schemas.microsoft.com/office/powerpoint/2010/main" val="12830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Appropriate</a:t>
            </a:r>
            <a:r>
              <a:rPr lang="tr-TR" b="1" dirty="0" smtClean="0"/>
              <a:t> </a:t>
            </a:r>
            <a:r>
              <a:rPr lang="tr-TR" b="1" dirty="0" err="1" smtClean="0"/>
              <a:t>Paradigms</a:t>
            </a:r>
            <a:endParaRPr lang="tr-TR" b="1" dirty="0"/>
          </a:p>
          <a:p>
            <a:pPr lvl="1"/>
            <a:r>
              <a:rPr lang="tr-TR" b="1" dirty="0" err="1" smtClean="0"/>
              <a:t>Apparently</a:t>
            </a:r>
            <a:r>
              <a:rPr lang="tr-TR" b="1" dirty="0" smtClean="0"/>
              <a:t> </a:t>
            </a: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tr-TR" b="1" dirty="0" err="1" smtClean="0"/>
              <a:t>models</a:t>
            </a:r>
            <a:r>
              <a:rPr lang="tr-TR" b="1" dirty="0" smtClean="0"/>
              <a:t> </a:t>
            </a:r>
            <a:r>
              <a:rPr lang="tr-TR" b="1" dirty="0" err="1" smtClean="0"/>
              <a:t>from</a:t>
            </a:r>
            <a:r>
              <a:rPr lang="tr-TR" b="1" dirty="0" smtClean="0"/>
              <a:t>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repertoire</a:t>
            </a:r>
            <a:r>
              <a:rPr lang="tr-TR" b="1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25</a:t>
            </a:fld>
            <a:endParaRPr lang="tr-TR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485056"/>
            <a:ext cx="740094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C020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5C0202"/>
                </a:solidFill>
                <a:latin typeface="Calibri" pitchFamily="34" charset="0"/>
              </a:defRPr>
            </a:lvl9pPr>
          </a:lstStyle>
          <a:p>
            <a:r>
              <a:rPr lang="tr-TR" sz="2400" dirty="0" err="1" smtClean="0"/>
              <a:t>Stage</a:t>
            </a:r>
            <a:r>
              <a:rPr lang="tr-TR" sz="2400" dirty="0" smtClean="0"/>
              <a:t> 1: </a:t>
            </a:r>
            <a:r>
              <a:rPr lang="tr-TR" sz="2400" dirty="0" err="1" smtClean="0"/>
              <a:t>Systems</a:t>
            </a:r>
            <a:r>
              <a:rPr lang="tr-TR" sz="2400" dirty="0" smtClean="0"/>
              <a:t> </a:t>
            </a:r>
            <a:r>
              <a:rPr lang="tr-TR" sz="2400" dirty="0" err="1" smtClean="0"/>
              <a:t>Desc</a:t>
            </a:r>
            <a:r>
              <a:rPr lang="tr-TR" sz="2400" dirty="0" smtClean="0"/>
              <a:t>. and Paradigm </a:t>
            </a:r>
            <a:r>
              <a:rPr lang="tr-TR" sz="2400" dirty="0"/>
              <a:t>Select</a:t>
            </a:r>
            <a:r>
              <a:rPr lang="tr-TR" sz="2400" dirty="0" smtClean="0"/>
              <a:t>.</a:t>
            </a:r>
            <a:endParaRPr lang="tr-TR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14" y="2564904"/>
            <a:ext cx="6480720" cy="3380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40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Stage</a:t>
            </a:r>
            <a:r>
              <a:rPr lang="tr-TR" sz="3200" dirty="0" smtClean="0"/>
              <a:t> 2: </a:t>
            </a:r>
            <a:r>
              <a:rPr lang="tr-TR" sz="3200" dirty="0" err="1" smtClean="0"/>
              <a:t>Comparison</a:t>
            </a:r>
            <a:r>
              <a:rPr lang="tr-TR" sz="3200" dirty="0" smtClean="0"/>
              <a:t/>
            </a:r>
            <a:br>
              <a:rPr lang="tr-TR" sz="3200" dirty="0" smtClean="0"/>
            </a:b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5 comparisons between system and paradigms</a:t>
            </a:r>
          </a:p>
          <a:p>
            <a:pPr marL="0" indent="0">
              <a:buNone/>
            </a:pPr>
            <a:endParaRPr lang="tr-TR" sz="2000" i="1" dirty="0" smtClean="0"/>
          </a:p>
          <a:p>
            <a:pPr marL="641350" lvl="2" indent="0">
              <a:buNone/>
            </a:pPr>
            <a:r>
              <a:rPr lang="tr-TR" sz="2400" b="1" dirty="0" smtClean="0"/>
              <a:t>FSP, Control, Communication, Cascade, </a:t>
            </a:r>
            <a:r>
              <a:rPr lang="tr-TR" sz="2400" b="1" dirty="0" err="1" smtClean="0"/>
              <a:t>Fault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Tree</a:t>
            </a:r>
            <a:endParaRPr lang="tr-TR" sz="2400" b="1" dirty="0" smtClean="0"/>
          </a:p>
          <a:p>
            <a:pPr marL="0" indent="0">
              <a:buNone/>
            </a:pPr>
            <a:endParaRPr lang="tr-TR" dirty="0" smtClean="0"/>
          </a:p>
          <a:p>
            <a:pPr marL="393700" lvl="1" indent="0">
              <a:buNone/>
            </a:pP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35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27</a:t>
            </a:fld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54962" y="-553064"/>
            <a:ext cx="6005424" cy="76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656"/>
            <a:ext cx="7400948" cy="5612532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6884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656"/>
            <a:ext cx="7400948" cy="5612532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29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656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90" y="1268760"/>
            <a:ext cx="7400948" cy="4389120"/>
          </a:xfrm>
        </p:spPr>
        <p:txBody>
          <a:bodyPr/>
          <a:lstStyle/>
          <a:p>
            <a:r>
              <a:rPr lang="en-US" dirty="0" smtClean="0"/>
              <a:t>Demand for housing increased in 1950s and 1960s</a:t>
            </a:r>
          </a:p>
          <a:p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building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introduced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b="1" dirty="0" smtClean="0"/>
              <a:t>Reduce time and cost</a:t>
            </a:r>
            <a:r>
              <a:rPr lang="en-US" dirty="0" smtClean="0"/>
              <a:t> for construction </a:t>
            </a:r>
          </a:p>
          <a:p>
            <a:r>
              <a:rPr lang="en-US" dirty="0" smtClean="0"/>
              <a:t>New </a:t>
            </a:r>
            <a:r>
              <a:rPr lang="tr-TR" dirty="0" smtClean="0"/>
              <a:t>«</a:t>
            </a:r>
            <a:r>
              <a:rPr lang="en-US" dirty="0" smtClean="0"/>
              <a:t>system </a:t>
            </a:r>
            <a:r>
              <a:rPr lang="en-US" dirty="0" err="1" smtClean="0"/>
              <a:t>buil</a:t>
            </a:r>
            <a:r>
              <a:rPr lang="tr-TR" dirty="0" smtClean="0"/>
              <a:t>t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housing</a:t>
            </a:r>
            <a:r>
              <a:rPr lang="tr-TR" dirty="0" smtClean="0"/>
              <a:t>»</a:t>
            </a:r>
            <a:r>
              <a:rPr lang="en-US" dirty="0" smtClean="0"/>
              <a:t> methods utilized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kit-</a:t>
            </a:r>
            <a:r>
              <a:rPr lang="tr-TR" dirty="0" err="1" smtClean="0"/>
              <a:t>building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was the result?</a:t>
            </a:r>
          </a:p>
          <a:p>
            <a:pPr marL="0" indent="0">
              <a:buNone/>
            </a:pP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short</a:t>
            </a:r>
            <a:r>
              <a:rPr lang="tr-TR" dirty="0" smtClean="0"/>
              <a:t> </a:t>
            </a:r>
            <a:r>
              <a:rPr lang="tr-TR" dirty="0" err="1" smtClean="0"/>
              <a:t>term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They achieved cutting costs and reducing time</a:t>
            </a:r>
            <a:endParaRPr lang="tr-TR" dirty="0">
              <a:sym typeface="Wingdings" pitchFamily="2" charset="2"/>
            </a:endParaRPr>
          </a:p>
          <a:p>
            <a:pPr marL="0" indent="0">
              <a:buNone/>
            </a:pPr>
            <a:r>
              <a:rPr lang="tr-TR" dirty="0" err="1" smtClean="0">
                <a:sym typeface="Wingdings" pitchFamily="2" charset="2"/>
              </a:rPr>
              <a:t>In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the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long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tr-TR" dirty="0" err="1" smtClean="0">
                <a:sym typeface="Wingdings" pitchFamily="2" charset="2"/>
              </a:rPr>
              <a:t>term</a:t>
            </a:r>
            <a:r>
              <a:rPr lang="tr-TR" dirty="0" smtClean="0">
                <a:sym typeface="Wingdings" pitchFamily="2" charset="2"/>
              </a:rPr>
              <a:t>  not </a:t>
            </a:r>
            <a:r>
              <a:rPr lang="tr-TR" dirty="0" err="1" smtClean="0">
                <a:sym typeface="Wingdings" pitchFamily="2" charset="2"/>
              </a:rPr>
              <a:t>so</a:t>
            </a:r>
            <a:r>
              <a:rPr lang="tr-TR" dirty="0" smtClean="0">
                <a:sym typeface="Wingdings" pitchFamily="2" charset="2"/>
              </a:rPr>
              <a:t>.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656"/>
            <a:ext cx="7400948" cy="5612532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552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31</a:t>
            </a:fld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02" y="0"/>
            <a:ext cx="470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Stage</a:t>
            </a:r>
            <a:r>
              <a:rPr lang="tr-TR" sz="3200" dirty="0" smtClean="0"/>
              <a:t> 3: </a:t>
            </a:r>
            <a:r>
              <a:rPr lang="tr-TR" sz="3200" dirty="0" err="1" smtClean="0"/>
              <a:t>Meaning</a:t>
            </a:r>
            <a:r>
              <a:rPr lang="tr-TR" sz="3200" dirty="0" smtClean="0"/>
              <a:t> of </a:t>
            </a:r>
            <a:r>
              <a:rPr lang="tr-TR" sz="3200" dirty="0" err="1" smtClean="0"/>
              <a:t>Comparisons</a:t>
            </a:r>
            <a:r>
              <a:rPr lang="tr-TR" sz="3200" dirty="0" smtClean="0"/>
              <a:t/>
            </a:r>
            <a:br>
              <a:rPr lang="tr-TR" sz="3200" dirty="0" smtClean="0"/>
            </a:b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err="1" smtClean="0"/>
              <a:t>Formal</a:t>
            </a:r>
            <a:r>
              <a:rPr lang="tr-TR" sz="2000" dirty="0" smtClean="0"/>
              <a:t> </a:t>
            </a:r>
            <a:r>
              <a:rPr lang="tr-TR" sz="2000" dirty="0" err="1" smtClean="0"/>
              <a:t>system</a:t>
            </a:r>
            <a:r>
              <a:rPr lang="tr-TR" sz="2000" dirty="0" smtClean="0"/>
              <a:t> </a:t>
            </a:r>
            <a:r>
              <a:rPr lang="tr-TR" sz="2000" dirty="0" err="1" smtClean="0"/>
              <a:t>paradigm</a:t>
            </a:r>
            <a:r>
              <a:rPr lang="tr-TR" sz="2000" dirty="0" smtClean="0"/>
              <a:t> </a:t>
            </a:r>
            <a:r>
              <a:rPr lang="tr-TR" sz="2000" dirty="0" err="1" smtClean="0"/>
              <a:t>vs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DDG </a:t>
            </a:r>
            <a:r>
              <a:rPr lang="tr-TR" sz="2000" dirty="0" err="1" smtClean="0"/>
              <a:t>project</a:t>
            </a:r>
            <a:r>
              <a:rPr lang="tr-TR" sz="2000" dirty="0"/>
              <a:t> </a:t>
            </a:r>
            <a:r>
              <a:rPr lang="tr-TR" sz="2000" dirty="0" err="1" smtClean="0"/>
              <a:t>system</a:t>
            </a:r>
            <a:endParaRPr lang="tr-TR" sz="2000" dirty="0" smtClean="0"/>
          </a:p>
          <a:p>
            <a:pPr lvl="1"/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000" dirty="0" smtClean="0"/>
              <a:t>What are discrepancies between FSP and DDG?</a:t>
            </a:r>
          </a:p>
          <a:p>
            <a:pPr lvl="1"/>
            <a:r>
              <a:rPr lang="tr-TR" sz="2000" dirty="0" smtClean="0"/>
              <a:t>No </a:t>
            </a:r>
            <a:r>
              <a:rPr lang="tr-TR" sz="2000" dirty="0" err="1" smtClean="0"/>
              <a:t>actual</a:t>
            </a:r>
            <a:r>
              <a:rPr lang="tr-TR" sz="2000" dirty="0" smtClean="0"/>
              <a:t> </a:t>
            </a:r>
            <a:r>
              <a:rPr lang="tr-TR" sz="2000" dirty="0" err="1" smtClean="0"/>
              <a:t>control</a:t>
            </a:r>
            <a:r>
              <a:rPr lang="tr-TR" sz="2000" dirty="0" smtClean="0"/>
              <a:t> </a:t>
            </a:r>
            <a:r>
              <a:rPr lang="tr-TR" sz="2000" dirty="0" err="1" smtClean="0"/>
              <a:t>subsystem</a:t>
            </a:r>
            <a:r>
              <a:rPr lang="tr-TR" sz="2000" dirty="0"/>
              <a:t> </a:t>
            </a:r>
            <a:r>
              <a:rPr lang="tr-TR" sz="2000" dirty="0" smtClean="0"/>
              <a:t>(4 </a:t>
            </a:r>
            <a:r>
              <a:rPr lang="tr-TR" sz="2000" dirty="0" err="1" smtClean="0"/>
              <a:t>chairmen</a:t>
            </a:r>
            <a:r>
              <a:rPr lang="tr-TR" sz="2000" dirty="0" smtClean="0"/>
              <a:t> met </a:t>
            </a:r>
            <a:r>
              <a:rPr lang="tr-TR" sz="2000" dirty="0" err="1" smtClean="0"/>
              <a:t>only</a:t>
            </a:r>
            <a:r>
              <a:rPr lang="tr-TR" sz="2000" dirty="0" smtClean="0"/>
              <a:t> </a:t>
            </a:r>
            <a:r>
              <a:rPr lang="tr-TR" sz="2000" dirty="0" err="1" smtClean="0"/>
              <a:t>one</a:t>
            </a:r>
            <a:r>
              <a:rPr lang="tr-TR" sz="2000" dirty="0" smtClean="0"/>
              <a:t> in 14 </a:t>
            </a:r>
            <a:r>
              <a:rPr lang="tr-TR" sz="2000" dirty="0" err="1" smtClean="0"/>
              <a:t>years</a:t>
            </a:r>
            <a:r>
              <a:rPr lang="tr-TR" sz="2000" dirty="0" smtClean="0"/>
              <a:t>)</a:t>
            </a:r>
          </a:p>
          <a:p>
            <a:pPr lvl="1"/>
            <a:r>
              <a:rPr lang="tr-TR" sz="2000" dirty="0" smtClean="0"/>
              <a:t>No </a:t>
            </a:r>
            <a:r>
              <a:rPr lang="tr-TR" sz="2000" dirty="0" err="1" smtClean="0"/>
              <a:t>formal</a:t>
            </a:r>
            <a:r>
              <a:rPr lang="tr-TR" sz="2000" dirty="0" smtClean="0"/>
              <a:t> </a:t>
            </a:r>
            <a:r>
              <a:rPr lang="tr-TR" sz="2000" dirty="0" err="1" smtClean="0"/>
              <a:t>performance</a:t>
            </a:r>
            <a:r>
              <a:rPr lang="tr-TR" sz="2000" dirty="0" smtClean="0"/>
              <a:t> </a:t>
            </a:r>
            <a:r>
              <a:rPr lang="tr-TR" sz="2000" dirty="0" err="1" smtClean="0"/>
              <a:t>monitoring</a:t>
            </a:r>
            <a:r>
              <a:rPr lang="tr-TR" sz="2000" dirty="0" smtClean="0"/>
              <a:t> </a:t>
            </a:r>
            <a:r>
              <a:rPr lang="tr-TR" sz="2000" dirty="0" err="1" smtClean="0"/>
              <a:t>sub-system</a:t>
            </a:r>
            <a:r>
              <a:rPr lang="tr-TR" sz="2000" dirty="0" smtClean="0"/>
              <a:t> (</a:t>
            </a:r>
            <a:r>
              <a:rPr lang="tr-TR" sz="2000" dirty="0" err="1" smtClean="0"/>
              <a:t>only</a:t>
            </a:r>
            <a:r>
              <a:rPr lang="tr-TR" sz="2000" dirty="0" smtClean="0"/>
              <a:t> </a:t>
            </a:r>
            <a:r>
              <a:rPr lang="tr-TR" sz="2000" dirty="0" err="1" smtClean="0"/>
              <a:t>informal</a:t>
            </a:r>
            <a:r>
              <a:rPr lang="tr-TR" sz="2000" dirty="0" smtClean="0"/>
              <a:t> </a:t>
            </a:r>
            <a:r>
              <a:rPr lang="tr-TR" sz="2000" dirty="0" err="1" smtClean="0"/>
              <a:t>way</a:t>
            </a:r>
            <a:r>
              <a:rPr lang="tr-TR" sz="2000" dirty="0" smtClean="0"/>
              <a:t>)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32</a:t>
            </a:fld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52271"/>
              </p:ext>
            </p:extLst>
          </p:nvPr>
        </p:nvGraphicFramePr>
        <p:xfrm>
          <a:off x="971600" y="2132856"/>
          <a:ext cx="55048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Paradigm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Desirable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Undesirable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No / </a:t>
                      </a:r>
                      <a:r>
                        <a:rPr lang="tr-TR" dirty="0" err="1" smtClean="0"/>
                        <a:t>Few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Discrepancies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Many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Discrepancies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5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Stage</a:t>
            </a:r>
            <a:r>
              <a:rPr lang="tr-TR" sz="3200" dirty="0" smtClean="0"/>
              <a:t> 3: </a:t>
            </a:r>
            <a:r>
              <a:rPr lang="tr-TR" sz="3200" dirty="0" err="1" smtClean="0"/>
              <a:t>Meaning</a:t>
            </a:r>
            <a:r>
              <a:rPr lang="tr-TR" sz="3200" dirty="0" smtClean="0"/>
              <a:t> of </a:t>
            </a:r>
            <a:r>
              <a:rPr lang="tr-TR" sz="3200" dirty="0" err="1" smtClean="0"/>
              <a:t>Comparisons</a:t>
            </a:r>
            <a:r>
              <a:rPr lang="tr-TR" sz="3200" dirty="0" smtClean="0"/>
              <a:t/>
            </a:r>
            <a:br>
              <a:rPr lang="tr-TR" sz="3200" dirty="0" smtClean="0"/>
            </a:b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/>
              <a:t>Control </a:t>
            </a:r>
            <a:r>
              <a:rPr lang="tr-TR" sz="2000" dirty="0" err="1" smtClean="0"/>
              <a:t>paradigm</a:t>
            </a:r>
            <a:r>
              <a:rPr lang="tr-TR" sz="2000" dirty="0" smtClean="0"/>
              <a:t> </a:t>
            </a:r>
            <a:r>
              <a:rPr lang="tr-TR" sz="2000" dirty="0" err="1" smtClean="0"/>
              <a:t>vs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DDG </a:t>
            </a:r>
            <a:r>
              <a:rPr lang="tr-TR" sz="2000" dirty="0" err="1" smtClean="0"/>
              <a:t>project</a:t>
            </a:r>
            <a:r>
              <a:rPr lang="tr-TR" sz="2000" dirty="0"/>
              <a:t> </a:t>
            </a:r>
            <a:r>
              <a:rPr lang="tr-TR" sz="2000" dirty="0" err="1" smtClean="0"/>
              <a:t>system</a:t>
            </a:r>
            <a:endParaRPr lang="tr-TR" sz="2000" dirty="0" smtClean="0"/>
          </a:p>
          <a:p>
            <a:pPr lvl="1"/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000" dirty="0" smtClean="0"/>
              <a:t>What are discrepancies between Control and DDG?</a:t>
            </a:r>
          </a:p>
          <a:p>
            <a:pPr lvl="1"/>
            <a:r>
              <a:rPr lang="tr-TR" sz="2000" dirty="0" smtClean="0"/>
              <a:t>No </a:t>
            </a:r>
            <a:r>
              <a:rPr lang="tr-TR" sz="2000" dirty="0" err="1" smtClean="0"/>
              <a:t>proper</a:t>
            </a:r>
            <a:r>
              <a:rPr lang="tr-TR" sz="2000" dirty="0" smtClean="0"/>
              <a:t> </a:t>
            </a:r>
            <a:r>
              <a:rPr lang="tr-TR" sz="2000" dirty="0" err="1" smtClean="0"/>
              <a:t>monitoring</a:t>
            </a:r>
            <a:r>
              <a:rPr lang="tr-TR" sz="2000" dirty="0" smtClean="0"/>
              <a:t> </a:t>
            </a:r>
            <a:r>
              <a:rPr lang="tr-TR" sz="2000" dirty="0" err="1" smtClean="0"/>
              <a:t>during</a:t>
            </a:r>
            <a:r>
              <a:rPr lang="tr-TR" sz="2000" dirty="0" smtClean="0"/>
              <a:t> </a:t>
            </a:r>
            <a:r>
              <a:rPr lang="tr-TR" sz="2000" dirty="0" err="1" smtClean="0"/>
              <a:t>design</a:t>
            </a:r>
            <a:r>
              <a:rPr lang="tr-TR" sz="2000" dirty="0" smtClean="0"/>
              <a:t>, </a:t>
            </a:r>
            <a:r>
              <a:rPr lang="tr-TR" sz="2000" dirty="0" err="1" smtClean="0"/>
              <a:t>tendering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construction</a:t>
            </a:r>
            <a:endParaRPr lang="tr-TR" sz="2000" dirty="0" smtClean="0"/>
          </a:p>
          <a:p>
            <a:pPr lvl="1"/>
            <a:r>
              <a:rPr lang="tr-TR" sz="2000" dirty="0"/>
              <a:t>No </a:t>
            </a:r>
            <a:r>
              <a:rPr lang="tr-TR" sz="2000" dirty="0" smtClean="0"/>
              <a:t>control action during </a:t>
            </a:r>
            <a:r>
              <a:rPr lang="tr-TR" sz="2000" dirty="0"/>
              <a:t>design, </a:t>
            </a:r>
            <a:r>
              <a:rPr lang="tr-TR" sz="2000" dirty="0" smtClean="0"/>
              <a:t>tendering, construction and the post-construction until tenants’ complaints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33</a:t>
            </a:fld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49921"/>
              </p:ext>
            </p:extLst>
          </p:nvPr>
        </p:nvGraphicFramePr>
        <p:xfrm>
          <a:off x="971600" y="2305680"/>
          <a:ext cx="55048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Paradigm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Desirable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Undesirable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No / </a:t>
                      </a:r>
                      <a:r>
                        <a:rPr lang="tr-TR" dirty="0" err="1" smtClean="0"/>
                        <a:t>Few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Discrepancies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Many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Discrepancies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8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Stage</a:t>
            </a:r>
            <a:r>
              <a:rPr lang="tr-TR" sz="3200" dirty="0" smtClean="0"/>
              <a:t> 3: </a:t>
            </a:r>
            <a:r>
              <a:rPr lang="tr-TR" sz="3200" dirty="0" err="1" smtClean="0"/>
              <a:t>Meaning</a:t>
            </a:r>
            <a:r>
              <a:rPr lang="tr-TR" sz="3200" dirty="0" smtClean="0"/>
              <a:t> of </a:t>
            </a:r>
            <a:r>
              <a:rPr lang="tr-TR" sz="3200" dirty="0" err="1" smtClean="0"/>
              <a:t>Comparisons</a:t>
            </a:r>
            <a:r>
              <a:rPr lang="tr-TR" sz="3200" dirty="0" smtClean="0"/>
              <a:t/>
            </a:r>
            <a:br>
              <a:rPr lang="tr-TR" sz="3200" dirty="0" smtClean="0"/>
            </a:b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902" y="1412776"/>
            <a:ext cx="7400948" cy="4389120"/>
          </a:xfrm>
        </p:spPr>
        <p:txBody>
          <a:bodyPr>
            <a:normAutofit fontScale="70000" lnSpcReduction="20000"/>
          </a:bodyPr>
          <a:lstStyle/>
          <a:p>
            <a:r>
              <a:rPr lang="tr-TR" sz="2600" dirty="0" smtClean="0"/>
              <a:t>Communication paradigm vs </a:t>
            </a:r>
            <a:r>
              <a:rPr lang="tr-TR" sz="2600" dirty="0"/>
              <a:t>D</a:t>
            </a:r>
            <a:r>
              <a:rPr lang="tr-TR" sz="2600" dirty="0" smtClean="0"/>
              <a:t>esigner’s checking of Swallow’s tender</a:t>
            </a:r>
          </a:p>
          <a:p>
            <a:pPr lvl="1"/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600" dirty="0" smtClean="0"/>
              <a:t>No sufficient data to say mismatch. There </a:t>
            </a:r>
            <a:r>
              <a:rPr lang="tr-TR" sz="2600" dirty="0" err="1" smtClean="0"/>
              <a:t>appears</a:t>
            </a:r>
            <a:r>
              <a:rPr lang="tr-TR" sz="2600" dirty="0" smtClean="0"/>
              <a:t> </a:t>
            </a:r>
            <a:r>
              <a:rPr lang="tr-TR" sz="2600" dirty="0" err="1" smtClean="0"/>
              <a:t>to</a:t>
            </a:r>
            <a:r>
              <a:rPr lang="tr-TR" sz="2600" dirty="0" smtClean="0"/>
              <a:t> be a match since it </a:t>
            </a:r>
            <a:r>
              <a:rPr lang="tr-TR" sz="2600" dirty="0" err="1" smtClean="0"/>
              <a:t>seems</a:t>
            </a:r>
            <a:r>
              <a:rPr lang="tr-TR" sz="2600" dirty="0" smtClean="0"/>
              <a:t> </a:t>
            </a:r>
            <a:r>
              <a:rPr lang="tr-TR" sz="2600" dirty="0" err="1" smtClean="0"/>
              <a:t>there</a:t>
            </a:r>
            <a:r>
              <a:rPr lang="tr-TR" sz="2600" dirty="0" smtClean="0"/>
              <a:t> </a:t>
            </a:r>
            <a:r>
              <a:rPr lang="tr-TR" sz="2600" dirty="0" err="1" smtClean="0"/>
              <a:t>was</a:t>
            </a:r>
            <a:r>
              <a:rPr lang="tr-TR" sz="2600" dirty="0" smtClean="0"/>
              <a:t> a </a:t>
            </a:r>
            <a:r>
              <a:rPr lang="tr-TR" sz="2600" dirty="0" err="1" smtClean="0"/>
              <a:t>communitaicotn</a:t>
            </a:r>
            <a:r>
              <a:rPr lang="tr-TR" sz="2600" dirty="0" smtClean="0"/>
              <a:t> (designer asked question to Swallow and got answers).</a:t>
            </a:r>
          </a:p>
          <a:p>
            <a:pPr marL="0" indent="0">
              <a:buNone/>
            </a:pPr>
            <a:r>
              <a:rPr lang="tr-TR" sz="2600" dirty="0" smtClean="0"/>
              <a:t>But...</a:t>
            </a:r>
          </a:p>
          <a:p>
            <a:pPr lvl="1"/>
            <a:r>
              <a:rPr lang="tr-TR" sz="2300" dirty="0" smtClean="0"/>
              <a:t>What was the communication channel?</a:t>
            </a:r>
          </a:p>
          <a:p>
            <a:pPr lvl="1"/>
            <a:r>
              <a:rPr lang="tr-TR" sz="2300" dirty="0" smtClean="0"/>
              <a:t>Why receiver failed to percieve the difficulties?...</a:t>
            </a:r>
            <a:endParaRPr lang="tr-TR" sz="2600" dirty="0" smtClean="0"/>
          </a:p>
          <a:p>
            <a:pPr marL="0" indent="0">
              <a:buNone/>
            </a:pPr>
            <a:r>
              <a:rPr lang="tr-TR" sz="2600" dirty="0" smtClean="0"/>
              <a:t>Further iteration involving data collection needed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34</a:t>
            </a:fld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00397"/>
              </p:ext>
            </p:extLst>
          </p:nvPr>
        </p:nvGraphicFramePr>
        <p:xfrm>
          <a:off x="1187624" y="1988840"/>
          <a:ext cx="51956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Paradigm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Desirable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Undesirable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No / </a:t>
                      </a:r>
                      <a:r>
                        <a:rPr lang="tr-TR" dirty="0" err="1" smtClean="0"/>
                        <a:t>Few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Discrepancies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Many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Discrepancies</a:t>
                      </a:r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00948" cy="936104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Stage</a:t>
            </a:r>
            <a:r>
              <a:rPr lang="tr-TR" sz="3200" dirty="0" smtClean="0"/>
              <a:t> 3: </a:t>
            </a:r>
            <a:r>
              <a:rPr lang="tr-TR" sz="3200" dirty="0" err="1" smtClean="0"/>
              <a:t>Meaning</a:t>
            </a:r>
            <a:r>
              <a:rPr lang="tr-TR" sz="3200" dirty="0" smtClean="0"/>
              <a:t> of </a:t>
            </a:r>
            <a:r>
              <a:rPr lang="tr-TR" sz="3200" dirty="0" err="1" smtClean="0"/>
              <a:t>Comparisons</a:t>
            </a:r>
            <a:r>
              <a:rPr lang="tr-TR" sz="3200" dirty="0" smtClean="0"/>
              <a:t/>
            </a:r>
            <a:br>
              <a:rPr lang="tr-TR" sz="3200" dirty="0" smtClean="0"/>
            </a:b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400948" cy="4389120"/>
          </a:xfrm>
        </p:spPr>
        <p:txBody>
          <a:bodyPr/>
          <a:lstStyle/>
          <a:p>
            <a:r>
              <a:rPr lang="tr-TR" sz="2000" dirty="0" smtClean="0"/>
              <a:t>Cascade paradigm vs Structural failure of panels culminating in water pouring into rooms</a:t>
            </a:r>
          </a:p>
          <a:p>
            <a:endParaRPr lang="tr-TR" sz="2000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000" dirty="0" smtClean="0"/>
              <a:t>There is a direct match for Positive Feedback loops</a:t>
            </a:r>
          </a:p>
          <a:p>
            <a:pPr lvl="1"/>
            <a:r>
              <a:rPr lang="tr-TR" sz="2000" dirty="0" smtClean="0"/>
              <a:t>…the more the concrete panels fail to fit together; the greater the stress on concrete links…</a:t>
            </a:r>
          </a:p>
          <a:p>
            <a:pPr lvl="1"/>
            <a:r>
              <a:rPr lang="tr-TR" sz="2000" dirty="0" smtClean="0"/>
              <a:t>...the greater the stress on the concrete links; the more the panels do not fit together properly…</a:t>
            </a:r>
          </a:p>
          <a:p>
            <a:pPr lvl="1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35</a:t>
            </a:fld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55920"/>
              </p:ext>
            </p:extLst>
          </p:nvPr>
        </p:nvGraphicFramePr>
        <p:xfrm>
          <a:off x="1259632" y="2276872"/>
          <a:ext cx="55048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Paradigm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Desirable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Undesirable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No / </a:t>
                      </a:r>
                      <a:r>
                        <a:rPr lang="tr-TR" dirty="0" err="1" smtClean="0"/>
                        <a:t>Few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Discrepancies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Many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Discrepancies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Stage</a:t>
            </a:r>
            <a:r>
              <a:rPr lang="tr-TR" sz="3200" dirty="0" smtClean="0"/>
              <a:t> 3: </a:t>
            </a:r>
            <a:r>
              <a:rPr lang="tr-TR" sz="3200" dirty="0" err="1" smtClean="0"/>
              <a:t>Meaning</a:t>
            </a:r>
            <a:r>
              <a:rPr lang="tr-TR" sz="3200" dirty="0" smtClean="0"/>
              <a:t> of </a:t>
            </a:r>
            <a:r>
              <a:rPr lang="tr-TR" sz="3200" dirty="0" err="1" smtClean="0"/>
              <a:t>Comparisons</a:t>
            </a:r>
            <a:r>
              <a:rPr lang="tr-TR" sz="3200" dirty="0" smtClean="0"/>
              <a:t/>
            </a:r>
            <a:br>
              <a:rPr lang="tr-TR" sz="3200" dirty="0" smtClean="0"/>
            </a:b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smtClean="0"/>
              <a:t>Fault tree paradigm vs Structural failure of panels culminating in water pouring into rooms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000" dirty="0" smtClean="0"/>
              <a:t>There is a </a:t>
            </a:r>
            <a:r>
              <a:rPr lang="tr-TR" sz="2000" dirty="0" err="1" smtClean="0"/>
              <a:t>direct</a:t>
            </a:r>
            <a:r>
              <a:rPr lang="tr-TR" sz="2000" dirty="0" smtClean="0"/>
              <a:t> </a:t>
            </a:r>
            <a:r>
              <a:rPr lang="tr-TR" sz="2000" dirty="0" err="1" smtClean="0"/>
              <a:t>match</a:t>
            </a:r>
            <a:r>
              <a:rPr lang="tr-TR" sz="2000" dirty="0" smtClean="0"/>
              <a:t>, as </a:t>
            </a:r>
            <a:r>
              <a:rPr lang="tr-TR" sz="2000" dirty="0" err="1" smtClean="0"/>
              <a:t>expected</a:t>
            </a:r>
            <a:r>
              <a:rPr lang="tr-TR" sz="2000" dirty="0" smtClean="0"/>
              <a:t> </a:t>
            </a:r>
            <a:r>
              <a:rPr lang="tr-TR" sz="2000" dirty="0" err="1" smtClean="0"/>
              <a:t>from</a:t>
            </a:r>
            <a:r>
              <a:rPr lang="tr-TR" sz="2000" dirty="0" smtClean="0"/>
              <a:t> </a:t>
            </a:r>
            <a:r>
              <a:rPr lang="tr-TR" sz="2000" dirty="0" err="1" smtClean="0"/>
              <a:t>cascade</a:t>
            </a:r>
            <a:r>
              <a:rPr lang="tr-TR" sz="2000" dirty="0" smtClean="0"/>
              <a:t> </a:t>
            </a:r>
            <a:r>
              <a:rPr lang="tr-TR" sz="2000" dirty="0" err="1" smtClean="0"/>
              <a:t>comparison</a:t>
            </a:r>
            <a:r>
              <a:rPr lang="tr-TR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36</a:t>
            </a:fld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79757"/>
              </p:ext>
            </p:extLst>
          </p:nvPr>
        </p:nvGraphicFramePr>
        <p:xfrm>
          <a:off x="971600" y="2521704"/>
          <a:ext cx="55048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Paradigm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Desirable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Undesirable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No / </a:t>
                      </a:r>
                      <a:r>
                        <a:rPr lang="tr-TR" dirty="0" err="1" smtClean="0"/>
                        <a:t>Few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Discrepancies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Many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Discrepancies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Stage</a:t>
            </a:r>
            <a:r>
              <a:rPr lang="tr-TR" sz="3200" dirty="0" smtClean="0"/>
              <a:t> 4: </a:t>
            </a:r>
            <a:r>
              <a:rPr lang="tr-TR" sz="3200" dirty="0" err="1" smtClean="0"/>
              <a:t>Lessons</a:t>
            </a:r>
            <a:r>
              <a:rPr lang="tr-TR" sz="3200" dirty="0" smtClean="0"/>
              <a:t/>
            </a:r>
            <a:br>
              <a:rPr lang="tr-TR" sz="3200" dirty="0" smtClean="0"/>
            </a:b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 smtClean="0"/>
              <a:t>Apparent failures of the DDG project system offer:</a:t>
            </a:r>
          </a:p>
          <a:p>
            <a:r>
              <a:rPr lang="tr-TR" sz="2000" dirty="0" err="1" smtClean="0"/>
              <a:t>Proper</a:t>
            </a:r>
            <a:r>
              <a:rPr lang="tr-TR" sz="2000" dirty="0" smtClean="0"/>
              <a:t> </a:t>
            </a:r>
            <a:r>
              <a:rPr lang="tr-TR" sz="2000" dirty="0" err="1" smtClean="0"/>
              <a:t>management</a:t>
            </a:r>
            <a:r>
              <a:rPr lang="tr-TR" sz="2000" dirty="0" smtClean="0"/>
              <a:t> </a:t>
            </a:r>
            <a:r>
              <a:rPr lang="tr-TR" sz="2000" dirty="0" err="1" smtClean="0"/>
              <a:t>needed</a:t>
            </a:r>
            <a:r>
              <a:rPr lang="tr-TR" sz="2000" dirty="0" smtClean="0"/>
              <a:t>, </a:t>
            </a:r>
            <a:r>
              <a:rPr lang="tr-TR" sz="2000" dirty="0" err="1" smtClean="0"/>
              <a:t>i.e</a:t>
            </a:r>
            <a:r>
              <a:rPr lang="tr-TR" sz="2000" dirty="0" smtClean="0"/>
              <a:t>. </a:t>
            </a:r>
            <a:r>
              <a:rPr lang="tr-TR" sz="2000" dirty="0" err="1" smtClean="0"/>
              <a:t>Competent</a:t>
            </a:r>
            <a:r>
              <a:rPr lang="tr-TR" sz="2000" dirty="0" smtClean="0"/>
              <a:t> </a:t>
            </a:r>
            <a:r>
              <a:rPr lang="tr-TR" sz="2000" dirty="0" err="1" smtClean="0"/>
              <a:t>direction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control</a:t>
            </a:r>
            <a:endParaRPr lang="tr-TR" sz="2000" dirty="0" smtClean="0"/>
          </a:p>
          <a:p>
            <a:r>
              <a:rPr lang="tr-TR" sz="2000" dirty="0" err="1" smtClean="0"/>
              <a:t>Effective</a:t>
            </a:r>
            <a:r>
              <a:rPr lang="tr-TR" sz="2000" dirty="0" smtClean="0"/>
              <a:t> </a:t>
            </a:r>
            <a:r>
              <a:rPr lang="tr-TR" sz="2000" dirty="0" err="1" smtClean="0"/>
              <a:t>monitoring</a:t>
            </a:r>
            <a:r>
              <a:rPr lang="tr-TR" sz="2000" dirty="0" smtClean="0"/>
              <a:t> of </a:t>
            </a:r>
            <a:r>
              <a:rPr lang="tr-TR" sz="2000" dirty="0" err="1" smtClean="0"/>
              <a:t>every</a:t>
            </a:r>
            <a:r>
              <a:rPr lang="tr-TR" sz="2000" dirty="0" smtClean="0"/>
              <a:t> </a:t>
            </a:r>
            <a:r>
              <a:rPr lang="tr-TR" sz="2000" dirty="0" err="1" smtClean="0"/>
              <a:t>phase</a:t>
            </a:r>
            <a:r>
              <a:rPr lang="tr-TR" sz="2000" dirty="0" smtClean="0"/>
              <a:t> </a:t>
            </a:r>
            <a:r>
              <a:rPr lang="tr-TR" sz="2000" dirty="0" err="1" smtClean="0"/>
              <a:t>required</a:t>
            </a:r>
            <a:endParaRPr lang="tr-TR" sz="2000" dirty="0" smtClean="0"/>
          </a:p>
          <a:p>
            <a:r>
              <a:rPr lang="tr-TR" sz="2000" dirty="0" err="1" smtClean="0"/>
              <a:t>Communication</a:t>
            </a:r>
            <a:r>
              <a:rPr lang="tr-TR" sz="2000" dirty="0"/>
              <a:t> </a:t>
            </a:r>
            <a:r>
              <a:rPr lang="tr-TR" sz="2000" dirty="0" smtClean="0"/>
              <a:t>on a </a:t>
            </a:r>
            <a:r>
              <a:rPr lang="tr-TR" sz="2000" dirty="0" err="1" smtClean="0"/>
              <a:t>formal</a:t>
            </a:r>
            <a:r>
              <a:rPr lang="tr-TR" sz="2000" dirty="0" smtClean="0"/>
              <a:t> </a:t>
            </a:r>
            <a:r>
              <a:rPr lang="tr-TR" sz="2000" dirty="0" err="1" smtClean="0"/>
              <a:t>written</a:t>
            </a:r>
            <a:r>
              <a:rPr lang="tr-TR" sz="2000" dirty="0"/>
              <a:t> </a:t>
            </a:r>
            <a:r>
              <a:rPr lang="tr-TR" sz="2000" dirty="0" err="1" smtClean="0"/>
              <a:t>basis</a:t>
            </a:r>
            <a:r>
              <a:rPr lang="tr-TR" sz="2000" dirty="0" smtClean="0"/>
              <a:t> </a:t>
            </a:r>
            <a:r>
              <a:rPr lang="tr-TR" sz="2000" dirty="0" err="1" smtClean="0"/>
              <a:t>required</a:t>
            </a:r>
            <a:endParaRPr lang="tr-TR" sz="2000" dirty="0" smtClean="0"/>
          </a:p>
          <a:p>
            <a:r>
              <a:rPr lang="tr-TR" sz="2000" dirty="0" err="1" smtClean="0"/>
              <a:t>Potential</a:t>
            </a:r>
            <a:r>
              <a:rPr lang="tr-TR" sz="2000" dirty="0" smtClean="0"/>
              <a:t> </a:t>
            </a:r>
            <a:r>
              <a:rPr lang="tr-TR" sz="2000" dirty="0" err="1" smtClean="0"/>
              <a:t>difficulties</a:t>
            </a:r>
            <a:r>
              <a:rPr lang="tr-TR" sz="2000" dirty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design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construction</a:t>
            </a:r>
            <a:r>
              <a:rPr lang="tr-TR" sz="2000" dirty="0" smtClean="0"/>
              <a:t> </a:t>
            </a:r>
            <a:r>
              <a:rPr lang="tr-TR" sz="2000" dirty="0" err="1" smtClean="0"/>
              <a:t>shall</a:t>
            </a:r>
            <a:r>
              <a:rPr lang="tr-TR" sz="2000" dirty="0" smtClean="0"/>
              <a:t> be </a:t>
            </a:r>
            <a:r>
              <a:rPr lang="tr-TR" sz="2000" dirty="0" err="1" smtClean="0"/>
              <a:t>highlighted</a:t>
            </a:r>
            <a:r>
              <a:rPr lang="tr-TR" sz="2000" dirty="0" smtClean="0"/>
              <a:t>.</a:t>
            </a:r>
          </a:p>
          <a:p>
            <a:r>
              <a:rPr lang="tr-TR" sz="2000" dirty="0" err="1" smtClean="0"/>
              <a:t>Strict</a:t>
            </a:r>
            <a:r>
              <a:rPr lang="tr-TR" sz="2000" dirty="0" smtClean="0"/>
              <a:t> </a:t>
            </a:r>
            <a:r>
              <a:rPr lang="tr-TR" sz="2000" dirty="0" err="1"/>
              <a:t>q</a:t>
            </a:r>
            <a:r>
              <a:rPr lang="tr-TR" sz="2000" dirty="0" err="1" smtClean="0"/>
              <a:t>uality</a:t>
            </a:r>
            <a:r>
              <a:rPr lang="tr-TR" sz="2000" dirty="0" smtClean="0"/>
              <a:t> </a:t>
            </a:r>
            <a:r>
              <a:rPr lang="tr-TR" sz="2000" dirty="0" err="1" smtClean="0"/>
              <a:t>control</a:t>
            </a:r>
            <a:r>
              <a:rPr lang="tr-TR" sz="2000" dirty="0" smtClean="0"/>
              <a:t> </a:t>
            </a:r>
            <a:r>
              <a:rPr lang="tr-TR" sz="2000" dirty="0" err="1" smtClean="0"/>
              <a:t>checks</a:t>
            </a:r>
            <a:r>
              <a:rPr lang="tr-TR" sz="2000" dirty="0"/>
              <a:t> </a:t>
            </a:r>
            <a:r>
              <a:rPr lang="tr-TR" sz="2000" dirty="0" err="1" smtClean="0"/>
              <a:t>required</a:t>
            </a:r>
            <a:r>
              <a:rPr lang="tr-TR" sz="2000" dirty="0" smtClean="0"/>
              <a:t> </a:t>
            </a:r>
            <a:r>
              <a:rPr lang="tr-TR" sz="2000" dirty="0" err="1" smtClean="0"/>
              <a:t>fro</a:t>
            </a:r>
            <a:r>
              <a:rPr lang="tr-TR" sz="2000" dirty="0" smtClean="0"/>
              <a:t> </a:t>
            </a:r>
            <a:r>
              <a:rPr lang="tr-TR" sz="2000" dirty="0" err="1" smtClean="0"/>
              <a:t>prefabricated</a:t>
            </a:r>
            <a:r>
              <a:rPr lang="tr-TR" sz="2000" dirty="0" smtClean="0"/>
              <a:t> </a:t>
            </a:r>
            <a:r>
              <a:rPr lang="tr-TR" sz="2000" dirty="0" err="1" smtClean="0"/>
              <a:t>units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on-site </a:t>
            </a:r>
            <a:r>
              <a:rPr lang="tr-TR" sz="2000" dirty="0" err="1" smtClean="0"/>
              <a:t>construction</a:t>
            </a:r>
            <a:r>
              <a:rPr lang="tr-TR" sz="2000" dirty="0" smtClean="0"/>
              <a:t>.</a:t>
            </a:r>
          </a:p>
          <a:p>
            <a:pPr lvl="1"/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35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Thanks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tr-TR" smtClean="0"/>
              <a:pPr>
                <a:defRPr/>
              </a:pPr>
              <a:t>38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45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And Later?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By the mid-1980s </a:t>
            </a:r>
            <a:r>
              <a:rPr lang="tr-TR" b="1" dirty="0" smtClean="0"/>
              <a:t>a</a:t>
            </a:r>
            <a:r>
              <a:rPr lang="en-US" b="1" dirty="0" smtClean="0"/>
              <a:t>t least </a:t>
            </a:r>
            <a:r>
              <a:rPr lang="en-US" dirty="0" smtClean="0"/>
              <a:t>170 000 houses + hundreds of tower blocks deteriorated</a:t>
            </a:r>
          </a:p>
          <a:p>
            <a:r>
              <a:rPr lang="en-US" dirty="0" smtClean="0"/>
              <a:t>Tenants suffered ill</a:t>
            </a:r>
            <a:r>
              <a:rPr lang="tr-TR" dirty="0" smtClean="0"/>
              <a:t>-</a:t>
            </a:r>
            <a:r>
              <a:rPr lang="en-US" dirty="0" smtClean="0"/>
              <a:t>health and loss of amenity</a:t>
            </a:r>
          </a:p>
          <a:p>
            <a:r>
              <a:rPr lang="en-US" dirty="0" smtClean="0"/>
              <a:t>Local authorities were under pressure</a:t>
            </a:r>
            <a:r>
              <a:rPr lang="tr-TR" dirty="0" smtClean="0"/>
              <a:t> on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costly</a:t>
            </a:r>
            <a:r>
              <a:rPr lang="tr-TR" dirty="0" smtClean="0"/>
              <a:t> </a:t>
            </a:r>
            <a:r>
              <a:rPr lang="tr-TR" dirty="0" err="1" smtClean="0"/>
              <a:t>options</a:t>
            </a:r>
            <a:r>
              <a:rPr lang="tr-TR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Remedial treatment</a:t>
            </a:r>
          </a:p>
          <a:p>
            <a:pPr lvl="1"/>
            <a:r>
              <a:rPr lang="en-US" dirty="0" smtClean="0"/>
              <a:t>Destruction and replacement</a:t>
            </a:r>
            <a:endParaRPr lang="tr-TR" dirty="0"/>
          </a:p>
          <a:p>
            <a:pPr marL="393700" lvl="1" indent="0">
              <a:buNone/>
            </a:pPr>
            <a:r>
              <a:rPr lang="tr-TR" dirty="0" smtClean="0"/>
              <a:t>An </a:t>
            </a:r>
            <a:r>
              <a:rPr lang="tr-TR" dirty="0" err="1" smtClean="0"/>
              <a:t>Analyst</a:t>
            </a:r>
            <a:r>
              <a:rPr lang="tr-TR" dirty="0" smtClean="0"/>
              <a:t>, </a:t>
            </a:r>
            <a:r>
              <a:rPr lang="tr-TR" dirty="0" err="1" smtClean="0"/>
              <a:t>whose</a:t>
            </a:r>
            <a:r>
              <a:rPr lang="tr-TR" dirty="0" smtClean="0"/>
              <a:t> </a:t>
            </a:r>
            <a:r>
              <a:rPr lang="tr-TR" dirty="0" err="1" smtClean="0"/>
              <a:t>client</a:t>
            </a:r>
            <a:r>
              <a:rPr lang="tr-TR" dirty="0" smtClean="0"/>
              <a:t> is a </a:t>
            </a:r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authority</a:t>
            </a:r>
            <a:r>
              <a:rPr lang="tr-TR" dirty="0" smtClean="0"/>
              <a:t> </a:t>
            </a:r>
            <a:r>
              <a:rPr lang="tr-TR" dirty="0" err="1" smtClean="0"/>
              <a:t>director</a:t>
            </a:r>
            <a:r>
              <a:rPr lang="tr-TR" dirty="0" smtClean="0"/>
              <a:t> of </a:t>
            </a:r>
            <a:r>
              <a:rPr lang="tr-TR" dirty="0" err="1" smtClean="0"/>
              <a:t>housing</a:t>
            </a:r>
            <a:r>
              <a:rPr lang="tr-TR" dirty="0" smtClean="0"/>
              <a:t>, </a:t>
            </a:r>
            <a:r>
              <a:rPr lang="tr-TR" dirty="0" err="1" smtClean="0"/>
              <a:t>started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…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Objectives of Analyst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</p:spPr>
        <p:txBody>
          <a:bodyPr/>
          <a:lstStyle/>
          <a:p>
            <a:pPr lvl="3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71420934"/>
              </p:ext>
            </p:extLst>
          </p:nvPr>
        </p:nvGraphicFramePr>
        <p:xfrm>
          <a:off x="467544" y="1196752"/>
          <a:ext cx="75608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9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to Start?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Collection</a:t>
            </a:r>
          </a:p>
          <a:p>
            <a:r>
              <a:rPr lang="en-US" dirty="0" smtClean="0"/>
              <a:t>Sources:</a:t>
            </a:r>
          </a:p>
          <a:p>
            <a:pPr lvl="1"/>
            <a:r>
              <a:rPr lang="en-US" dirty="0" smtClean="0"/>
              <a:t>Personal observations</a:t>
            </a:r>
          </a:p>
          <a:p>
            <a:pPr lvl="1"/>
            <a:r>
              <a:rPr lang="en-US" dirty="0" smtClean="0"/>
              <a:t>Personal interviews</a:t>
            </a:r>
          </a:p>
          <a:p>
            <a:pPr lvl="1"/>
            <a:r>
              <a:rPr lang="en-US" dirty="0" smtClean="0"/>
              <a:t>Literature search (reports, documents, press cutting)</a:t>
            </a:r>
          </a:p>
          <a:p>
            <a:pPr lvl="1"/>
            <a:r>
              <a:rPr lang="en-US" dirty="0" smtClean="0"/>
              <a:t>Telephone enquiries</a:t>
            </a:r>
          </a:p>
          <a:p>
            <a:pPr lvl="1"/>
            <a:r>
              <a:rPr lang="en-US" dirty="0" smtClean="0"/>
              <a:t>TV report</a:t>
            </a:r>
            <a:r>
              <a:rPr lang="tr-TR" dirty="0" smtClean="0"/>
              <a:t>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Analysis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sz="2800" dirty="0" smtClean="0"/>
              <a:t>Systems Failures Methodology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25339252"/>
              </p:ext>
            </p:extLst>
          </p:nvPr>
        </p:nvGraphicFramePr>
        <p:xfrm>
          <a:off x="611560" y="2204864"/>
          <a:ext cx="5496272" cy="3664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1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Stage 1: Systems Desc</a:t>
            </a:r>
            <a:r>
              <a:rPr lang="tr-TR" sz="3200" dirty="0" smtClean="0"/>
              <a:t>ription</a:t>
            </a:r>
            <a:r>
              <a:rPr lang="en-US" sz="3200" dirty="0" smtClean="0"/>
              <a:t> and Paradigm Select</a:t>
            </a:r>
            <a:r>
              <a:rPr lang="tr-TR" sz="3200" dirty="0" smtClean="0"/>
              <a:t>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assemble key SYSTEMS to work on</a:t>
            </a:r>
            <a:r>
              <a:rPr lang="tr-TR" dirty="0" smtClean="0"/>
              <a:t>…</a:t>
            </a:r>
            <a:endParaRPr lang="en-US" dirty="0" smtClean="0"/>
          </a:p>
          <a:p>
            <a:r>
              <a:rPr lang="en-US" b="1" dirty="0" smtClean="0"/>
              <a:t>Awareness</a:t>
            </a:r>
            <a:endParaRPr lang="tr-TR" b="1" dirty="0" smtClean="0"/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housing</a:t>
            </a:r>
            <a:r>
              <a:rPr lang="tr-TR" dirty="0" smtClean="0"/>
              <a:t> </a:t>
            </a:r>
            <a:r>
              <a:rPr lang="tr-TR" dirty="0" err="1" smtClean="0"/>
              <a:t>experienced</a:t>
            </a:r>
            <a:r>
              <a:rPr lang="tr-TR" dirty="0" smtClean="0"/>
              <a:t> </a:t>
            </a:r>
            <a:r>
              <a:rPr lang="tr-TR" b="1" dirty="0" err="1" smtClean="0"/>
              <a:t>difficulties</a:t>
            </a:r>
            <a:endParaRPr lang="tr-TR" b="1" dirty="0" smtClean="0"/>
          </a:p>
          <a:p>
            <a:pPr lvl="1"/>
            <a:r>
              <a:rPr lang="tr-TR" dirty="0" smtClean="0"/>
              <a:t>More dwellings </a:t>
            </a:r>
            <a:r>
              <a:rPr lang="tr-TR" b="1" dirty="0" smtClean="0"/>
              <a:t>required</a:t>
            </a:r>
            <a:r>
              <a:rPr lang="tr-TR" dirty="0" smtClean="0"/>
              <a:t> in a cheaper way</a:t>
            </a:r>
          </a:p>
          <a:p>
            <a:pPr lvl="1"/>
            <a:r>
              <a:rPr lang="tr-TR" dirty="0" err="1" smtClean="0"/>
              <a:t>Homeless</a:t>
            </a:r>
            <a:r>
              <a:rPr lang="tr-TR" dirty="0" smtClean="0"/>
              <a:t> </a:t>
            </a:r>
            <a:r>
              <a:rPr lang="tr-TR" dirty="0" err="1" smtClean="0"/>
              <a:t>people</a:t>
            </a:r>
            <a:r>
              <a:rPr lang="tr-TR" dirty="0" smtClean="0"/>
              <a:t> </a:t>
            </a:r>
            <a:r>
              <a:rPr lang="tr-TR" b="1" dirty="0" err="1" smtClean="0"/>
              <a:t>waiting</a:t>
            </a:r>
            <a:endParaRPr lang="tr-TR" b="1" dirty="0" smtClean="0"/>
          </a:p>
          <a:p>
            <a:pPr lvl="1"/>
            <a:r>
              <a:rPr lang="tr-TR" dirty="0" smtClean="0"/>
              <a:t>Housing aids from central government </a:t>
            </a:r>
            <a:r>
              <a:rPr lang="tr-TR" b="1" dirty="0" smtClean="0"/>
              <a:t>cut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Stage 1: Systems Desc. and Paradigm Select.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A6368-8F34-47E7-A5A4-A786D77032E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556792"/>
            <a:ext cx="7400948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6B77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BFBF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86B77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Commitments</a:t>
            </a:r>
          </a:p>
          <a:p>
            <a:pPr lvl="1"/>
            <a:r>
              <a:rPr lang="en-US" dirty="0" smtClean="0"/>
              <a:t>Director of housing (</a:t>
            </a:r>
            <a:r>
              <a:rPr lang="tr-TR" dirty="0" smtClean="0"/>
              <a:t>client-</a:t>
            </a:r>
            <a:r>
              <a:rPr lang="en-US" dirty="0" smtClean="0"/>
              <a:t>problem owner) told</a:t>
            </a:r>
            <a:r>
              <a:rPr lang="tr-TR" dirty="0"/>
              <a:t>;</a:t>
            </a:r>
            <a:endParaRPr lang="tr-TR" dirty="0" smtClean="0"/>
          </a:p>
          <a:p>
            <a:pPr marL="668337" lvl="2" indent="0">
              <a:buFont typeface="Wingdings 2" pitchFamily="18" charset="2"/>
              <a:buNone/>
            </a:pPr>
            <a:r>
              <a:rPr lang="tr-TR" i="1" dirty="0" smtClean="0"/>
              <a:t>«I am aiming for success not failure»</a:t>
            </a:r>
            <a:endParaRPr lang="en-US" i="1" dirty="0" smtClean="0"/>
          </a:p>
          <a:p>
            <a:r>
              <a:rPr lang="en-US" b="1" dirty="0" smtClean="0"/>
              <a:t>Testing</a:t>
            </a:r>
            <a:endParaRPr lang="tr-TR" b="1" dirty="0" smtClean="0"/>
          </a:p>
          <a:p>
            <a:pPr lvl="1"/>
            <a:r>
              <a:rPr lang="tr-TR" sz="2000" dirty="0" smtClean="0"/>
              <a:t>Is the client’s purpose relevant to the failure situation? YES</a:t>
            </a:r>
          </a:p>
          <a:p>
            <a:pPr lvl="1"/>
            <a:r>
              <a:rPr lang="tr-TR" sz="2000" dirty="0" smtClean="0"/>
              <a:t>Is the commitment goal-oriented? YES</a:t>
            </a:r>
          </a:p>
          <a:p>
            <a:pPr lvl="1"/>
            <a:r>
              <a:rPr lang="tr-TR" sz="2000" dirty="0" smtClean="0"/>
              <a:t>Is analysis more important than action at present? YES</a:t>
            </a:r>
          </a:p>
          <a:p>
            <a:pPr lvl="1"/>
            <a:r>
              <a:rPr lang="tr-TR" sz="2000" dirty="0" smtClean="0"/>
              <a:t>Is analysis need-driven rather than just to satify curiosity? YES</a:t>
            </a:r>
            <a:endParaRPr lang="tr-TR" sz="2000" dirty="0"/>
          </a:p>
          <a:p>
            <a:pPr>
              <a:buFont typeface="Wingdings" pitchFamily="2" charset="2"/>
              <a:buChar char="Ø"/>
            </a:pPr>
            <a:r>
              <a:rPr lang="tr-TR" sz="2200" dirty="0" smtClean="0"/>
              <a:t>The test results indicate that systems analysis is warranted.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240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S ONE 2.0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C00000"/>
      </a:accent2>
      <a:accent3>
        <a:srgbClr val="D86B77"/>
      </a:accent3>
      <a:accent4>
        <a:srgbClr val="C00000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C00000"/>
    </a:accent2>
    <a:accent3>
      <a:srgbClr val="D86B77"/>
    </a:accent3>
    <a:accent4>
      <a:srgbClr val="C00000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C00000"/>
    </a:accent2>
    <a:accent3>
      <a:srgbClr val="D86B77"/>
    </a:accent3>
    <a:accent4>
      <a:srgbClr val="C00000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4627</TotalTime>
  <Words>1420</Words>
  <Application>Microsoft Office PowerPoint</Application>
  <PresentationFormat>On-screen Show (4:3)</PresentationFormat>
  <Paragraphs>326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Wingdings</vt:lpstr>
      <vt:lpstr>Wingdings 2</vt:lpstr>
      <vt:lpstr>THIS ONE 2.0</vt:lpstr>
      <vt:lpstr> IS739 INFORMATION SYSTEMS IN ORGANIZATIONAL DESIGN AND APPLIED SYSTEM THINKING  Systems Failures Thinking  Case Study</vt:lpstr>
      <vt:lpstr>Case Study: Daleside Development Group  </vt:lpstr>
      <vt:lpstr>What Happened?</vt:lpstr>
      <vt:lpstr>And Later? </vt:lpstr>
      <vt:lpstr>Objectives of Analyst </vt:lpstr>
      <vt:lpstr>Where to Start? </vt:lpstr>
      <vt:lpstr>Analysis </vt:lpstr>
      <vt:lpstr>Stage 1: Systems Description and Paradigm Selection</vt:lpstr>
      <vt:lpstr>Stage 1: Systems Desc. and Paradigm Select.</vt:lpstr>
      <vt:lpstr>Stage 1: Systems Desc. and Paradigm Select.</vt:lpstr>
      <vt:lpstr>Stage 1: Systems Desc. and Paradigm Select.</vt:lpstr>
      <vt:lpstr>Stage 1: Systems Desc. and Paradigm Select.</vt:lpstr>
      <vt:lpstr>Analyst summarize his perception of the DDG situation in a rich picture</vt:lpstr>
      <vt:lpstr>Stage 1: Systems Desc. and Paradigm Select.</vt:lpstr>
      <vt:lpstr>Stage 1: Systems Desc. and Paradigm Select.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Stage 2: Comparison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Stage 3: Meaning of Comparisons </vt:lpstr>
      <vt:lpstr>Stage 3: Meaning of Comparisons </vt:lpstr>
      <vt:lpstr>Stage 3: Meaning of Comparisons </vt:lpstr>
      <vt:lpstr>Stage 3: Meaning of Comparisons </vt:lpstr>
      <vt:lpstr>Stage 3: Meaning of Comparisons </vt:lpstr>
      <vt:lpstr>Stage 4: Lessons </vt:lpstr>
      <vt:lpstr>Thanks 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Systems_Failures_Methodology.ppt</dc:title>
  <dc:creator>Nurcan</dc:creator>
  <cp:lastModifiedBy>CLASSROOM</cp:lastModifiedBy>
  <cp:revision>321</cp:revision>
  <cp:lastPrinted>2016-11-07T09:18:30Z</cp:lastPrinted>
  <dcterms:created xsi:type="dcterms:W3CDTF">2010-01-15T09:55:40Z</dcterms:created>
  <dcterms:modified xsi:type="dcterms:W3CDTF">2019-10-09T10:47:25Z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TC300058121033</vt:lpwstr>
  </property>
</Properties>
</file>