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1" r:id="rId1"/>
    <p:sldMasterId id="2147483652" r:id="rId2"/>
  </p:sldMasterIdLst>
  <p:notesMasterIdLst>
    <p:notesMasterId r:id="rId2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79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Shape 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tr-TR"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Shape 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 name="Shape 41"/>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lt1"/>
              </a:solidFill>
              <a:latin typeface="Calibri"/>
              <a:ea typeface="Calibri"/>
              <a:cs typeface="Calibri"/>
              <a:sym typeface="Calibri"/>
            </a:endParaRPr>
          </a:p>
        </p:txBody>
      </p:sp>
      <p:sp>
        <p:nvSpPr>
          <p:cNvPr id="42" name="Shape 42"/>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tr-TR" sz="1200" b="0" i="0" u="none" strike="noStrike" cap="none">
                <a:solidFill>
                  <a:schemeClr val="lt1"/>
                </a:solidFill>
                <a:latin typeface="Calibri"/>
                <a:ea typeface="Calibri"/>
                <a:cs typeface="Calibri"/>
                <a:sym typeface="Calibri"/>
              </a:rPr>
              <a:t>1</a:t>
            </a:fld>
            <a:endParaRPr sz="1200" b="0" i="0" u="none" strike="noStrike" cap="none">
              <a:solidFill>
                <a:schemeClr val="lt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112" name="Shape 112"/>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SzPts val="1200"/>
              <a:buFont typeface="Arial"/>
              <a:buNone/>
            </a:pPr>
            <a:fld id="{00000000-1234-1234-1234-123412341234}" type="slidenum">
              <a:rPr lang="tr-TR"/>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120" name="Shape 120"/>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Clr>
                <a:srgbClr val="000000"/>
              </a:buClr>
              <a:buSzPts val="1200"/>
              <a:buFont typeface="Arial"/>
              <a:buNone/>
            </a:pPr>
            <a:fld id="{00000000-1234-1234-1234-123412341234}" type="slidenum">
              <a:rPr lang="tr-TR"/>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128" name="Shape 128"/>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SzPts val="1200"/>
              <a:buFont typeface="Arial"/>
              <a:buNone/>
            </a:pPr>
            <a:fld id="{00000000-1234-1234-1234-123412341234}" type="slidenum">
              <a:rPr lang="tr-TR"/>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136" name="Shape 136"/>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SzPts val="1200"/>
              <a:buFont typeface="Arial"/>
              <a:buNone/>
            </a:pPr>
            <a:fld id="{00000000-1234-1234-1234-123412341234}" type="slidenum">
              <a:rPr lang="tr-TR"/>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144" name="Shape 144"/>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SzPts val="1200"/>
              <a:buFont typeface="Arial"/>
              <a:buNone/>
            </a:pPr>
            <a:fld id="{00000000-1234-1234-1234-123412341234}" type="slidenum">
              <a:rPr lang="tr-TR"/>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1" name="Shape 15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152" name="Shape 152"/>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SzPts val="1200"/>
              <a:buFont typeface="Arial"/>
              <a:buNone/>
            </a:pPr>
            <a:fld id="{00000000-1234-1234-1234-123412341234}" type="slidenum">
              <a:rPr lang="tr-TR"/>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160" name="Shape 160"/>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SzPts val="1200"/>
              <a:buFont typeface="Arial"/>
              <a:buNone/>
            </a:pPr>
            <a:fld id="{00000000-1234-1234-1234-123412341234}" type="slidenum">
              <a:rPr lang="tr-TR"/>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168" name="Shape 168"/>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SzPts val="1200"/>
              <a:buFont typeface="Arial"/>
              <a:buNone/>
            </a:pPr>
            <a:fld id="{00000000-1234-1234-1234-123412341234}" type="slidenum">
              <a:rPr lang="tr-TR"/>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36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175" name="Shape 1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36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182" name="Shape 1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36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 name="Shape 5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56" name="Shape 56"/>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SzPts val="1200"/>
              <a:buFont typeface="Arial"/>
              <a:buNone/>
            </a:pPr>
            <a:fld id="{00000000-1234-1234-1234-123412341234}" type="slidenum">
              <a:rPr lang="tr-TR"/>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64" name="Shape 64"/>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SzPts val="1200"/>
              <a:buFont typeface="Arial"/>
              <a:buNone/>
            </a:pPr>
            <a:fld id="{00000000-1234-1234-1234-123412341234}" type="slidenum">
              <a:rPr lang="tr-TR"/>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72" name="Shape 72"/>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SzPts val="1200"/>
              <a:buFont typeface="Arial"/>
              <a:buNone/>
            </a:pPr>
            <a:fld id="{00000000-1234-1234-1234-123412341234}" type="slidenum">
              <a:rPr lang="tr-TR"/>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80" name="Shape 80"/>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SzPts val="1200"/>
              <a:buFont typeface="Arial"/>
              <a:buNone/>
            </a:pPr>
            <a:fld id="{00000000-1234-1234-1234-123412341234}" type="slidenum">
              <a:rPr lang="tr-TR"/>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88" name="Shape 88"/>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SzPts val="1200"/>
              <a:buFont typeface="Arial"/>
              <a:buNone/>
            </a:pPr>
            <a:fld id="{00000000-1234-1234-1234-123412341234}" type="slidenum">
              <a:rPr lang="tr-TR"/>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96" name="Shape 96"/>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SzPts val="1200"/>
              <a:buFont typeface="Arial"/>
              <a:buNone/>
            </a:pPr>
            <a:fld id="{00000000-1234-1234-1234-123412341234}" type="slidenum">
              <a:rPr lang="tr-TR"/>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104" name="Shape 104"/>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SzPts val="1200"/>
              <a:buFont typeface="Arial"/>
              <a:buNone/>
            </a:pPr>
            <a:fld id="{00000000-1234-1234-1234-123412341234}" type="slidenum">
              <a:rPr lang="tr-TR"/>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1319218" y="4377194"/>
            <a:ext cx="7321906" cy="771532"/>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5C0202"/>
              </a:buClr>
              <a:buSzPts val="4000"/>
              <a:buFont typeface="Calibri"/>
              <a:buNone/>
              <a:defRPr sz="4000" b="1" i="0" u="none" strike="noStrike" cap="none">
                <a:solidFill>
                  <a:srgbClr val="5C0202"/>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rgbClr val="5C0202"/>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rgbClr val="5C0202"/>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rgbClr val="5C0202"/>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rgbClr val="5C0202"/>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rgbClr val="5C0202"/>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rgbClr val="5C0202"/>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rgbClr val="5C0202"/>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rgbClr val="5C0202"/>
                </a:solidFill>
                <a:latin typeface="Calibri"/>
                <a:ea typeface="Calibri"/>
                <a:cs typeface="Calibri"/>
                <a:sym typeface="Calibri"/>
              </a:defRPr>
            </a:lvl9pPr>
          </a:lstStyle>
          <a:p>
            <a:endParaRPr/>
          </a:p>
        </p:txBody>
      </p:sp>
      <p:sp>
        <p:nvSpPr>
          <p:cNvPr id="17" name="Shape 17"/>
          <p:cNvSpPr txBox="1">
            <a:spLocks noGrp="1"/>
          </p:cNvSpPr>
          <p:nvPr>
            <p:ph type="subTitle" idx="1"/>
          </p:nvPr>
        </p:nvSpPr>
        <p:spPr>
          <a:xfrm>
            <a:off x="1319218" y="5176862"/>
            <a:ext cx="7324748" cy="895344"/>
          </a:xfrm>
          <a:prstGeom prst="rect">
            <a:avLst/>
          </a:prstGeom>
          <a:noFill/>
          <a:ln>
            <a:noFill/>
          </a:ln>
        </p:spPr>
        <p:txBody>
          <a:bodyPr spcFirstLastPara="1" wrap="square" lIns="91425" tIns="91425" rIns="91425" bIns="91425" anchor="t" anchorCtr="0"/>
          <a:lstStyle>
            <a:lvl1pPr marR="45720" lvl="0" algn="l" rtl="0">
              <a:lnSpc>
                <a:spcPct val="100000"/>
              </a:lnSpc>
              <a:spcBef>
                <a:spcPts val="520"/>
              </a:spcBef>
              <a:spcAft>
                <a:spcPts val="0"/>
              </a:spcAft>
              <a:buClr>
                <a:srgbClr val="D86B77"/>
              </a:buClr>
              <a:buSzPts val="2470"/>
              <a:buFont typeface="Noto Sans Symbols"/>
              <a:buNone/>
              <a:defRPr sz="2600" b="1" i="0" u="none" strike="noStrike" cap="none">
                <a:solidFill>
                  <a:srgbClr val="0C0C0C"/>
                </a:solidFill>
                <a:latin typeface="Calibri"/>
                <a:ea typeface="Calibri"/>
                <a:cs typeface="Calibri"/>
                <a:sym typeface="Calibri"/>
              </a:defRPr>
            </a:lvl1pPr>
            <a:lvl2pPr marR="0" lvl="1" algn="ctr" rtl="0">
              <a:lnSpc>
                <a:spcPct val="100000"/>
              </a:lnSpc>
              <a:spcBef>
                <a:spcPts val="480"/>
              </a:spcBef>
              <a:spcAft>
                <a:spcPts val="0"/>
              </a:spcAft>
              <a:buClr>
                <a:srgbClr val="BFBFBF"/>
              </a:buClr>
              <a:buSzPts val="2040"/>
              <a:buFont typeface="Noto Sans Symbols"/>
              <a:buNone/>
              <a:defRPr sz="2400" b="0" i="0" u="none" strike="noStrike" cap="none">
                <a:solidFill>
                  <a:schemeClr val="lt1"/>
                </a:solidFill>
                <a:latin typeface="Calibri"/>
                <a:ea typeface="Calibri"/>
                <a:cs typeface="Calibri"/>
                <a:sym typeface="Calibri"/>
              </a:defRPr>
            </a:lvl2pPr>
            <a:lvl3pPr marR="0" lvl="2" algn="ctr" rtl="0">
              <a:lnSpc>
                <a:spcPct val="100000"/>
              </a:lnSpc>
              <a:spcBef>
                <a:spcPts val="420"/>
              </a:spcBef>
              <a:spcAft>
                <a:spcPts val="0"/>
              </a:spcAft>
              <a:buClr>
                <a:schemeClr val="accent2"/>
              </a:buClr>
              <a:buSzPts val="1470"/>
              <a:buFont typeface="Noto Sans Symbols"/>
              <a:buNone/>
              <a:defRPr sz="2100" b="0" i="0" u="none" strike="noStrike" cap="none">
                <a:solidFill>
                  <a:schemeClr val="lt1"/>
                </a:solidFill>
                <a:latin typeface="Calibri"/>
                <a:ea typeface="Calibri"/>
                <a:cs typeface="Calibri"/>
                <a:sym typeface="Calibri"/>
              </a:defRPr>
            </a:lvl3pPr>
            <a:lvl4pPr marR="0" lvl="3" algn="ctr" rtl="0">
              <a:lnSpc>
                <a:spcPct val="100000"/>
              </a:lnSpc>
              <a:spcBef>
                <a:spcPts val="400"/>
              </a:spcBef>
              <a:spcAft>
                <a:spcPts val="0"/>
              </a:spcAft>
              <a:buClr>
                <a:srgbClr val="D86B77"/>
              </a:buClr>
              <a:buSzPts val="1300"/>
              <a:buFont typeface="Noto Sans Symbols"/>
              <a:buNone/>
              <a:defRPr sz="2000" b="0" i="0" u="none" strike="noStrike" cap="none">
                <a:solidFill>
                  <a:schemeClr val="lt1"/>
                </a:solidFill>
                <a:latin typeface="Calibri"/>
                <a:ea typeface="Calibri"/>
                <a:cs typeface="Calibri"/>
                <a:sym typeface="Calibri"/>
              </a:defRPr>
            </a:lvl4pPr>
            <a:lvl5pPr marR="0" lvl="4" algn="ctr" rtl="0">
              <a:lnSpc>
                <a:spcPct val="100000"/>
              </a:lnSpc>
              <a:spcBef>
                <a:spcPts val="400"/>
              </a:spcBef>
              <a:spcAft>
                <a:spcPts val="0"/>
              </a:spcAft>
              <a:buClr>
                <a:srgbClr val="C00000"/>
              </a:buClr>
              <a:buSzPts val="1300"/>
              <a:buFont typeface="Noto Sans Symbols"/>
              <a:buNone/>
              <a:defRPr sz="2000" b="0" i="0" u="none" strike="noStrike" cap="none">
                <a:solidFill>
                  <a:schemeClr val="lt1"/>
                </a:solidFill>
                <a:latin typeface="Calibri"/>
                <a:ea typeface="Calibri"/>
                <a:cs typeface="Calibri"/>
                <a:sym typeface="Calibri"/>
              </a:defRPr>
            </a:lvl5pPr>
            <a:lvl6pPr marR="0" lvl="5" algn="ctr" rtl="0">
              <a:lnSpc>
                <a:spcPct val="100000"/>
              </a:lnSpc>
              <a:spcBef>
                <a:spcPts val="360"/>
              </a:spcBef>
              <a:spcAft>
                <a:spcPts val="0"/>
              </a:spcAft>
              <a:buClr>
                <a:schemeClr val="accent5"/>
              </a:buClr>
              <a:buSzPts val="1440"/>
              <a:buFont typeface="Noto Sans Symbols"/>
              <a:buNone/>
              <a:defRPr sz="1800" b="0" i="0" u="none" strike="noStrike" cap="none">
                <a:solidFill>
                  <a:schemeClr val="lt1"/>
                </a:solidFill>
                <a:latin typeface="Calibri"/>
                <a:ea typeface="Calibri"/>
                <a:cs typeface="Calibri"/>
                <a:sym typeface="Calibri"/>
              </a:defRPr>
            </a:lvl6pPr>
            <a:lvl7pPr marR="0" lvl="6" algn="ctr" rtl="0">
              <a:lnSpc>
                <a:spcPct val="100000"/>
              </a:lnSpc>
              <a:spcBef>
                <a:spcPts val="320"/>
              </a:spcBef>
              <a:spcAft>
                <a:spcPts val="0"/>
              </a:spcAft>
              <a:buClr>
                <a:schemeClr val="accent6"/>
              </a:buClr>
              <a:buSzPts val="1280"/>
              <a:buFont typeface="Noto Sans Symbols"/>
              <a:buNone/>
              <a:defRPr sz="1600" b="0" i="0" u="none" strike="noStrike" cap="none">
                <a:solidFill>
                  <a:schemeClr val="lt1"/>
                </a:solidFill>
                <a:latin typeface="Calibri"/>
                <a:ea typeface="Calibri"/>
                <a:cs typeface="Calibri"/>
                <a:sym typeface="Calibri"/>
              </a:defRPr>
            </a:lvl7pPr>
            <a:lvl8pPr marR="0" lvl="7" algn="ctr" rtl="0">
              <a:lnSpc>
                <a:spcPct val="100000"/>
              </a:lnSpc>
              <a:spcBef>
                <a:spcPts val="320"/>
              </a:spcBef>
              <a:spcAft>
                <a:spcPts val="0"/>
              </a:spcAft>
              <a:buClr>
                <a:schemeClr val="lt2"/>
              </a:buClr>
              <a:buSzPts val="1600"/>
              <a:buFont typeface="Calibri"/>
              <a:buNone/>
              <a:defRPr sz="1600" b="0" i="0" u="none" strike="noStrike" cap="none">
                <a:solidFill>
                  <a:schemeClr val="lt1"/>
                </a:solidFill>
                <a:latin typeface="Calibri"/>
                <a:ea typeface="Calibri"/>
                <a:cs typeface="Calibri"/>
                <a:sym typeface="Calibri"/>
              </a:defRPr>
            </a:lvl8pPr>
            <a:lvl9pPr marR="0" lvl="8" algn="ctr" rtl="0">
              <a:lnSpc>
                <a:spcPct val="100000"/>
              </a:lnSpc>
              <a:spcBef>
                <a:spcPts val="280"/>
              </a:spcBef>
              <a:spcAft>
                <a:spcPts val="0"/>
              </a:spcAft>
              <a:buClr>
                <a:schemeClr val="lt2"/>
              </a:buClr>
              <a:buSzPts val="1400"/>
              <a:buFont typeface="Calibri"/>
              <a:buNone/>
              <a:defRPr sz="1400" b="0" i="0" u="none" strike="noStrike" cap="none">
                <a:solidFill>
                  <a:schemeClr val="lt1"/>
                </a:solidFill>
                <a:latin typeface="Calibri"/>
                <a:ea typeface="Calibri"/>
                <a:cs typeface="Calibri"/>
                <a:sym typeface="Calibri"/>
              </a:defRPr>
            </a:lvl9pPr>
          </a:lstStyle>
          <a:p>
            <a:endParaRPr/>
          </a:p>
        </p:txBody>
      </p:sp>
      <p:sp>
        <p:nvSpPr>
          <p:cNvPr id="18" name="Shape 18"/>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D8D3C7"/>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9pPr>
          </a:lstStyle>
          <a:p>
            <a:endParaRPr/>
          </a:p>
        </p:txBody>
      </p:sp>
      <p:sp>
        <p:nvSpPr>
          <p:cNvPr id="19" name="Shape 19"/>
          <p:cNvSpPr txBox="1">
            <a:spLocks noGrp="1"/>
          </p:cNvSpPr>
          <p:nvPr>
            <p:ph type="ftr" idx="11"/>
          </p:nvPr>
        </p:nvSpPr>
        <p:spPr>
          <a:xfrm>
            <a:off x="2667000" y="6356350"/>
            <a:ext cx="3352800" cy="365125"/>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D8D3C7"/>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9pPr>
          </a:lstStyle>
          <a:p>
            <a:endParaRPr/>
          </a:p>
        </p:txBody>
      </p:sp>
      <p:sp>
        <p:nvSpPr>
          <p:cNvPr id="20" name="Shape 20"/>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D8D3C7"/>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D8D3C7"/>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D8D3C7"/>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D8D3C7"/>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D8D3C7"/>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D8D3C7"/>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D8D3C7"/>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D8D3C7"/>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D8D3C7"/>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7"/>
        <p:cNvGrpSpPr/>
        <p:nvPr/>
      </p:nvGrpSpPr>
      <p:grpSpPr>
        <a:xfrm>
          <a:off x="0" y="0"/>
          <a:ext cx="0" cy="0"/>
          <a:chOff x="0" y="0"/>
          <a:chExt cx="0" cy="0"/>
        </a:xfrm>
      </p:grpSpPr>
      <p:sp>
        <p:nvSpPr>
          <p:cNvPr id="28" name="Shape 28"/>
          <p:cNvSpPr txBox="1">
            <a:spLocks noGrp="1"/>
          </p:cNvSpPr>
          <p:nvPr>
            <p:ph type="body" idx="1"/>
          </p:nvPr>
        </p:nvSpPr>
        <p:spPr>
          <a:xfrm>
            <a:off x="457200" y="1268760"/>
            <a:ext cx="7400948" cy="4677152"/>
          </a:xfrm>
          <a:prstGeom prst="rect">
            <a:avLst/>
          </a:prstGeom>
          <a:noFill/>
          <a:ln>
            <a:noFill/>
          </a:ln>
        </p:spPr>
        <p:txBody>
          <a:bodyPr spcFirstLastPara="1" wrap="square" lIns="91425" tIns="91425" rIns="91425" bIns="91425" anchor="t" anchorCtr="0"/>
          <a:lstStyle>
            <a:lvl1pPr marL="457200" marR="0" lvl="0" indent="-385445" algn="l" rtl="0">
              <a:lnSpc>
                <a:spcPct val="100000"/>
              </a:lnSpc>
              <a:spcBef>
                <a:spcPts val="520"/>
              </a:spcBef>
              <a:spcAft>
                <a:spcPts val="0"/>
              </a:spcAft>
              <a:buClr>
                <a:srgbClr val="D86B77"/>
              </a:buClr>
              <a:buSzPts val="2470"/>
              <a:buFont typeface="Noto Sans Symbols"/>
              <a:buChar char="●"/>
              <a:defRPr sz="2600" b="0" i="0" u="none" strike="noStrike" cap="none">
                <a:solidFill>
                  <a:schemeClr val="dk1"/>
                </a:solidFill>
                <a:latin typeface="Calibri"/>
                <a:ea typeface="Calibri"/>
                <a:cs typeface="Calibri"/>
                <a:sym typeface="Calibri"/>
              </a:defRPr>
            </a:lvl1pPr>
            <a:lvl2pPr marL="914400" marR="0" lvl="1" indent="-358140" algn="l" rtl="0">
              <a:lnSpc>
                <a:spcPct val="100000"/>
              </a:lnSpc>
              <a:spcBef>
                <a:spcPts val="480"/>
              </a:spcBef>
              <a:spcAft>
                <a:spcPts val="0"/>
              </a:spcAft>
              <a:buClr>
                <a:srgbClr val="BFBFBF"/>
              </a:buClr>
              <a:buSzPts val="2040"/>
              <a:buFont typeface="Noto Sans Symbols"/>
              <a:buChar char="●"/>
              <a:defRPr sz="2400" b="0" i="0" u="none" strike="noStrike" cap="none">
                <a:solidFill>
                  <a:schemeClr val="dk1"/>
                </a:solidFill>
                <a:latin typeface="Calibri"/>
                <a:ea typeface="Calibri"/>
                <a:cs typeface="Calibri"/>
                <a:sym typeface="Calibri"/>
              </a:defRPr>
            </a:lvl2pPr>
            <a:lvl3pPr marL="1371600" marR="0" lvl="2" indent="-321944" algn="l" rtl="0">
              <a:lnSpc>
                <a:spcPct val="100000"/>
              </a:lnSpc>
              <a:spcBef>
                <a:spcPts val="420"/>
              </a:spcBef>
              <a:spcAft>
                <a:spcPts val="0"/>
              </a:spcAft>
              <a:buClr>
                <a:schemeClr val="accent2"/>
              </a:buClr>
              <a:buSzPts val="1470"/>
              <a:buFont typeface="Noto Sans Symbols"/>
              <a:buChar char="●"/>
              <a:defRPr sz="2100" b="0" i="0" u="none" strike="noStrike" cap="none">
                <a:solidFill>
                  <a:schemeClr val="dk1"/>
                </a:solidFill>
                <a:latin typeface="Calibri"/>
                <a:ea typeface="Calibri"/>
                <a:cs typeface="Calibri"/>
                <a:sym typeface="Calibri"/>
              </a:defRPr>
            </a:lvl3pPr>
            <a:lvl4pPr marL="1828800" marR="0" lvl="3" indent="-311150" algn="l" rtl="0">
              <a:lnSpc>
                <a:spcPct val="100000"/>
              </a:lnSpc>
              <a:spcBef>
                <a:spcPts val="400"/>
              </a:spcBef>
              <a:spcAft>
                <a:spcPts val="0"/>
              </a:spcAft>
              <a:buClr>
                <a:srgbClr val="D86B77"/>
              </a:buClr>
              <a:buSzPts val="1300"/>
              <a:buFont typeface="Noto Sans Symbols"/>
              <a:buChar char="●"/>
              <a:defRPr sz="2000" b="0" i="0" u="none" strike="noStrike" cap="none">
                <a:solidFill>
                  <a:schemeClr val="dk1"/>
                </a:solidFill>
                <a:latin typeface="Calibri"/>
                <a:ea typeface="Calibri"/>
                <a:cs typeface="Calibri"/>
                <a:sym typeface="Calibri"/>
              </a:defRPr>
            </a:lvl4pPr>
            <a:lvl5pPr marL="2286000" marR="0" lvl="4" indent="-311150" algn="l" rtl="0">
              <a:lnSpc>
                <a:spcPct val="100000"/>
              </a:lnSpc>
              <a:spcBef>
                <a:spcPts val="400"/>
              </a:spcBef>
              <a:spcAft>
                <a:spcPts val="0"/>
              </a:spcAft>
              <a:buClr>
                <a:srgbClr val="C00000"/>
              </a:buClr>
              <a:buSzPts val="1300"/>
              <a:buFont typeface="Noto Sans Symbols"/>
              <a:buChar char="●"/>
              <a:defRPr sz="2000" b="0" i="0" u="none" strike="noStrike" cap="none">
                <a:solidFill>
                  <a:schemeClr val="dk1"/>
                </a:solidFill>
                <a:latin typeface="Calibri"/>
                <a:ea typeface="Calibri"/>
                <a:cs typeface="Calibri"/>
                <a:sym typeface="Calibri"/>
              </a:defRPr>
            </a:lvl5pPr>
            <a:lvl6pPr marL="2743200" marR="0" lvl="5" indent="-320039" algn="l" rtl="0">
              <a:lnSpc>
                <a:spcPct val="100000"/>
              </a:lnSpc>
              <a:spcBef>
                <a:spcPts val="360"/>
              </a:spcBef>
              <a:spcAft>
                <a:spcPts val="0"/>
              </a:spcAft>
              <a:buClr>
                <a:schemeClr val="accent5"/>
              </a:buClr>
              <a:buSzPts val="1440"/>
              <a:buFont typeface="Noto Sans Symbols"/>
              <a:buChar char="●"/>
              <a:defRPr sz="1800" b="0" i="0" u="none" strike="noStrike" cap="none">
                <a:solidFill>
                  <a:schemeClr val="dk1"/>
                </a:solidFill>
                <a:latin typeface="Calibri"/>
                <a:ea typeface="Calibri"/>
                <a:cs typeface="Calibri"/>
                <a:sym typeface="Calibri"/>
              </a:defRPr>
            </a:lvl6pPr>
            <a:lvl7pPr marL="3200400" marR="0" lvl="6" indent="-309879" algn="l" rtl="0">
              <a:lnSpc>
                <a:spcPct val="100000"/>
              </a:lnSpc>
              <a:spcBef>
                <a:spcPts val="320"/>
              </a:spcBef>
              <a:spcAft>
                <a:spcPts val="0"/>
              </a:spcAft>
              <a:buClr>
                <a:schemeClr val="accent6"/>
              </a:buClr>
              <a:buSzPts val="1280"/>
              <a:buFont typeface="Noto Sans Symbols"/>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2"/>
              </a:buClr>
              <a:buSzPts val="1600"/>
              <a:buFont typeface="Calibri"/>
              <a:buChar char="•"/>
              <a:defRPr sz="1600" b="0" i="0" u="none" strike="noStrike" cap="none">
                <a:solidFill>
                  <a:schemeClr val="dk1"/>
                </a:solidFill>
                <a:latin typeface="Calibri"/>
                <a:ea typeface="Calibri"/>
                <a:cs typeface="Calibri"/>
                <a:sym typeface="Calibri"/>
              </a:defRPr>
            </a:lvl8pPr>
            <a:lvl9pPr marL="4114800" marR="0" lvl="8" indent="-317500" algn="l" rtl="0">
              <a:lnSpc>
                <a:spcPct val="100000"/>
              </a:lnSpc>
              <a:spcBef>
                <a:spcPts val="280"/>
              </a:spcBef>
              <a:spcAft>
                <a:spcPts val="0"/>
              </a:spcAft>
              <a:buClr>
                <a:schemeClr val="dk2"/>
              </a:buClr>
              <a:buSzPts val="1400"/>
              <a:buFont typeface="Calibri"/>
              <a:buChar char="•"/>
              <a:defRPr sz="1400" b="0" i="0" u="none" strike="noStrike" cap="none">
                <a:solidFill>
                  <a:schemeClr val="dk1"/>
                </a:solidFill>
                <a:latin typeface="Calibri"/>
                <a:ea typeface="Calibri"/>
                <a:cs typeface="Calibri"/>
                <a:sym typeface="Calibri"/>
              </a:defRPr>
            </a:lvl9pPr>
          </a:lstStyle>
          <a:p>
            <a:endParaRPr/>
          </a:p>
        </p:txBody>
      </p:sp>
      <p:sp>
        <p:nvSpPr>
          <p:cNvPr id="29" name="Shape 29"/>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2F2F2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30" name="Shape 30"/>
          <p:cNvSpPr txBox="1">
            <a:spLocks noGrp="1"/>
          </p:cNvSpPr>
          <p:nvPr>
            <p:ph type="ftr" idx="11"/>
          </p:nvPr>
        </p:nvSpPr>
        <p:spPr>
          <a:xfrm>
            <a:off x="2667000" y="6356350"/>
            <a:ext cx="3352800" cy="365125"/>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2F2F2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31" name="Shape 31"/>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2F2F2F"/>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2F2F2F"/>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2F2F2F"/>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2F2F2F"/>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2F2F2F"/>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2F2F2F"/>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2F2F2F"/>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2F2F2F"/>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2F2F2F"/>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tr-TR"/>
              <a:t>‹#›</a:t>
            </a:fld>
            <a:endParaRPr/>
          </a:p>
        </p:txBody>
      </p:sp>
      <p:sp>
        <p:nvSpPr>
          <p:cNvPr id="32" name="Shape 32"/>
          <p:cNvSpPr txBox="1">
            <a:spLocks noGrp="1"/>
          </p:cNvSpPr>
          <p:nvPr>
            <p:ph type="title"/>
          </p:nvPr>
        </p:nvSpPr>
        <p:spPr>
          <a:xfrm>
            <a:off x="457200" y="116632"/>
            <a:ext cx="7400948" cy="936104"/>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000000"/>
              </a:buClr>
              <a:buSzPts val="1400"/>
              <a:buFont typeface="Arial"/>
              <a:buNone/>
              <a:defRPr sz="3959" b="1" i="0" u="none" strike="noStrike" cap="none">
                <a:solidFill>
                  <a:srgbClr val="5C0202"/>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3600" b="1" i="0" u="none" strike="noStrike" cap="none">
                <a:solidFill>
                  <a:srgbClr val="5C0202"/>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3600" b="1" i="0" u="none" strike="noStrike" cap="none">
                <a:solidFill>
                  <a:srgbClr val="5C0202"/>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3600" b="1" i="0" u="none" strike="noStrike" cap="none">
                <a:solidFill>
                  <a:srgbClr val="5C0202"/>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3600" b="1" i="0" u="none" strike="noStrike" cap="none">
                <a:solidFill>
                  <a:srgbClr val="5C0202"/>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3600" b="1" i="0" u="none" strike="noStrike" cap="none">
                <a:solidFill>
                  <a:srgbClr val="5C0202"/>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3600" b="1" i="0" u="none" strike="noStrike" cap="none">
                <a:solidFill>
                  <a:srgbClr val="5C0202"/>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3600" b="1" i="0" u="none" strike="noStrike" cap="none">
                <a:solidFill>
                  <a:srgbClr val="5C0202"/>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3600" b="1" i="0" u="none" strike="noStrike" cap="none">
                <a:solidFill>
                  <a:srgbClr val="5C0202"/>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33"/>
        <p:cNvGrpSpPr/>
        <p:nvPr/>
      </p:nvGrpSpPr>
      <p:grpSpPr>
        <a:xfrm>
          <a:off x="0" y="0"/>
          <a:ext cx="0" cy="0"/>
          <a:chOff x="0" y="0"/>
          <a:chExt cx="0" cy="0"/>
        </a:xfrm>
      </p:grpSpPr>
      <p:sp>
        <p:nvSpPr>
          <p:cNvPr id="34" name="Shape 34"/>
          <p:cNvSpPr txBox="1">
            <a:spLocks noGrp="1"/>
          </p:cNvSpPr>
          <p:nvPr>
            <p:ph type="ctrTitle"/>
          </p:nvPr>
        </p:nvSpPr>
        <p:spPr>
          <a:xfrm>
            <a:off x="1319218" y="4377194"/>
            <a:ext cx="7321906" cy="771532"/>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5C0202"/>
              </a:buClr>
              <a:buSzPts val="4000"/>
              <a:buFont typeface="Calibri"/>
              <a:buNone/>
              <a:defRPr sz="4000" b="1" i="0" u="none" strike="noStrike" cap="none">
                <a:solidFill>
                  <a:srgbClr val="5C0202"/>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rgbClr val="5C0202"/>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rgbClr val="5C0202"/>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rgbClr val="5C0202"/>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rgbClr val="5C0202"/>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rgbClr val="5C0202"/>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rgbClr val="5C0202"/>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rgbClr val="5C0202"/>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rgbClr val="5C0202"/>
                </a:solidFill>
                <a:latin typeface="Calibri"/>
                <a:ea typeface="Calibri"/>
                <a:cs typeface="Calibri"/>
                <a:sym typeface="Calibri"/>
              </a:defRPr>
            </a:lvl9pPr>
          </a:lstStyle>
          <a:p>
            <a:endParaRPr/>
          </a:p>
        </p:txBody>
      </p:sp>
      <p:sp>
        <p:nvSpPr>
          <p:cNvPr id="35" name="Shape 35"/>
          <p:cNvSpPr txBox="1">
            <a:spLocks noGrp="1"/>
          </p:cNvSpPr>
          <p:nvPr>
            <p:ph type="subTitle" idx="1"/>
          </p:nvPr>
        </p:nvSpPr>
        <p:spPr>
          <a:xfrm>
            <a:off x="1319218" y="5176862"/>
            <a:ext cx="7324748" cy="895344"/>
          </a:xfrm>
          <a:prstGeom prst="rect">
            <a:avLst/>
          </a:prstGeom>
          <a:noFill/>
          <a:ln>
            <a:noFill/>
          </a:ln>
        </p:spPr>
        <p:txBody>
          <a:bodyPr spcFirstLastPara="1" wrap="square" lIns="91425" tIns="91425" rIns="91425" bIns="91425" anchor="t" anchorCtr="0"/>
          <a:lstStyle>
            <a:lvl1pPr marR="45720" lvl="0" algn="l" rtl="0">
              <a:lnSpc>
                <a:spcPct val="100000"/>
              </a:lnSpc>
              <a:spcBef>
                <a:spcPts val="520"/>
              </a:spcBef>
              <a:spcAft>
                <a:spcPts val="0"/>
              </a:spcAft>
              <a:buClr>
                <a:srgbClr val="D86B77"/>
              </a:buClr>
              <a:buSzPts val="2470"/>
              <a:buFont typeface="Noto Sans Symbols"/>
              <a:buNone/>
              <a:defRPr sz="2600" b="1" i="0" u="none" strike="noStrike" cap="none">
                <a:solidFill>
                  <a:srgbClr val="0C0C0C"/>
                </a:solidFill>
                <a:latin typeface="Calibri"/>
                <a:ea typeface="Calibri"/>
                <a:cs typeface="Calibri"/>
                <a:sym typeface="Calibri"/>
              </a:defRPr>
            </a:lvl1pPr>
            <a:lvl2pPr marR="0" lvl="1" algn="ctr" rtl="0">
              <a:lnSpc>
                <a:spcPct val="100000"/>
              </a:lnSpc>
              <a:spcBef>
                <a:spcPts val="480"/>
              </a:spcBef>
              <a:spcAft>
                <a:spcPts val="0"/>
              </a:spcAft>
              <a:buClr>
                <a:srgbClr val="BFBFBF"/>
              </a:buClr>
              <a:buSzPts val="2040"/>
              <a:buFont typeface="Noto Sans Symbols"/>
              <a:buNone/>
              <a:defRPr sz="2400" b="0" i="0" u="none" strike="noStrike" cap="none">
                <a:solidFill>
                  <a:schemeClr val="lt1"/>
                </a:solidFill>
                <a:latin typeface="Calibri"/>
                <a:ea typeface="Calibri"/>
                <a:cs typeface="Calibri"/>
                <a:sym typeface="Calibri"/>
              </a:defRPr>
            </a:lvl2pPr>
            <a:lvl3pPr marR="0" lvl="2" algn="ctr" rtl="0">
              <a:lnSpc>
                <a:spcPct val="100000"/>
              </a:lnSpc>
              <a:spcBef>
                <a:spcPts val="420"/>
              </a:spcBef>
              <a:spcAft>
                <a:spcPts val="0"/>
              </a:spcAft>
              <a:buClr>
                <a:schemeClr val="accent2"/>
              </a:buClr>
              <a:buSzPts val="1470"/>
              <a:buFont typeface="Noto Sans Symbols"/>
              <a:buNone/>
              <a:defRPr sz="2100" b="0" i="0" u="none" strike="noStrike" cap="none">
                <a:solidFill>
                  <a:schemeClr val="lt1"/>
                </a:solidFill>
                <a:latin typeface="Calibri"/>
                <a:ea typeface="Calibri"/>
                <a:cs typeface="Calibri"/>
                <a:sym typeface="Calibri"/>
              </a:defRPr>
            </a:lvl3pPr>
            <a:lvl4pPr marR="0" lvl="3" algn="ctr" rtl="0">
              <a:lnSpc>
                <a:spcPct val="100000"/>
              </a:lnSpc>
              <a:spcBef>
                <a:spcPts val="400"/>
              </a:spcBef>
              <a:spcAft>
                <a:spcPts val="0"/>
              </a:spcAft>
              <a:buClr>
                <a:srgbClr val="D86B77"/>
              </a:buClr>
              <a:buSzPts val="1300"/>
              <a:buFont typeface="Noto Sans Symbols"/>
              <a:buNone/>
              <a:defRPr sz="2000" b="0" i="0" u="none" strike="noStrike" cap="none">
                <a:solidFill>
                  <a:schemeClr val="lt1"/>
                </a:solidFill>
                <a:latin typeface="Calibri"/>
                <a:ea typeface="Calibri"/>
                <a:cs typeface="Calibri"/>
                <a:sym typeface="Calibri"/>
              </a:defRPr>
            </a:lvl4pPr>
            <a:lvl5pPr marR="0" lvl="4" algn="ctr" rtl="0">
              <a:lnSpc>
                <a:spcPct val="100000"/>
              </a:lnSpc>
              <a:spcBef>
                <a:spcPts val="400"/>
              </a:spcBef>
              <a:spcAft>
                <a:spcPts val="0"/>
              </a:spcAft>
              <a:buClr>
                <a:srgbClr val="C00000"/>
              </a:buClr>
              <a:buSzPts val="1300"/>
              <a:buFont typeface="Noto Sans Symbols"/>
              <a:buNone/>
              <a:defRPr sz="2000" b="0" i="0" u="none" strike="noStrike" cap="none">
                <a:solidFill>
                  <a:schemeClr val="lt1"/>
                </a:solidFill>
                <a:latin typeface="Calibri"/>
                <a:ea typeface="Calibri"/>
                <a:cs typeface="Calibri"/>
                <a:sym typeface="Calibri"/>
              </a:defRPr>
            </a:lvl5pPr>
            <a:lvl6pPr marR="0" lvl="5" algn="ctr" rtl="0">
              <a:lnSpc>
                <a:spcPct val="100000"/>
              </a:lnSpc>
              <a:spcBef>
                <a:spcPts val="360"/>
              </a:spcBef>
              <a:spcAft>
                <a:spcPts val="0"/>
              </a:spcAft>
              <a:buClr>
                <a:schemeClr val="accent5"/>
              </a:buClr>
              <a:buSzPts val="1440"/>
              <a:buFont typeface="Noto Sans Symbols"/>
              <a:buNone/>
              <a:defRPr sz="1800" b="0" i="0" u="none" strike="noStrike" cap="none">
                <a:solidFill>
                  <a:schemeClr val="lt1"/>
                </a:solidFill>
                <a:latin typeface="Calibri"/>
                <a:ea typeface="Calibri"/>
                <a:cs typeface="Calibri"/>
                <a:sym typeface="Calibri"/>
              </a:defRPr>
            </a:lvl6pPr>
            <a:lvl7pPr marR="0" lvl="6" algn="ctr" rtl="0">
              <a:lnSpc>
                <a:spcPct val="100000"/>
              </a:lnSpc>
              <a:spcBef>
                <a:spcPts val="320"/>
              </a:spcBef>
              <a:spcAft>
                <a:spcPts val="0"/>
              </a:spcAft>
              <a:buClr>
                <a:schemeClr val="accent6"/>
              </a:buClr>
              <a:buSzPts val="1280"/>
              <a:buFont typeface="Noto Sans Symbols"/>
              <a:buNone/>
              <a:defRPr sz="1600" b="0" i="0" u="none" strike="noStrike" cap="none">
                <a:solidFill>
                  <a:schemeClr val="lt1"/>
                </a:solidFill>
                <a:latin typeface="Calibri"/>
                <a:ea typeface="Calibri"/>
                <a:cs typeface="Calibri"/>
                <a:sym typeface="Calibri"/>
              </a:defRPr>
            </a:lvl7pPr>
            <a:lvl8pPr marR="0" lvl="7" algn="ctr" rtl="0">
              <a:lnSpc>
                <a:spcPct val="100000"/>
              </a:lnSpc>
              <a:spcBef>
                <a:spcPts val="320"/>
              </a:spcBef>
              <a:spcAft>
                <a:spcPts val="0"/>
              </a:spcAft>
              <a:buClr>
                <a:schemeClr val="lt2"/>
              </a:buClr>
              <a:buSzPts val="1600"/>
              <a:buFont typeface="Calibri"/>
              <a:buNone/>
              <a:defRPr sz="1600" b="0" i="0" u="none" strike="noStrike" cap="none">
                <a:solidFill>
                  <a:schemeClr val="lt1"/>
                </a:solidFill>
                <a:latin typeface="Calibri"/>
                <a:ea typeface="Calibri"/>
                <a:cs typeface="Calibri"/>
                <a:sym typeface="Calibri"/>
              </a:defRPr>
            </a:lvl8pPr>
            <a:lvl9pPr marR="0" lvl="8" algn="ctr" rtl="0">
              <a:lnSpc>
                <a:spcPct val="100000"/>
              </a:lnSpc>
              <a:spcBef>
                <a:spcPts val="280"/>
              </a:spcBef>
              <a:spcAft>
                <a:spcPts val="0"/>
              </a:spcAft>
              <a:buClr>
                <a:schemeClr val="lt2"/>
              </a:buClr>
              <a:buSzPts val="1400"/>
              <a:buFont typeface="Calibri"/>
              <a:buNone/>
              <a:defRPr sz="1400" b="0" i="0" u="none" strike="noStrike" cap="none">
                <a:solidFill>
                  <a:schemeClr val="lt1"/>
                </a:solidFill>
                <a:latin typeface="Calibri"/>
                <a:ea typeface="Calibri"/>
                <a:cs typeface="Calibri"/>
                <a:sym typeface="Calibri"/>
              </a:defRPr>
            </a:lvl9pPr>
          </a:lstStyle>
          <a:p>
            <a:endParaRPr/>
          </a:p>
        </p:txBody>
      </p:sp>
      <p:sp>
        <p:nvSpPr>
          <p:cNvPr id="36" name="Shape 36"/>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D8D3C7"/>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9pPr>
          </a:lstStyle>
          <a:p>
            <a:endParaRPr/>
          </a:p>
        </p:txBody>
      </p:sp>
      <p:sp>
        <p:nvSpPr>
          <p:cNvPr id="37" name="Shape 37"/>
          <p:cNvSpPr txBox="1">
            <a:spLocks noGrp="1"/>
          </p:cNvSpPr>
          <p:nvPr>
            <p:ph type="ftr" idx="11"/>
          </p:nvPr>
        </p:nvSpPr>
        <p:spPr>
          <a:xfrm>
            <a:off x="2667000" y="6356350"/>
            <a:ext cx="3352800" cy="365125"/>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D8D3C7"/>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9pPr>
          </a:lstStyle>
          <a:p>
            <a:endParaRPr/>
          </a:p>
        </p:txBody>
      </p:sp>
      <p:sp>
        <p:nvSpPr>
          <p:cNvPr id="38" name="Shape 38"/>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D8D3C7"/>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D8D3C7"/>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D8D3C7"/>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D8D3C7"/>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D8D3C7"/>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D8D3C7"/>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D8D3C7"/>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D8D3C7"/>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D8D3C7"/>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188913"/>
            <a:ext cx="7400925" cy="11430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000000"/>
              </a:buClr>
              <a:buSzPts val="1400"/>
              <a:buFont typeface="Arial"/>
              <a:buNone/>
              <a:defRPr sz="4000" b="1" i="0" u="none" strike="noStrike" cap="none">
                <a:solidFill>
                  <a:srgbClr val="5C0202"/>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rgbClr val="5C0202"/>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rgbClr val="5C0202"/>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rgbClr val="5C0202"/>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rgbClr val="5C0202"/>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rgbClr val="5C0202"/>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rgbClr val="5C0202"/>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rgbClr val="5C0202"/>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rgbClr val="5C0202"/>
                </a:solidFill>
                <a:latin typeface="Calibri"/>
                <a:ea typeface="Calibri"/>
                <a:cs typeface="Calibri"/>
                <a:sym typeface="Calibri"/>
              </a:defRPr>
            </a:lvl9pPr>
          </a:lstStyle>
          <a:p>
            <a:endParaRPr/>
          </a:p>
        </p:txBody>
      </p:sp>
      <p:sp>
        <p:nvSpPr>
          <p:cNvPr id="11" name="Shape 11"/>
          <p:cNvSpPr txBox="1">
            <a:spLocks noGrp="1"/>
          </p:cNvSpPr>
          <p:nvPr>
            <p:ph type="body" idx="1"/>
          </p:nvPr>
        </p:nvSpPr>
        <p:spPr>
          <a:xfrm>
            <a:off x="457200" y="1484313"/>
            <a:ext cx="7400925" cy="4840287"/>
          </a:xfrm>
          <a:prstGeom prst="rect">
            <a:avLst/>
          </a:prstGeom>
          <a:noFill/>
          <a:ln>
            <a:noFill/>
          </a:ln>
        </p:spPr>
        <p:txBody>
          <a:bodyPr spcFirstLastPara="1" wrap="square" lIns="91425" tIns="91425" rIns="91425" bIns="91425" anchor="t" anchorCtr="0"/>
          <a:lstStyle>
            <a:lvl1pPr marL="457200" marR="0" lvl="0" indent="-385445" algn="l" rtl="0">
              <a:lnSpc>
                <a:spcPct val="100000"/>
              </a:lnSpc>
              <a:spcBef>
                <a:spcPts val="520"/>
              </a:spcBef>
              <a:spcAft>
                <a:spcPts val="0"/>
              </a:spcAft>
              <a:buClr>
                <a:srgbClr val="D86B77"/>
              </a:buClr>
              <a:buSzPts val="2470"/>
              <a:buFont typeface="Noto Sans Symbols"/>
              <a:buChar char="●"/>
              <a:defRPr sz="2600" b="0" i="0" u="none" strike="noStrike" cap="none">
                <a:solidFill>
                  <a:schemeClr val="lt1"/>
                </a:solidFill>
                <a:latin typeface="Calibri"/>
                <a:ea typeface="Calibri"/>
                <a:cs typeface="Calibri"/>
                <a:sym typeface="Calibri"/>
              </a:defRPr>
            </a:lvl1pPr>
            <a:lvl2pPr marL="914400" marR="0" lvl="1" indent="-358140" algn="l" rtl="0">
              <a:lnSpc>
                <a:spcPct val="100000"/>
              </a:lnSpc>
              <a:spcBef>
                <a:spcPts val="480"/>
              </a:spcBef>
              <a:spcAft>
                <a:spcPts val="0"/>
              </a:spcAft>
              <a:buClr>
                <a:srgbClr val="BFBFBF"/>
              </a:buClr>
              <a:buSzPts val="2040"/>
              <a:buFont typeface="Noto Sans Symbols"/>
              <a:buChar char="●"/>
              <a:defRPr sz="2400" b="0" i="0" u="none" strike="noStrike" cap="none">
                <a:solidFill>
                  <a:schemeClr val="lt1"/>
                </a:solidFill>
                <a:latin typeface="Calibri"/>
                <a:ea typeface="Calibri"/>
                <a:cs typeface="Calibri"/>
                <a:sym typeface="Calibri"/>
              </a:defRPr>
            </a:lvl2pPr>
            <a:lvl3pPr marL="1371600" marR="0" lvl="2" indent="-321944" algn="l" rtl="0">
              <a:lnSpc>
                <a:spcPct val="100000"/>
              </a:lnSpc>
              <a:spcBef>
                <a:spcPts val="420"/>
              </a:spcBef>
              <a:spcAft>
                <a:spcPts val="0"/>
              </a:spcAft>
              <a:buClr>
                <a:schemeClr val="accent2"/>
              </a:buClr>
              <a:buSzPts val="1470"/>
              <a:buFont typeface="Noto Sans Symbols"/>
              <a:buChar char="●"/>
              <a:defRPr sz="2100" b="0" i="0" u="none" strike="noStrike" cap="none">
                <a:solidFill>
                  <a:schemeClr val="lt1"/>
                </a:solidFill>
                <a:latin typeface="Calibri"/>
                <a:ea typeface="Calibri"/>
                <a:cs typeface="Calibri"/>
                <a:sym typeface="Calibri"/>
              </a:defRPr>
            </a:lvl3pPr>
            <a:lvl4pPr marL="1828800" marR="0" lvl="3" indent="-311150" algn="l" rtl="0">
              <a:lnSpc>
                <a:spcPct val="100000"/>
              </a:lnSpc>
              <a:spcBef>
                <a:spcPts val="400"/>
              </a:spcBef>
              <a:spcAft>
                <a:spcPts val="0"/>
              </a:spcAft>
              <a:buClr>
                <a:srgbClr val="D86B77"/>
              </a:buClr>
              <a:buSzPts val="1300"/>
              <a:buFont typeface="Noto Sans Symbols"/>
              <a:buChar char="●"/>
              <a:defRPr sz="2000" b="0" i="0" u="none" strike="noStrike" cap="none">
                <a:solidFill>
                  <a:schemeClr val="lt1"/>
                </a:solidFill>
                <a:latin typeface="Calibri"/>
                <a:ea typeface="Calibri"/>
                <a:cs typeface="Calibri"/>
                <a:sym typeface="Calibri"/>
              </a:defRPr>
            </a:lvl4pPr>
            <a:lvl5pPr marL="2286000" marR="0" lvl="4" indent="-311150" algn="l" rtl="0">
              <a:lnSpc>
                <a:spcPct val="100000"/>
              </a:lnSpc>
              <a:spcBef>
                <a:spcPts val="400"/>
              </a:spcBef>
              <a:spcAft>
                <a:spcPts val="0"/>
              </a:spcAft>
              <a:buClr>
                <a:srgbClr val="C00000"/>
              </a:buClr>
              <a:buSzPts val="1300"/>
              <a:buFont typeface="Noto Sans Symbols"/>
              <a:buChar char="●"/>
              <a:defRPr sz="2000" b="0" i="0" u="none" strike="noStrike" cap="none">
                <a:solidFill>
                  <a:schemeClr val="lt1"/>
                </a:solidFill>
                <a:latin typeface="Calibri"/>
                <a:ea typeface="Calibri"/>
                <a:cs typeface="Calibri"/>
                <a:sym typeface="Calibri"/>
              </a:defRPr>
            </a:lvl5pPr>
            <a:lvl6pPr marL="2743200" marR="0" lvl="5" indent="-320039" algn="l" rtl="0">
              <a:lnSpc>
                <a:spcPct val="100000"/>
              </a:lnSpc>
              <a:spcBef>
                <a:spcPts val="360"/>
              </a:spcBef>
              <a:spcAft>
                <a:spcPts val="0"/>
              </a:spcAft>
              <a:buClr>
                <a:schemeClr val="accent5"/>
              </a:buClr>
              <a:buSzPts val="1440"/>
              <a:buFont typeface="Noto Sans Symbols"/>
              <a:buChar char="●"/>
              <a:defRPr sz="1800" b="0" i="0" u="none" strike="noStrike" cap="none">
                <a:solidFill>
                  <a:schemeClr val="lt1"/>
                </a:solidFill>
                <a:latin typeface="Calibri"/>
                <a:ea typeface="Calibri"/>
                <a:cs typeface="Calibri"/>
                <a:sym typeface="Calibri"/>
              </a:defRPr>
            </a:lvl6pPr>
            <a:lvl7pPr marL="3200400" marR="0" lvl="6" indent="-309879" algn="l" rtl="0">
              <a:lnSpc>
                <a:spcPct val="100000"/>
              </a:lnSpc>
              <a:spcBef>
                <a:spcPts val="320"/>
              </a:spcBef>
              <a:spcAft>
                <a:spcPts val="0"/>
              </a:spcAft>
              <a:buClr>
                <a:schemeClr val="accent6"/>
              </a:buClr>
              <a:buSzPts val="1280"/>
              <a:buFont typeface="Noto Sans Symbols"/>
              <a:buChar char="●"/>
              <a:defRPr sz="1600" b="0" i="0" u="none" strike="noStrike" cap="none">
                <a:solidFill>
                  <a:schemeClr val="lt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lt2"/>
              </a:buClr>
              <a:buSzPts val="1600"/>
              <a:buFont typeface="Calibri"/>
              <a:buChar char="•"/>
              <a:defRPr sz="1600" b="0" i="0" u="none" strike="noStrike" cap="none">
                <a:solidFill>
                  <a:schemeClr val="lt1"/>
                </a:solidFill>
                <a:latin typeface="Calibri"/>
                <a:ea typeface="Calibri"/>
                <a:cs typeface="Calibri"/>
                <a:sym typeface="Calibri"/>
              </a:defRPr>
            </a:lvl8pPr>
            <a:lvl9pPr marL="4114800" marR="0" lvl="8" indent="-317500" algn="l" rtl="0">
              <a:lnSpc>
                <a:spcPct val="100000"/>
              </a:lnSpc>
              <a:spcBef>
                <a:spcPts val="280"/>
              </a:spcBef>
              <a:spcAft>
                <a:spcPts val="0"/>
              </a:spcAft>
              <a:buClr>
                <a:schemeClr val="lt2"/>
              </a:buClr>
              <a:buSzPts val="1400"/>
              <a:buFont typeface="Calibri"/>
              <a:buChar char="•"/>
              <a:defRPr sz="1400" b="0" i="0" u="none" strike="noStrike" cap="none">
                <a:solidFill>
                  <a:schemeClr val="lt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D8D3C7"/>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9pPr>
          </a:lstStyle>
          <a:p>
            <a:endParaRPr/>
          </a:p>
        </p:txBody>
      </p:sp>
      <p:sp>
        <p:nvSpPr>
          <p:cNvPr id="13" name="Shape 13"/>
          <p:cNvSpPr txBox="1">
            <a:spLocks noGrp="1"/>
          </p:cNvSpPr>
          <p:nvPr>
            <p:ph type="ftr" idx="11"/>
          </p:nvPr>
        </p:nvSpPr>
        <p:spPr>
          <a:xfrm>
            <a:off x="2667000" y="6356350"/>
            <a:ext cx="3352800" cy="365125"/>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D8D3C7"/>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D8D3C7"/>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D8D3C7"/>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D8D3C7"/>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D8D3C7"/>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D8D3C7"/>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D8D3C7"/>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D8D3C7"/>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D8D3C7"/>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D8D3C7"/>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tr-TR"/>
              <a:t>‹#›</a:t>
            </a:fld>
            <a:endParaRPr/>
          </a:p>
        </p:txBody>
      </p:sp>
    </p:spTree>
  </p:cSld>
  <p:clrMap bg1="lt1" tx1="dk1" bg2="dk2" tx2="lt2" accent1="accent1" accent2="accent2" accent3="accent3" accent4="accent4" accent5="accent5" accent6="accent6" hlink="hlink" folHlink="folHlink"/>
  <p:sldLayoutIdLst>
    <p:sldLayoutId id="214748364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4">
            <a:alphaModFix/>
          </a:blip>
          <a:stretch>
            <a:fillRect/>
          </a:stretch>
        </a:blipFill>
        <a:effectLst/>
      </p:bgPr>
    </p:bg>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57200" y="188913"/>
            <a:ext cx="7400925" cy="11430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000000"/>
              </a:buClr>
              <a:buSzPts val="1400"/>
              <a:buFont typeface="Arial"/>
              <a:buNone/>
              <a:defRPr sz="4000" b="1" i="0" u="none" strike="noStrike" cap="none">
                <a:solidFill>
                  <a:srgbClr val="5C0202"/>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rgbClr val="5C0202"/>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rgbClr val="5C0202"/>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rgbClr val="5C0202"/>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rgbClr val="5C0202"/>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rgbClr val="5C0202"/>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rgbClr val="5C0202"/>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rgbClr val="5C0202"/>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rgbClr val="5C0202"/>
                </a:solidFill>
                <a:latin typeface="Calibri"/>
                <a:ea typeface="Calibri"/>
                <a:cs typeface="Calibri"/>
                <a:sym typeface="Calibri"/>
              </a:defRPr>
            </a:lvl9pPr>
          </a:lstStyle>
          <a:p>
            <a:endParaRPr/>
          </a:p>
        </p:txBody>
      </p:sp>
      <p:sp>
        <p:nvSpPr>
          <p:cNvPr id="23" name="Shape 23"/>
          <p:cNvSpPr txBox="1">
            <a:spLocks noGrp="1"/>
          </p:cNvSpPr>
          <p:nvPr>
            <p:ph type="body" idx="1"/>
          </p:nvPr>
        </p:nvSpPr>
        <p:spPr>
          <a:xfrm>
            <a:off x="457200" y="1484313"/>
            <a:ext cx="7400925" cy="4840287"/>
          </a:xfrm>
          <a:prstGeom prst="rect">
            <a:avLst/>
          </a:prstGeom>
          <a:noFill/>
          <a:ln>
            <a:noFill/>
          </a:ln>
        </p:spPr>
        <p:txBody>
          <a:bodyPr spcFirstLastPara="1" wrap="square" lIns="91425" tIns="91425" rIns="91425" bIns="91425" anchor="t" anchorCtr="0"/>
          <a:lstStyle>
            <a:lvl1pPr marL="457200" marR="0" lvl="0" indent="-385445" algn="l" rtl="0">
              <a:lnSpc>
                <a:spcPct val="100000"/>
              </a:lnSpc>
              <a:spcBef>
                <a:spcPts val="520"/>
              </a:spcBef>
              <a:spcAft>
                <a:spcPts val="0"/>
              </a:spcAft>
              <a:buClr>
                <a:srgbClr val="D86B77"/>
              </a:buClr>
              <a:buSzPts val="2470"/>
              <a:buFont typeface="Noto Sans Symbols"/>
              <a:buChar char="●"/>
              <a:defRPr sz="2600" b="0" i="0" u="none" strike="noStrike" cap="none">
                <a:solidFill>
                  <a:schemeClr val="dk1"/>
                </a:solidFill>
                <a:latin typeface="Calibri"/>
                <a:ea typeface="Calibri"/>
                <a:cs typeface="Calibri"/>
                <a:sym typeface="Calibri"/>
              </a:defRPr>
            </a:lvl1pPr>
            <a:lvl2pPr marL="914400" marR="0" lvl="1" indent="-358140" algn="l" rtl="0">
              <a:lnSpc>
                <a:spcPct val="100000"/>
              </a:lnSpc>
              <a:spcBef>
                <a:spcPts val="480"/>
              </a:spcBef>
              <a:spcAft>
                <a:spcPts val="0"/>
              </a:spcAft>
              <a:buClr>
                <a:srgbClr val="BFBFBF"/>
              </a:buClr>
              <a:buSzPts val="2040"/>
              <a:buFont typeface="Noto Sans Symbols"/>
              <a:buChar char="●"/>
              <a:defRPr sz="2400" b="0" i="0" u="none" strike="noStrike" cap="none">
                <a:solidFill>
                  <a:schemeClr val="dk1"/>
                </a:solidFill>
                <a:latin typeface="Calibri"/>
                <a:ea typeface="Calibri"/>
                <a:cs typeface="Calibri"/>
                <a:sym typeface="Calibri"/>
              </a:defRPr>
            </a:lvl2pPr>
            <a:lvl3pPr marL="1371600" marR="0" lvl="2" indent="-321944" algn="l" rtl="0">
              <a:lnSpc>
                <a:spcPct val="100000"/>
              </a:lnSpc>
              <a:spcBef>
                <a:spcPts val="420"/>
              </a:spcBef>
              <a:spcAft>
                <a:spcPts val="0"/>
              </a:spcAft>
              <a:buClr>
                <a:schemeClr val="accent2"/>
              </a:buClr>
              <a:buSzPts val="1470"/>
              <a:buFont typeface="Noto Sans Symbols"/>
              <a:buChar char="●"/>
              <a:defRPr sz="2100" b="0" i="0" u="none" strike="noStrike" cap="none">
                <a:solidFill>
                  <a:schemeClr val="dk1"/>
                </a:solidFill>
                <a:latin typeface="Calibri"/>
                <a:ea typeface="Calibri"/>
                <a:cs typeface="Calibri"/>
                <a:sym typeface="Calibri"/>
              </a:defRPr>
            </a:lvl3pPr>
            <a:lvl4pPr marL="1828800" marR="0" lvl="3" indent="-311150" algn="l" rtl="0">
              <a:lnSpc>
                <a:spcPct val="100000"/>
              </a:lnSpc>
              <a:spcBef>
                <a:spcPts val="400"/>
              </a:spcBef>
              <a:spcAft>
                <a:spcPts val="0"/>
              </a:spcAft>
              <a:buClr>
                <a:srgbClr val="D86B77"/>
              </a:buClr>
              <a:buSzPts val="1300"/>
              <a:buFont typeface="Noto Sans Symbols"/>
              <a:buChar char="●"/>
              <a:defRPr sz="2000" b="0" i="0" u="none" strike="noStrike" cap="none">
                <a:solidFill>
                  <a:schemeClr val="dk1"/>
                </a:solidFill>
                <a:latin typeface="Calibri"/>
                <a:ea typeface="Calibri"/>
                <a:cs typeface="Calibri"/>
                <a:sym typeface="Calibri"/>
              </a:defRPr>
            </a:lvl4pPr>
            <a:lvl5pPr marL="2286000" marR="0" lvl="4" indent="-311150" algn="l" rtl="0">
              <a:lnSpc>
                <a:spcPct val="100000"/>
              </a:lnSpc>
              <a:spcBef>
                <a:spcPts val="400"/>
              </a:spcBef>
              <a:spcAft>
                <a:spcPts val="0"/>
              </a:spcAft>
              <a:buClr>
                <a:srgbClr val="C00000"/>
              </a:buClr>
              <a:buSzPts val="1300"/>
              <a:buFont typeface="Noto Sans Symbols"/>
              <a:buChar char="●"/>
              <a:defRPr sz="2000" b="0" i="0" u="none" strike="noStrike" cap="none">
                <a:solidFill>
                  <a:schemeClr val="dk1"/>
                </a:solidFill>
                <a:latin typeface="Calibri"/>
                <a:ea typeface="Calibri"/>
                <a:cs typeface="Calibri"/>
                <a:sym typeface="Calibri"/>
              </a:defRPr>
            </a:lvl5pPr>
            <a:lvl6pPr marL="2743200" marR="0" lvl="5" indent="-320039" algn="l" rtl="0">
              <a:lnSpc>
                <a:spcPct val="100000"/>
              </a:lnSpc>
              <a:spcBef>
                <a:spcPts val="360"/>
              </a:spcBef>
              <a:spcAft>
                <a:spcPts val="0"/>
              </a:spcAft>
              <a:buClr>
                <a:schemeClr val="accent5"/>
              </a:buClr>
              <a:buSzPts val="1440"/>
              <a:buFont typeface="Noto Sans Symbols"/>
              <a:buChar char="●"/>
              <a:defRPr sz="1800" b="0" i="0" u="none" strike="noStrike" cap="none">
                <a:solidFill>
                  <a:schemeClr val="dk1"/>
                </a:solidFill>
                <a:latin typeface="Calibri"/>
                <a:ea typeface="Calibri"/>
                <a:cs typeface="Calibri"/>
                <a:sym typeface="Calibri"/>
              </a:defRPr>
            </a:lvl6pPr>
            <a:lvl7pPr marL="3200400" marR="0" lvl="6" indent="-309879" algn="l" rtl="0">
              <a:lnSpc>
                <a:spcPct val="100000"/>
              </a:lnSpc>
              <a:spcBef>
                <a:spcPts val="320"/>
              </a:spcBef>
              <a:spcAft>
                <a:spcPts val="0"/>
              </a:spcAft>
              <a:buClr>
                <a:schemeClr val="accent6"/>
              </a:buClr>
              <a:buSzPts val="1280"/>
              <a:buFont typeface="Noto Sans Symbols"/>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2"/>
              </a:buClr>
              <a:buSzPts val="1600"/>
              <a:buFont typeface="Calibri"/>
              <a:buChar char="•"/>
              <a:defRPr sz="1600" b="0" i="0" u="none" strike="noStrike" cap="none">
                <a:solidFill>
                  <a:schemeClr val="dk1"/>
                </a:solidFill>
                <a:latin typeface="Calibri"/>
                <a:ea typeface="Calibri"/>
                <a:cs typeface="Calibri"/>
                <a:sym typeface="Calibri"/>
              </a:defRPr>
            </a:lvl8pPr>
            <a:lvl9pPr marL="4114800" marR="0" lvl="8" indent="-317500" algn="l" rtl="0">
              <a:lnSpc>
                <a:spcPct val="100000"/>
              </a:lnSpc>
              <a:spcBef>
                <a:spcPts val="280"/>
              </a:spcBef>
              <a:spcAft>
                <a:spcPts val="0"/>
              </a:spcAft>
              <a:buClr>
                <a:schemeClr val="dk2"/>
              </a:buClr>
              <a:buSzPts val="1400"/>
              <a:buFont typeface="Calibri"/>
              <a:buChar char="•"/>
              <a:defRPr sz="1400"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2F2F2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25" name="Shape 25"/>
          <p:cNvSpPr txBox="1">
            <a:spLocks noGrp="1"/>
          </p:cNvSpPr>
          <p:nvPr>
            <p:ph type="ftr" idx="11"/>
          </p:nvPr>
        </p:nvSpPr>
        <p:spPr>
          <a:xfrm>
            <a:off x="2667000" y="6356350"/>
            <a:ext cx="3352800" cy="365125"/>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2F2F2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26" name="Shape 26"/>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2F2F2F"/>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2F2F2F"/>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2F2F2F"/>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2F2F2F"/>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2F2F2F"/>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2F2F2F"/>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2F2F2F"/>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2F2F2F"/>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2F2F2F"/>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tr-T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Shape 44"/>
          <p:cNvSpPr txBox="1">
            <a:spLocks noGrp="1"/>
          </p:cNvSpPr>
          <p:nvPr>
            <p:ph type="ctrTitle"/>
          </p:nvPr>
        </p:nvSpPr>
        <p:spPr>
          <a:xfrm>
            <a:off x="1043608" y="2033464"/>
            <a:ext cx="7321906" cy="4824536"/>
          </a:xfrm>
          <a:prstGeom prst="rect">
            <a:avLst/>
          </a:prstGeom>
          <a:noFill/>
          <a:ln>
            <a:noFill/>
          </a:ln>
        </p:spPr>
        <p:txBody>
          <a:bodyPr spcFirstLastPara="1" wrap="square" lIns="0" tIns="0" rIns="18275" bIns="0" anchor="b" anchorCtr="0">
            <a:noAutofit/>
          </a:bodyPr>
          <a:lstStyle/>
          <a:p>
            <a:pPr marL="0" marR="0" lvl="0" indent="0" algn="l" rtl="0">
              <a:lnSpc>
                <a:spcPct val="100000"/>
              </a:lnSpc>
              <a:spcBef>
                <a:spcPts val="0"/>
              </a:spcBef>
              <a:spcAft>
                <a:spcPts val="0"/>
              </a:spcAft>
              <a:buClr>
                <a:srgbClr val="600000"/>
              </a:buClr>
              <a:buSzPts val="3240"/>
              <a:buFont typeface="Calibri"/>
              <a:buNone/>
            </a:pPr>
            <a:r>
              <a:rPr lang="tr-TR" sz="3240" b="1" i="0" u="none" strike="noStrike" cap="none">
                <a:solidFill>
                  <a:srgbClr val="600000"/>
                </a:solidFill>
                <a:latin typeface="Calibri"/>
                <a:ea typeface="Calibri"/>
                <a:cs typeface="Calibri"/>
                <a:sym typeface="Calibri"/>
              </a:rPr>
              <a:t/>
            </a:r>
            <a:br>
              <a:rPr lang="tr-TR" sz="3240" b="1" i="0" u="none" strike="noStrike" cap="none">
                <a:solidFill>
                  <a:srgbClr val="600000"/>
                </a:solidFill>
                <a:latin typeface="Calibri"/>
                <a:ea typeface="Calibri"/>
                <a:cs typeface="Calibri"/>
                <a:sym typeface="Calibri"/>
              </a:rPr>
            </a:br>
            <a:r>
              <a:rPr lang="tr-TR" sz="3240" b="1" i="0" u="none" strike="noStrike" cap="none">
                <a:solidFill>
                  <a:srgbClr val="600000"/>
                </a:solidFill>
                <a:latin typeface="Calibri"/>
                <a:ea typeface="Calibri"/>
                <a:cs typeface="Calibri"/>
                <a:sym typeface="Calibri"/>
              </a:rPr>
              <a:t/>
            </a:r>
            <a:br>
              <a:rPr lang="tr-TR" sz="3240" b="1" i="0" u="none" strike="noStrike" cap="none">
                <a:solidFill>
                  <a:srgbClr val="600000"/>
                </a:solidFill>
                <a:latin typeface="Calibri"/>
                <a:ea typeface="Calibri"/>
                <a:cs typeface="Calibri"/>
                <a:sym typeface="Calibri"/>
              </a:rPr>
            </a:br>
            <a:r>
              <a:rPr lang="tr-TR" sz="3240" b="1" i="0" u="none" strike="noStrike" cap="none">
                <a:solidFill>
                  <a:srgbClr val="600000"/>
                </a:solidFill>
                <a:latin typeface="Calibri"/>
                <a:ea typeface="Calibri"/>
                <a:cs typeface="Calibri"/>
                <a:sym typeface="Calibri"/>
              </a:rPr>
              <a:t/>
            </a:r>
            <a:br>
              <a:rPr lang="tr-TR" sz="3240" b="1" i="0" u="none" strike="noStrike" cap="none">
                <a:solidFill>
                  <a:srgbClr val="600000"/>
                </a:solidFill>
                <a:latin typeface="Calibri"/>
                <a:ea typeface="Calibri"/>
                <a:cs typeface="Calibri"/>
                <a:sym typeface="Calibri"/>
              </a:rPr>
            </a:br>
            <a:r>
              <a:rPr lang="tr-TR" sz="3240" b="1" i="0" u="none" strike="noStrike" cap="none">
                <a:solidFill>
                  <a:srgbClr val="600000"/>
                </a:solidFill>
                <a:latin typeface="Calibri"/>
                <a:ea typeface="Calibri"/>
                <a:cs typeface="Calibri"/>
                <a:sym typeface="Calibri"/>
              </a:rPr>
              <a:t/>
            </a:r>
            <a:br>
              <a:rPr lang="tr-TR" sz="3240" b="1" i="0" u="none" strike="noStrike" cap="none">
                <a:solidFill>
                  <a:srgbClr val="600000"/>
                </a:solidFill>
                <a:latin typeface="Calibri"/>
                <a:ea typeface="Calibri"/>
                <a:cs typeface="Calibri"/>
                <a:sym typeface="Calibri"/>
              </a:rPr>
            </a:br>
            <a:r>
              <a:rPr lang="tr-TR" sz="3240" b="1" i="0" u="none" strike="noStrike" cap="none">
                <a:solidFill>
                  <a:srgbClr val="600000"/>
                </a:solidFill>
                <a:latin typeface="Calibri"/>
                <a:ea typeface="Calibri"/>
                <a:cs typeface="Calibri"/>
                <a:sym typeface="Calibri"/>
              </a:rPr>
              <a:t/>
            </a:r>
            <a:br>
              <a:rPr lang="tr-TR" sz="3240" b="1" i="0" u="none" strike="noStrike" cap="none">
                <a:solidFill>
                  <a:srgbClr val="600000"/>
                </a:solidFill>
                <a:latin typeface="Calibri"/>
                <a:ea typeface="Calibri"/>
                <a:cs typeface="Calibri"/>
                <a:sym typeface="Calibri"/>
              </a:rPr>
            </a:br>
            <a:r>
              <a:rPr lang="tr-TR" sz="3240" b="1" i="0" u="none" strike="noStrike" cap="none">
                <a:solidFill>
                  <a:srgbClr val="600000"/>
                </a:solidFill>
                <a:latin typeface="Calibri"/>
                <a:ea typeface="Calibri"/>
                <a:cs typeface="Calibri"/>
                <a:sym typeface="Calibri"/>
              </a:rPr>
              <a:t/>
            </a:r>
            <a:br>
              <a:rPr lang="tr-TR" sz="3240" b="1" i="0" u="none" strike="noStrike" cap="none">
                <a:solidFill>
                  <a:srgbClr val="600000"/>
                </a:solidFill>
                <a:latin typeface="Calibri"/>
                <a:ea typeface="Calibri"/>
                <a:cs typeface="Calibri"/>
                <a:sym typeface="Calibri"/>
              </a:rPr>
            </a:br>
            <a:r>
              <a:rPr lang="tr-TR" sz="3240" b="1" i="0" u="none" strike="noStrike" cap="none">
                <a:solidFill>
                  <a:srgbClr val="600000"/>
                </a:solidFill>
                <a:latin typeface="Calibri"/>
                <a:ea typeface="Calibri"/>
                <a:cs typeface="Calibri"/>
                <a:sym typeface="Calibri"/>
              </a:rPr>
              <a:t/>
            </a:r>
            <a:br>
              <a:rPr lang="tr-TR" sz="3240" b="1" i="0" u="none" strike="noStrike" cap="none">
                <a:solidFill>
                  <a:srgbClr val="600000"/>
                </a:solidFill>
                <a:latin typeface="Calibri"/>
                <a:ea typeface="Calibri"/>
                <a:cs typeface="Calibri"/>
                <a:sym typeface="Calibri"/>
              </a:rPr>
            </a:br>
            <a:r>
              <a:rPr lang="tr-TR" sz="3240" b="1" i="0" u="none" strike="noStrike" cap="none">
                <a:solidFill>
                  <a:srgbClr val="600000"/>
                </a:solidFill>
                <a:latin typeface="Calibri"/>
                <a:ea typeface="Calibri"/>
                <a:cs typeface="Calibri"/>
                <a:sym typeface="Calibri"/>
              </a:rPr>
              <a:t/>
            </a:r>
            <a:br>
              <a:rPr lang="tr-TR" sz="3240" b="1" i="0" u="none" strike="noStrike" cap="none">
                <a:solidFill>
                  <a:srgbClr val="600000"/>
                </a:solidFill>
                <a:latin typeface="Calibri"/>
                <a:ea typeface="Calibri"/>
                <a:cs typeface="Calibri"/>
                <a:sym typeface="Calibri"/>
              </a:rPr>
            </a:br>
            <a:r>
              <a:rPr lang="tr-TR" sz="3240" b="1" i="0" u="none" strike="noStrike" cap="none">
                <a:solidFill>
                  <a:srgbClr val="600000"/>
                </a:solidFill>
                <a:latin typeface="Calibri"/>
                <a:ea typeface="Calibri"/>
                <a:cs typeface="Calibri"/>
                <a:sym typeface="Calibri"/>
              </a:rPr>
              <a:t/>
            </a:r>
            <a:br>
              <a:rPr lang="tr-TR" sz="3240" b="1" i="0" u="none" strike="noStrike" cap="none">
                <a:solidFill>
                  <a:srgbClr val="600000"/>
                </a:solidFill>
                <a:latin typeface="Calibri"/>
                <a:ea typeface="Calibri"/>
                <a:cs typeface="Calibri"/>
                <a:sym typeface="Calibri"/>
              </a:rPr>
            </a:br>
            <a:r>
              <a:rPr lang="tr-TR" sz="3240" b="1" i="0" u="none" strike="noStrike" cap="none">
                <a:solidFill>
                  <a:srgbClr val="600000"/>
                </a:solidFill>
                <a:latin typeface="Calibri"/>
                <a:ea typeface="Calibri"/>
                <a:cs typeface="Calibri"/>
                <a:sym typeface="Calibri"/>
              </a:rPr>
              <a:t/>
            </a:r>
            <a:br>
              <a:rPr lang="tr-TR" sz="3240" b="1" i="0" u="none" strike="noStrike" cap="none">
                <a:solidFill>
                  <a:srgbClr val="600000"/>
                </a:solidFill>
                <a:latin typeface="Calibri"/>
                <a:ea typeface="Calibri"/>
                <a:cs typeface="Calibri"/>
                <a:sym typeface="Calibri"/>
              </a:rPr>
            </a:br>
            <a:r>
              <a:rPr lang="tr-TR" sz="3240" b="1" i="0" u="none" strike="noStrike" cap="none">
                <a:solidFill>
                  <a:srgbClr val="600000"/>
                </a:solidFill>
                <a:latin typeface="Calibri"/>
                <a:ea typeface="Calibri"/>
                <a:cs typeface="Calibri"/>
                <a:sym typeface="Calibri"/>
              </a:rPr>
              <a:t/>
            </a:r>
            <a:br>
              <a:rPr lang="tr-TR" sz="3240" b="1" i="0" u="none" strike="noStrike" cap="none">
                <a:solidFill>
                  <a:srgbClr val="600000"/>
                </a:solidFill>
                <a:latin typeface="Calibri"/>
                <a:ea typeface="Calibri"/>
                <a:cs typeface="Calibri"/>
                <a:sym typeface="Calibri"/>
              </a:rPr>
            </a:br>
            <a:r>
              <a:rPr lang="tr-TR" sz="3240" b="1" i="0" u="none" strike="noStrike" cap="none">
                <a:solidFill>
                  <a:srgbClr val="600000"/>
                </a:solidFill>
                <a:latin typeface="Calibri"/>
                <a:ea typeface="Calibri"/>
                <a:cs typeface="Calibri"/>
                <a:sym typeface="Calibri"/>
              </a:rPr>
              <a:t/>
            </a:r>
            <a:br>
              <a:rPr lang="tr-TR" sz="3240" b="1" i="0" u="none" strike="noStrike" cap="none">
                <a:solidFill>
                  <a:srgbClr val="600000"/>
                </a:solidFill>
                <a:latin typeface="Calibri"/>
                <a:ea typeface="Calibri"/>
                <a:cs typeface="Calibri"/>
                <a:sym typeface="Calibri"/>
              </a:rPr>
            </a:br>
            <a:r>
              <a:rPr lang="tr-TR" sz="3240" b="1" i="0" u="none" strike="noStrike" cap="none">
                <a:solidFill>
                  <a:srgbClr val="600000"/>
                </a:solidFill>
                <a:latin typeface="Calibri"/>
                <a:ea typeface="Calibri"/>
                <a:cs typeface="Calibri"/>
                <a:sym typeface="Calibri"/>
              </a:rPr>
              <a:t/>
            </a:r>
            <a:br>
              <a:rPr lang="tr-TR" sz="3240" b="1" i="0" u="none" strike="noStrike" cap="none">
                <a:solidFill>
                  <a:srgbClr val="600000"/>
                </a:solidFill>
                <a:latin typeface="Calibri"/>
                <a:ea typeface="Calibri"/>
                <a:cs typeface="Calibri"/>
                <a:sym typeface="Calibri"/>
              </a:rPr>
            </a:br>
            <a:r>
              <a:rPr lang="tr-TR" sz="3240" b="1" i="0" u="none" strike="noStrike" cap="none">
                <a:solidFill>
                  <a:srgbClr val="600000"/>
                </a:solidFill>
                <a:latin typeface="Calibri"/>
                <a:ea typeface="Calibri"/>
                <a:cs typeface="Calibri"/>
                <a:sym typeface="Calibri"/>
              </a:rPr>
              <a:t/>
            </a:r>
            <a:br>
              <a:rPr lang="tr-TR" sz="3240" b="1" i="0" u="none" strike="noStrike" cap="none">
                <a:solidFill>
                  <a:srgbClr val="600000"/>
                </a:solidFill>
                <a:latin typeface="Calibri"/>
                <a:ea typeface="Calibri"/>
                <a:cs typeface="Calibri"/>
                <a:sym typeface="Calibri"/>
              </a:rPr>
            </a:br>
            <a:r>
              <a:rPr lang="tr-TR" sz="3240" b="1" i="0" u="none" strike="noStrike" cap="none">
                <a:solidFill>
                  <a:srgbClr val="600000"/>
                </a:solidFill>
                <a:latin typeface="Calibri"/>
                <a:ea typeface="Calibri"/>
                <a:cs typeface="Calibri"/>
                <a:sym typeface="Calibri"/>
              </a:rPr>
              <a:t/>
            </a:r>
            <a:br>
              <a:rPr lang="tr-TR" sz="3240" b="1" i="0" u="none" strike="noStrike" cap="none">
                <a:solidFill>
                  <a:srgbClr val="600000"/>
                </a:solidFill>
                <a:latin typeface="Calibri"/>
                <a:ea typeface="Calibri"/>
                <a:cs typeface="Calibri"/>
                <a:sym typeface="Calibri"/>
              </a:rPr>
            </a:br>
            <a:r>
              <a:rPr lang="tr-TR" sz="3240" b="1" i="0" u="none" strike="noStrike" cap="none">
                <a:solidFill>
                  <a:srgbClr val="600000"/>
                </a:solidFill>
                <a:latin typeface="Calibri"/>
                <a:ea typeface="Calibri"/>
                <a:cs typeface="Calibri"/>
                <a:sym typeface="Calibri"/>
              </a:rPr>
              <a:t/>
            </a:r>
            <a:br>
              <a:rPr lang="tr-TR" sz="3240" b="1" i="0" u="none" strike="noStrike" cap="none">
                <a:solidFill>
                  <a:srgbClr val="600000"/>
                </a:solidFill>
                <a:latin typeface="Calibri"/>
                <a:ea typeface="Calibri"/>
                <a:cs typeface="Calibri"/>
                <a:sym typeface="Calibri"/>
              </a:rPr>
            </a:br>
            <a:r>
              <a:rPr lang="tr-TR" sz="3240" b="1" i="0" u="none" strike="noStrike" cap="none">
                <a:solidFill>
                  <a:srgbClr val="600000"/>
                </a:solidFill>
                <a:latin typeface="Calibri"/>
                <a:ea typeface="Calibri"/>
                <a:cs typeface="Calibri"/>
                <a:sym typeface="Calibri"/>
              </a:rPr>
              <a:t/>
            </a:r>
            <a:br>
              <a:rPr lang="tr-TR" sz="3240" b="1" i="0" u="none" strike="noStrike" cap="none">
                <a:solidFill>
                  <a:srgbClr val="600000"/>
                </a:solidFill>
                <a:latin typeface="Calibri"/>
                <a:ea typeface="Calibri"/>
                <a:cs typeface="Calibri"/>
                <a:sym typeface="Calibri"/>
              </a:rPr>
            </a:br>
            <a:r>
              <a:rPr lang="tr-TR" sz="3240" b="1" i="0" u="none" strike="noStrike" cap="none">
                <a:solidFill>
                  <a:srgbClr val="600000"/>
                </a:solidFill>
                <a:latin typeface="Calibri"/>
                <a:ea typeface="Calibri"/>
                <a:cs typeface="Calibri"/>
                <a:sym typeface="Calibri"/>
              </a:rPr>
              <a:t/>
            </a:r>
            <a:br>
              <a:rPr lang="tr-TR" sz="3240" b="1" i="0" u="none" strike="noStrike" cap="none">
                <a:solidFill>
                  <a:srgbClr val="600000"/>
                </a:solidFill>
                <a:latin typeface="Calibri"/>
                <a:ea typeface="Calibri"/>
                <a:cs typeface="Calibri"/>
                <a:sym typeface="Calibri"/>
              </a:rPr>
            </a:br>
            <a:r>
              <a:rPr lang="tr-TR" sz="2790" b="1" i="0" u="none" strike="noStrike" cap="none">
                <a:solidFill>
                  <a:srgbClr val="5C0202"/>
                </a:solidFill>
                <a:latin typeface="Calibri"/>
                <a:ea typeface="Calibri"/>
                <a:cs typeface="Calibri"/>
                <a:sym typeface="Calibri"/>
              </a:rPr>
              <a:t/>
            </a:r>
            <a:br>
              <a:rPr lang="tr-TR" sz="2790" b="1" i="0" u="none" strike="noStrike" cap="none">
                <a:solidFill>
                  <a:srgbClr val="5C0202"/>
                </a:solidFill>
                <a:latin typeface="Calibri"/>
                <a:ea typeface="Calibri"/>
                <a:cs typeface="Calibri"/>
                <a:sym typeface="Calibri"/>
              </a:rPr>
            </a:br>
            <a:r>
              <a:rPr lang="tr-TR" sz="3600"/>
              <a:t>Combining Hard and Soft System</a:t>
            </a:r>
            <a:r>
              <a:rPr lang="tr-TR" sz="2790" b="1" i="0" u="none" strike="noStrike" cap="none">
                <a:solidFill>
                  <a:srgbClr val="5C0202"/>
                </a:solidFill>
                <a:latin typeface="Calibri"/>
                <a:ea typeface="Calibri"/>
                <a:cs typeface="Calibri"/>
                <a:sym typeface="Calibri"/>
              </a:rPr>
              <a:t/>
            </a:r>
            <a:br>
              <a:rPr lang="tr-TR" sz="2790" b="1" i="0" u="none" strike="noStrike" cap="none">
                <a:solidFill>
                  <a:srgbClr val="5C0202"/>
                </a:solidFill>
                <a:latin typeface="Calibri"/>
                <a:ea typeface="Calibri"/>
                <a:cs typeface="Calibri"/>
                <a:sym typeface="Calibri"/>
              </a:rPr>
            </a:br>
            <a:r>
              <a:rPr lang="tr-TR" sz="2790" b="1" i="0" u="none" strike="noStrike" cap="none">
                <a:solidFill>
                  <a:srgbClr val="5C0202"/>
                </a:solidFill>
                <a:latin typeface="Calibri"/>
                <a:ea typeface="Calibri"/>
                <a:cs typeface="Calibri"/>
                <a:sym typeface="Calibri"/>
              </a:rPr>
              <a:t/>
            </a:r>
            <a:br>
              <a:rPr lang="tr-TR" sz="2790" b="1" i="0" u="none" strike="noStrike" cap="none">
                <a:solidFill>
                  <a:srgbClr val="5C0202"/>
                </a:solidFill>
                <a:latin typeface="Calibri"/>
                <a:ea typeface="Calibri"/>
                <a:cs typeface="Calibri"/>
                <a:sym typeface="Calibri"/>
              </a:rPr>
            </a:br>
            <a:r>
              <a:rPr lang="tr-TR" sz="2790" b="1" i="0" u="none" strike="noStrike" cap="none">
                <a:solidFill>
                  <a:srgbClr val="5C0202"/>
                </a:solidFill>
                <a:latin typeface="Calibri"/>
                <a:ea typeface="Calibri"/>
                <a:cs typeface="Calibri"/>
                <a:sym typeface="Calibri"/>
              </a:rPr>
              <a:t/>
            </a:r>
            <a:br>
              <a:rPr lang="tr-TR" sz="2790" b="1" i="0" u="none" strike="noStrike" cap="none">
                <a:solidFill>
                  <a:srgbClr val="5C0202"/>
                </a:solidFill>
                <a:latin typeface="Calibri"/>
                <a:ea typeface="Calibri"/>
                <a:cs typeface="Calibri"/>
                <a:sym typeface="Calibri"/>
              </a:rPr>
            </a:br>
            <a:r>
              <a:rPr lang="tr-TR" sz="2430" b="1" i="0" u="none" strike="noStrike" cap="none">
                <a:solidFill>
                  <a:srgbClr val="5C0202"/>
                </a:solidFill>
                <a:latin typeface="Calibri"/>
                <a:ea typeface="Calibri"/>
                <a:cs typeface="Calibri"/>
                <a:sym typeface="Calibri"/>
              </a:rPr>
              <a:t>Information Systems in Organizational Design  and      Applied System Thinking </a:t>
            </a:r>
            <a:r>
              <a:rPr lang="tr-TR" sz="2790" b="1" i="0" u="none" strike="noStrike" cap="none">
                <a:solidFill>
                  <a:srgbClr val="5C0202"/>
                </a:solidFill>
                <a:latin typeface="Calibri"/>
                <a:ea typeface="Calibri"/>
                <a:cs typeface="Calibri"/>
                <a:sym typeface="Calibri"/>
              </a:rPr>
              <a:t/>
            </a:r>
            <a:br>
              <a:rPr lang="tr-TR" sz="2790" b="1" i="0" u="none" strike="noStrike" cap="none">
                <a:solidFill>
                  <a:srgbClr val="5C0202"/>
                </a:solidFill>
                <a:latin typeface="Calibri"/>
                <a:ea typeface="Calibri"/>
                <a:cs typeface="Calibri"/>
                <a:sym typeface="Calibri"/>
              </a:rPr>
            </a:br>
            <a:r>
              <a:rPr lang="tr-TR" sz="2790" b="1" i="0" u="none" strike="noStrike" cap="none">
                <a:solidFill>
                  <a:srgbClr val="5C0202"/>
                </a:solidFill>
                <a:latin typeface="Calibri"/>
                <a:ea typeface="Calibri"/>
                <a:cs typeface="Calibri"/>
                <a:sym typeface="Calibri"/>
              </a:rPr>
              <a:t/>
            </a:r>
            <a:br>
              <a:rPr lang="tr-TR" sz="2790" b="1" i="0" u="none" strike="noStrike" cap="none">
                <a:solidFill>
                  <a:srgbClr val="5C0202"/>
                </a:solidFill>
                <a:latin typeface="Calibri"/>
                <a:ea typeface="Calibri"/>
                <a:cs typeface="Calibri"/>
                <a:sym typeface="Calibri"/>
              </a:rPr>
            </a:br>
            <a:r>
              <a:rPr lang="tr-TR" sz="2790" b="1" i="0" u="none" strike="noStrike" cap="none">
                <a:solidFill>
                  <a:srgbClr val="5C0202"/>
                </a:solidFill>
                <a:latin typeface="Calibri"/>
                <a:ea typeface="Calibri"/>
                <a:cs typeface="Calibri"/>
                <a:sym typeface="Calibri"/>
              </a:rPr>
              <a:t> </a:t>
            </a:r>
            <a:r>
              <a:rPr lang="tr-TR" sz="2880"/>
              <a:t>Furkan Yücebaş</a:t>
            </a:r>
            <a:r>
              <a:rPr lang="tr-TR" sz="2880" b="1" i="0" u="none" strike="noStrike" cap="none">
                <a:solidFill>
                  <a:srgbClr val="5C0202"/>
                </a:solidFill>
                <a:latin typeface="Calibri"/>
                <a:ea typeface="Calibri"/>
                <a:cs typeface="Calibri"/>
                <a:sym typeface="Calibri"/>
              </a:rPr>
              <a:t/>
            </a:r>
            <a:br>
              <a:rPr lang="tr-TR" sz="2880" b="1" i="0" u="none" strike="noStrike" cap="none">
                <a:solidFill>
                  <a:srgbClr val="5C0202"/>
                </a:solidFill>
                <a:latin typeface="Calibri"/>
                <a:ea typeface="Calibri"/>
                <a:cs typeface="Calibri"/>
                <a:sym typeface="Calibri"/>
              </a:rPr>
            </a:br>
            <a:r>
              <a:rPr lang="tr-TR" sz="2790" b="1" i="0" u="none" strike="noStrike" cap="none">
                <a:solidFill>
                  <a:srgbClr val="5C0202"/>
                </a:solidFill>
                <a:latin typeface="Calibri"/>
                <a:ea typeface="Calibri"/>
                <a:cs typeface="Calibri"/>
                <a:sym typeface="Calibri"/>
              </a:rPr>
              <a:t/>
            </a:r>
            <a:br>
              <a:rPr lang="tr-TR" sz="2790" b="1" i="0" u="none" strike="noStrike" cap="none">
                <a:solidFill>
                  <a:srgbClr val="5C0202"/>
                </a:solidFill>
                <a:latin typeface="Calibri"/>
                <a:ea typeface="Calibri"/>
                <a:cs typeface="Calibri"/>
                <a:sym typeface="Calibri"/>
              </a:rPr>
            </a:br>
            <a:r>
              <a:rPr lang="tr-TR" sz="2790" b="1" i="0" u="none" strike="noStrike" cap="none">
                <a:solidFill>
                  <a:srgbClr val="5C0202"/>
                </a:solidFill>
                <a:latin typeface="Calibri"/>
                <a:ea typeface="Calibri"/>
                <a:cs typeface="Calibri"/>
                <a:sym typeface="Calibri"/>
              </a:rPr>
              <a:t/>
            </a:r>
            <a:br>
              <a:rPr lang="tr-TR" sz="2790" b="1" i="0" u="none" strike="noStrike" cap="none">
                <a:solidFill>
                  <a:srgbClr val="5C0202"/>
                </a:solidFill>
                <a:latin typeface="Calibri"/>
                <a:ea typeface="Calibri"/>
                <a:cs typeface="Calibri"/>
                <a:sym typeface="Calibri"/>
              </a:rPr>
            </a:br>
            <a:r>
              <a:rPr lang="tr-TR" sz="2790" b="1" i="0" u="none" strike="noStrike" cap="none">
                <a:solidFill>
                  <a:srgbClr val="5C0202"/>
                </a:solidFill>
                <a:latin typeface="Calibri"/>
                <a:ea typeface="Calibri"/>
                <a:cs typeface="Calibri"/>
                <a:sym typeface="Calibri"/>
              </a:rPr>
              <a:t/>
            </a:r>
            <a:br>
              <a:rPr lang="tr-TR" sz="2790" b="1" i="0" u="none" strike="noStrike" cap="none">
                <a:solidFill>
                  <a:srgbClr val="5C0202"/>
                </a:solidFill>
                <a:latin typeface="Calibri"/>
                <a:ea typeface="Calibri"/>
                <a:cs typeface="Calibri"/>
                <a:sym typeface="Calibri"/>
              </a:rPr>
            </a:br>
            <a:r>
              <a:rPr lang="tr-TR" sz="3240" b="1" i="0" u="none" strike="noStrike" cap="none">
                <a:solidFill>
                  <a:srgbClr val="600000"/>
                </a:solidFill>
                <a:latin typeface="Calibri"/>
                <a:ea typeface="Calibri"/>
                <a:cs typeface="Calibri"/>
                <a:sym typeface="Calibri"/>
              </a:rPr>
              <a:t/>
            </a:r>
            <a:br>
              <a:rPr lang="tr-TR" sz="3240" b="1" i="0" u="none" strike="noStrike" cap="none">
                <a:solidFill>
                  <a:srgbClr val="600000"/>
                </a:solidFill>
                <a:latin typeface="Calibri"/>
                <a:ea typeface="Calibri"/>
                <a:cs typeface="Calibri"/>
                <a:sym typeface="Calibri"/>
              </a:rPr>
            </a:br>
            <a:endParaRPr sz="3600" b="1" i="0" u="none" strike="noStrike" cap="none">
              <a:solidFill>
                <a:srgbClr val="600000"/>
              </a:solidFill>
              <a:latin typeface="Calibri"/>
              <a:ea typeface="Calibri"/>
              <a:cs typeface="Calibri"/>
              <a:sym typeface="Calibri"/>
            </a:endParaRPr>
          </a:p>
        </p:txBody>
      </p:sp>
      <p:sp>
        <p:nvSpPr>
          <p:cNvPr id="45" name="Shape 45"/>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tr-TR" sz="1200" b="0" i="0" u="none" strike="noStrike" cap="none">
                <a:solidFill>
                  <a:srgbClr val="D8D3C7"/>
                </a:solidFill>
                <a:latin typeface="Calibri"/>
                <a:ea typeface="Calibri"/>
                <a:cs typeface="Calibri"/>
                <a:sym typeface="Calibri"/>
              </a:rPr>
              <a:t>1</a:t>
            </a:fld>
            <a:endParaRPr sz="1200" b="0" i="0" u="none" strike="noStrike" cap="none">
              <a:solidFill>
                <a:srgbClr val="D8D3C7"/>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body" idx="1"/>
          </p:nvPr>
        </p:nvSpPr>
        <p:spPr>
          <a:xfrm>
            <a:off x="178350" y="1235575"/>
            <a:ext cx="8787300" cy="5139900"/>
          </a:xfrm>
          <a:prstGeom prst="rect">
            <a:avLst/>
          </a:prstGeom>
        </p:spPr>
        <p:txBody>
          <a:bodyPr spcFirstLastPara="1" wrap="square" lIns="91425" tIns="91425" rIns="91425" bIns="91425" anchor="t" anchorCtr="0">
            <a:noAutofit/>
          </a:bodyPr>
          <a:lstStyle/>
          <a:p>
            <a:pPr marL="457200" lvl="0" indent="-385445" rtl="0">
              <a:spcBef>
                <a:spcPts val="520"/>
              </a:spcBef>
              <a:spcAft>
                <a:spcPts val="0"/>
              </a:spcAft>
              <a:buClr>
                <a:srgbClr val="000000"/>
              </a:buClr>
              <a:buSzPts val="2470"/>
              <a:buChar char="●"/>
            </a:pPr>
            <a:r>
              <a:rPr lang="tr-TR">
                <a:solidFill>
                  <a:srgbClr val="000000"/>
                </a:solidFill>
              </a:rPr>
              <a:t>The focus of qualitative research tends to be on understanding the meaning imbedded in participant experiences through an open-ended, unstructured and subjective approach (Lincoln and Guba, 1985). The researcher builds a complex, holistic picture, analyses words, reports detailed views of informants and conducts the study in a natural setting. Concept maps can provide one strategy to deal with the methodological challenges of qualitative</a:t>
            </a:r>
            <a:br>
              <a:rPr lang="tr-TR">
                <a:solidFill>
                  <a:srgbClr val="000000"/>
                </a:solidFill>
              </a:rPr>
            </a:br>
            <a:r>
              <a:rPr lang="tr-TR">
                <a:solidFill>
                  <a:srgbClr val="000000"/>
                </a:solidFill>
              </a:rPr>
              <a:t>research.</a:t>
            </a:r>
            <a:endParaRPr>
              <a:solidFill>
                <a:srgbClr val="000000"/>
              </a:solidFill>
            </a:endParaRPr>
          </a:p>
          <a:p>
            <a:pPr marL="457200" lvl="0" indent="-385445">
              <a:spcBef>
                <a:spcPts val="0"/>
              </a:spcBef>
              <a:spcAft>
                <a:spcPts val="0"/>
              </a:spcAft>
              <a:buClr>
                <a:srgbClr val="000000"/>
              </a:buClr>
              <a:buSzPts val="2470"/>
              <a:buChar char="●"/>
            </a:pPr>
            <a:r>
              <a:rPr lang="tr-TR">
                <a:solidFill>
                  <a:srgbClr val="000000"/>
                </a:solidFill>
              </a:rPr>
              <a:t>Sophisticated computerised software programs have been developed to assist with the data analysis process</a:t>
            </a:r>
            <a:br>
              <a:rPr lang="tr-TR">
                <a:solidFill>
                  <a:srgbClr val="000000"/>
                </a:solidFill>
              </a:rPr>
            </a:br>
            <a:r>
              <a:rPr lang="tr-TR">
                <a:solidFill>
                  <a:srgbClr val="000000"/>
                </a:solidFill>
              </a:rPr>
              <a:t>in qualitative research.</a:t>
            </a:r>
            <a:endParaRPr>
              <a:solidFill>
                <a:srgbClr val="000000"/>
              </a:solidFill>
            </a:endParaRPr>
          </a:p>
        </p:txBody>
      </p:sp>
      <p:sp>
        <p:nvSpPr>
          <p:cNvPr id="115" name="Shape 115"/>
          <p:cNvSpPr txBox="1">
            <a:spLocks noGrp="1"/>
          </p:cNvSpPr>
          <p:nvPr>
            <p:ph type="sldNum" idx="12"/>
          </p:nvPr>
        </p:nvSpPr>
        <p:spPr>
          <a:xfrm>
            <a:off x="7924800" y="6356350"/>
            <a:ext cx="762000" cy="365100"/>
          </a:xfrm>
          <a:prstGeom prst="rect">
            <a:avLst/>
          </a:prstGeom>
        </p:spPr>
        <p:txBody>
          <a:bodyPr spcFirstLastPara="1" wrap="square" lIns="0" tIns="0" rIns="0" bIns="0" anchor="b" anchorCtr="0">
            <a:noAutofit/>
          </a:bodyPr>
          <a:lstStyle/>
          <a:p>
            <a:pPr marL="0" lvl="0" indent="0">
              <a:spcBef>
                <a:spcPts val="0"/>
              </a:spcBef>
              <a:spcAft>
                <a:spcPts val="0"/>
              </a:spcAft>
              <a:buClr>
                <a:srgbClr val="000000"/>
              </a:buClr>
              <a:buSzPts val="1200"/>
              <a:buFont typeface="Arial"/>
              <a:buNone/>
            </a:pPr>
            <a:fld id="{00000000-1234-1234-1234-123412341234}" type="slidenum">
              <a:rPr lang="tr-TR"/>
              <a:t>10</a:t>
            </a:fld>
            <a:endParaRPr/>
          </a:p>
        </p:txBody>
      </p:sp>
      <p:sp>
        <p:nvSpPr>
          <p:cNvPr id="116" name="Shape 116"/>
          <p:cNvSpPr txBox="1">
            <a:spLocks noGrp="1"/>
          </p:cNvSpPr>
          <p:nvPr>
            <p:ph type="title"/>
          </p:nvPr>
        </p:nvSpPr>
        <p:spPr>
          <a:xfrm>
            <a:off x="211225" y="98575"/>
            <a:ext cx="8562000" cy="11370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tr-TR"/>
              <a:t>Soft Systems Methodology : </a:t>
            </a:r>
            <a:r>
              <a:rPr lang="tr-TR" sz="3600" b="0">
                <a:solidFill>
                  <a:srgbClr val="980000"/>
                </a:solidFill>
              </a:rPr>
              <a:t>Qualitative research</a:t>
            </a:r>
            <a:endParaRPr sz="3600">
              <a:solidFill>
                <a:srgbClr val="98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body" idx="1"/>
          </p:nvPr>
        </p:nvSpPr>
        <p:spPr>
          <a:xfrm>
            <a:off x="150150" y="954750"/>
            <a:ext cx="8843700" cy="5309100"/>
          </a:xfrm>
          <a:prstGeom prst="rect">
            <a:avLst/>
          </a:prstGeom>
        </p:spPr>
        <p:txBody>
          <a:bodyPr spcFirstLastPara="1" wrap="square" lIns="91425" tIns="91425" rIns="91425" bIns="91425" anchor="t" anchorCtr="0">
            <a:noAutofit/>
          </a:bodyPr>
          <a:lstStyle/>
          <a:p>
            <a:pPr marL="457200" lvl="0" indent="-385445" rtl="0">
              <a:spcBef>
                <a:spcPts val="520"/>
              </a:spcBef>
              <a:spcAft>
                <a:spcPts val="0"/>
              </a:spcAft>
              <a:buClr>
                <a:srgbClr val="000000"/>
              </a:buClr>
              <a:buSzPts val="2470"/>
              <a:buChar char="●"/>
            </a:pPr>
            <a:r>
              <a:rPr lang="tr-TR">
                <a:solidFill>
                  <a:srgbClr val="000000"/>
                </a:solidFill>
              </a:rPr>
              <a:t>Objective is to develop and employ mathematical models, theories and/or hypotheses pertaining to natural phenomena. The process of measurement is central to quantitative research because it provides the fundamental connection between empirical observation and mathematical expression of quantitative relationships.</a:t>
            </a:r>
            <a:endParaRPr>
              <a:solidFill>
                <a:srgbClr val="000000"/>
              </a:solidFill>
            </a:endParaRPr>
          </a:p>
          <a:p>
            <a:pPr marL="457200" lvl="0" indent="-385445" rtl="0">
              <a:spcBef>
                <a:spcPts val="0"/>
              </a:spcBef>
              <a:spcAft>
                <a:spcPts val="0"/>
              </a:spcAft>
              <a:buClr>
                <a:srgbClr val="000000"/>
              </a:buClr>
              <a:buSzPts val="2470"/>
              <a:buChar char="●"/>
            </a:pPr>
            <a:r>
              <a:rPr lang="tr-TR">
                <a:solidFill>
                  <a:srgbClr val="000000"/>
                </a:solidFill>
              </a:rPr>
              <a:t>key innovation proposed here is focused on reducing the gap between research and management priorities. The use of concept maps is a key element of this strategy. On the one hand, it helps in managing the information flow in the</a:t>
            </a:r>
            <a:br>
              <a:rPr lang="tr-TR">
                <a:solidFill>
                  <a:srgbClr val="000000"/>
                </a:solidFill>
              </a:rPr>
            </a:br>
            <a:r>
              <a:rPr lang="tr-TR">
                <a:solidFill>
                  <a:srgbClr val="000000"/>
                </a:solidFill>
              </a:rPr>
              <a:t>participatory process, while on the other hand it helps to create a link between qualitative and quantitative</a:t>
            </a:r>
            <a:br>
              <a:rPr lang="tr-TR">
                <a:solidFill>
                  <a:srgbClr val="000000"/>
                </a:solidFill>
              </a:rPr>
            </a:br>
            <a:r>
              <a:rPr lang="tr-TR">
                <a:solidFill>
                  <a:srgbClr val="000000"/>
                </a:solidFill>
              </a:rPr>
              <a:t>modelling.</a:t>
            </a:r>
            <a:endParaRPr>
              <a:solidFill>
                <a:srgbClr val="000000"/>
              </a:solidFill>
            </a:endParaRPr>
          </a:p>
        </p:txBody>
      </p:sp>
      <p:sp>
        <p:nvSpPr>
          <p:cNvPr id="123" name="Shape 123"/>
          <p:cNvSpPr txBox="1">
            <a:spLocks noGrp="1"/>
          </p:cNvSpPr>
          <p:nvPr>
            <p:ph type="sldNum" idx="12"/>
          </p:nvPr>
        </p:nvSpPr>
        <p:spPr>
          <a:xfrm>
            <a:off x="7924800" y="6356350"/>
            <a:ext cx="762000" cy="365100"/>
          </a:xfrm>
          <a:prstGeom prst="rect">
            <a:avLst/>
          </a:prstGeom>
        </p:spPr>
        <p:txBody>
          <a:bodyPr spcFirstLastPara="1" wrap="square" lIns="0" tIns="0" rIns="0" bIns="0" anchor="b" anchorCtr="0">
            <a:noAutofit/>
          </a:bodyPr>
          <a:lstStyle/>
          <a:p>
            <a:pPr marL="0" lvl="0" indent="0" rtl="0">
              <a:spcBef>
                <a:spcPts val="0"/>
              </a:spcBef>
              <a:spcAft>
                <a:spcPts val="0"/>
              </a:spcAft>
              <a:buClr>
                <a:srgbClr val="000000"/>
              </a:buClr>
              <a:buSzPts val="1200"/>
              <a:buFont typeface="Arial"/>
              <a:buNone/>
            </a:pPr>
            <a:fld id="{00000000-1234-1234-1234-123412341234}" type="slidenum">
              <a:rPr lang="tr-TR"/>
              <a:t>11</a:t>
            </a:fld>
            <a:endParaRPr/>
          </a:p>
        </p:txBody>
      </p:sp>
      <p:sp>
        <p:nvSpPr>
          <p:cNvPr id="124" name="Shape 124"/>
          <p:cNvSpPr txBox="1">
            <a:spLocks noGrp="1"/>
          </p:cNvSpPr>
          <p:nvPr>
            <p:ph type="title"/>
          </p:nvPr>
        </p:nvSpPr>
        <p:spPr>
          <a:xfrm>
            <a:off x="150150" y="0"/>
            <a:ext cx="8562000" cy="11370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tr-TR"/>
              <a:t>Hard Systems Methodology : </a:t>
            </a:r>
            <a:r>
              <a:rPr lang="tr-TR" sz="3600" b="0">
                <a:solidFill>
                  <a:srgbClr val="980000"/>
                </a:solidFill>
              </a:rPr>
              <a:t>Quantitative research</a:t>
            </a:r>
            <a:endParaRPr sz="3600">
              <a:solidFill>
                <a:srgbClr val="98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body" idx="1"/>
          </p:nvPr>
        </p:nvSpPr>
        <p:spPr>
          <a:xfrm>
            <a:off x="414950" y="1437760"/>
            <a:ext cx="7401000" cy="4677300"/>
          </a:xfrm>
          <a:prstGeom prst="rect">
            <a:avLst/>
          </a:prstGeom>
        </p:spPr>
        <p:txBody>
          <a:bodyPr spcFirstLastPara="1" wrap="square" lIns="91425" tIns="91425" rIns="91425" bIns="91425" anchor="t" anchorCtr="0">
            <a:noAutofit/>
          </a:bodyPr>
          <a:lstStyle/>
          <a:p>
            <a:pPr marL="457200" lvl="0" indent="-385445" rtl="0">
              <a:spcBef>
                <a:spcPts val="520"/>
              </a:spcBef>
              <a:spcAft>
                <a:spcPts val="0"/>
              </a:spcAft>
              <a:buClr>
                <a:srgbClr val="000000"/>
              </a:buClr>
              <a:buSzPts val="2470"/>
              <a:buChar char="●"/>
            </a:pPr>
            <a:r>
              <a:rPr lang="tr-TR">
                <a:solidFill>
                  <a:srgbClr val="000000"/>
                </a:solidFill>
              </a:rPr>
              <a:t>Each approach has its own strengths in dealing with the complexity of systems from a variety of perspectives</a:t>
            </a:r>
            <a:endParaRPr>
              <a:solidFill>
                <a:srgbClr val="000000"/>
              </a:solidFill>
            </a:endParaRPr>
          </a:p>
          <a:p>
            <a:pPr marL="457200" lvl="0" indent="-385445" rtl="0">
              <a:spcBef>
                <a:spcPts val="0"/>
              </a:spcBef>
              <a:spcAft>
                <a:spcPts val="0"/>
              </a:spcAft>
              <a:buClr>
                <a:srgbClr val="000000"/>
              </a:buClr>
              <a:buSzPts val="2470"/>
              <a:buChar char="●"/>
            </a:pPr>
            <a:r>
              <a:rPr lang="tr-TR">
                <a:solidFill>
                  <a:srgbClr val="000000"/>
                </a:solidFill>
              </a:rPr>
              <a:t>We need to create a link between qualitative and quantitative modeling</a:t>
            </a:r>
            <a:endParaRPr>
              <a:solidFill>
                <a:srgbClr val="000000"/>
              </a:solidFill>
            </a:endParaRPr>
          </a:p>
        </p:txBody>
      </p:sp>
      <p:sp>
        <p:nvSpPr>
          <p:cNvPr id="131" name="Shape 131"/>
          <p:cNvSpPr txBox="1">
            <a:spLocks noGrp="1"/>
          </p:cNvSpPr>
          <p:nvPr>
            <p:ph type="sldNum" idx="12"/>
          </p:nvPr>
        </p:nvSpPr>
        <p:spPr>
          <a:xfrm>
            <a:off x="7924800" y="6356350"/>
            <a:ext cx="762000" cy="365100"/>
          </a:xfrm>
          <a:prstGeom prst="rect">
            <a:avLst/>
          </a:prstGeom>
        </p:spPr>
        <p:txBody>
          <a:bodyPr spcFirstLastPara="1" wrap="square" lIns="0" tIns="0" rIns="0" bIns="0" anchor="b" anchorCtr="0">
            <a:noAutofit/>
          </a:bodyPr>
          <a:lstStyle/>
          <a:p>
            <a:pPr marL="0" lvl="0" indent="0">
              <a:spcBef>
                <a:spcPts val="0"/>
              </a:spcBef>
              <a:spcAft>
                <a:spcPts val="0"/>
              </a:spcAft>
              <a:buClr>
                <a:srgbClr val="000000"/>
              </a:buClr>
              <a:buSzPts val="1200"/>
              <a:buFont typeface="Arial"/>
              <a:buNone/>
            </a:pPr>
            <a:fld id="{00000000-1234-1234-1234-123412341234}" type="slidenum">
              <a:rPr lang="tr-TR"/>
              <a:t>12</a:t>
            </a:fld>
            <a:endParaRPr/>
          </a:p>
        </p:txBody>
      </p:sp>
      <p:sp>
        <p:nvSpPr>
          <p:cNvPr id="132" name="Shape 132"/>
          <p:cNvSpPr txBox="1">
            <a:spLocks noGrp="1"/>
          </p:cNvSpPr>
          <p:nvPr>
            <p:ph type="title"/>
          </p:nvPr>
        </p:nvSpPr>
        <p:spPr>
          <a:xfrm>
            <a:off x="196200" y="116625"/>
            <a:ext cx="8751600" cy="8787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tr-TR" sz="3000"/>
              <a:t>Combining Hard and Soft System Methodology </a:t>
            </a:r>
            <a:endParaRPr sz="3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body" idx="1"/>
          </p:nvPr>
        </p:nvSpPr>
        <p:spPr>
          <a:xfrm>
            <a:off x="253475" y="1268750"/>
            <a:ext cx="8604300" cy="4677300"/>
          </a:xfrm>
          <a:prstGeom prst="rect">
            <a:avLst/>
          </a:prstGeom>
        </p:spPr>
        <p:txBody>
          <a:bodyPr spcFirstLastPara="1" wrap="square" lIns="91425" tIns="91425" rIns="91425" bIns="91425" anchor="t" anchorCtr="0">
            <a:noAutofit/>
          </a:bodyPr>
          <a:lstStyle/>
          <a:p>
            <a:pPr marL="457200" lvl="0" indent="-385445" rtl="0">
              <a:spcBef>
                <a:spcPts val="520"/>
              </a:spcBef>
              <a:spcAft>
                <a:spcPts val="0"/>
              </a:spcAft>
              <a:buClr>
                <a:srgbClr val="000000"/>
              </a:buClr>
              <a:buSzPts val="2470"/>
              <a:buChar char="●"/>
            </a:pPr>
            <a:r>
              <a:rPr lang="tr-TR">
                <a:solidFill>
                  <a:srgbClr val="000000"/>
                </a:solidFill>
              </a:rPr>
              <a:t>The key tool for this qualitative process is the concept</a:t>
            </a:r>
            <a:br>
              <a:rPr lang="tr-TR">
                <a:solidFill>
                  <a:srgbClr val="000000"/>
                </a:solidFill>
              </a:rPr>
            </a:br>
            <a:r>
              <a:rPr lang="tr-TR">
                <a:solidFill>
                  <a:srgbClr val="000000"/>
                </a:solidFill>
              </a:rPr>
              <a:t>map. This allows us on the one hand to manage the information flow in the participatory process, while on the</a:t>
            </a:r>
            <a:br>
              <a:rPr lang="tr-TR">
                <a:solidFill>
                  <a:srgbClr val="000000"/>
                </a:solidFill>
              </a:rPr>
            </a:br>
            <a:r>
              <a:rPr lang="tr-TR">
                <a:solidFill>
                  <a:srgbClr val="000000"/>
                </a:solidFill>
              </a:rPr>
              <a:t>other hand to create a link between qualitative and quantitative modelling</a:t>
            </a:r>
            <a:endParaRPr>
              <a:solidFill>
                <a:srgbClr val="000000"/>
              </a:solidFill>
            </a:endParaRPr>
          </a:p>
          <a:p>
            <a:pPr marL="457200" lvl="0" indent="-385445" rtl="0">
              <a:spcBef>
                <a:spcPts val="0"/>
              </a:spcBef>
              <a:spcAft>
                <a:spcPts val="0"/>
              </a:spcAft>
              <a:buClr>
                <a:srgbClr val="000000"/>
              </a:buClr>
              <a:buSzPts val="2470"/>
              <a:buChar char="●"/>
            </a:pPr>
            <a:r>
              <a:rPr lang="tr-TR">
                <a:solidFill>
                  <a:srgbClr val="000000"/>
                </a:solidFill>
              </a:rPr>
              <a:t>Soft and hard tools that can be used for the management of socio-ecosystems in mountain areas. We then show how they can be linked together in order to ensure a smooth flow of information between the conceptualisation phase of the system and its quantitative analysis, and between the people’s needs and the development of solutions.</a:t>
            </a:r>
            <a:endParaRPr>
              <a:solidFill>
                <a:srgbClr val="000000"/>
              </a:solidFill>
            </a:endParaRPr>
          </a:p>
          <a:p>
            <a:pPr marL="0" lvl="0" indent="0">
              <a:spcBef>
                <a:spcPts val="520"/>
              </a:spcBef>
              <a:spcAft>
                <a:spcPts val="0"/>
              </a:spcAft>
              <a:buNone/>
            </a:pPr>
            <a:endParaRPr>
              <a:solidFill>
                <a:srgbClr val="FFFF00"/>
              </a:solidFill>
            </a:endParaRPr>
          </a:p>
        </p:txBody>
      </p:sp>
      <p:sp>
        <p:nvSpPr>
          <p:cNvPr id="139" name="Shape 139"/>
          <p:cNvSpPr txBox="1">
            <a:spLocks noGrp="1"/>
          </p:cNvSpPr>
          <p:nvPr>
            <p:ph type="sldNum" idx="12"/>
          </p:nvPr>
        </p:nvSpPr>
        <p:spPr>
          <a:xfrm>
            <a:off x="7924800" y="6356350"/>
            <a:ext cx="762000" cy="365100"/>
          </a:xfrm>
          <a:prstGeom prst="rect">
            <a:avLst/>
          </a:prstGeom>
        </p:spPr>
        <p:txBody>
          <a:bodyPr spcFirstLastPara="1" wrap="square" lIns="0" tIns="0" rIns="0" bIns="0" anchor="b" anchorCtr="0">
            <a:noAutofit/>
          </a:bodyPr>
          <a:lstStyle/>
          <a:p>
            <a:pPr marL="0" lvl="0" indent="0">
              <a:spcBef>
                <a:spcPts val="0"/>
              </a:spcBef>
              <a:spcAft>
                <a:spcPts val="0"/>
              </a:spcAft>
              <a:buClr>
                <a:srgbClr val="000000"/>
              </a:buClr>
              <a:buSzPts val="1200"/>
              <a:buFont typeface="Arial"/>
              <a:buNone/>
            </a:pPr>
            <a:fld id="{00000000-1234-1234-1234-123412341234}" type="slidenum">
              <a:rPr lang="tr-TR"/>
              <a:t>13</a:t>
            </a:fld>
            <a:endParaRPr/>
          </a:p>
        </p:txBody>
      </p:sp>
      <p:sp>
        <p:nvSpPr>
          <p:cNvPr id="140" name="Shape 140"/>
          <p:cNvSpPr txBox="1">
            <a:spLocks noGrp="1"/>
          </p:cNvSpPr>
          <p:nvPr>
            <p:ph type="title"/>
          </p:nvPr>
        </p:nvSpPr>
        <p:spPr>
          <a:xfrm>
            <a:off x="457200" y="116632"/>
            <a:ext cx="7401000" cy="9360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tr-TR"/>
              <a:t>Case Study :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body" idx="1"/>
          </p:nvPr>
        </p:nvSpPr>
        <p:spPr>
          <a:xfrm>
            <a:off x="0" y="1052625"/>
            <a:ext cx="8820900" cy="5928000"/>
          </a:xfrm>
          <a:prstGeom prst="rect">
            <a:avLst/>
          </a:prstGeom>
        </p:spPr>
        <p:txBody>
          <a:bodyPr spcFirstLastPara="1" wrap="square" lIns="91425" tIns="91425" rIns="91425" bIns="91425" anchor="t" anchorCtr="0">
            <a:noAutofit/>
          </a:bodyPr>
          <a:lstStyle/>
          <a:p>
            <a:pPr marL="457200" lvl="0" indent="-385445" rtl="0">
              <a:spcBef>
                <a:spcPts val="520"/>
              </a:spcBef>
              <a:spcAft>
                <a:spcPts val="0"/>
              </a:spcAft>
              <a:buSzPts val="2470"/>
              <a:buChar char="●"/>
            </a:pPr>
            <a:r>
              <a:rPr lang="tr-TR"/>
              <a:t>Aim: to improve ecosystem management in the Hindu Kush-Karakoram-Himalaya (HKKH) region.</a:t>
            </a:r>
            <a:endParaRPr/>
          </a:p>
          <a:p>
            <a:pPr marL="457200" lvl="0" indent="-385445" rtl="0">
              <a:spcBef>
                <a:spcPts val="0"/>
              </a:spcBef>
              <a:spcAft>
                <a:spcPts val="0"/>
              </a:spcAft>
              <a:buSzPts val="2470"/>
              <a:buChar char="●"/>
            </a:pPr>
            <a:r>
              <a:rPr lang="tr-TR"/>
              <a:t>Focused in three national parks: Sagarmatha National Park (SNP) in Nepal, Central Karakoram National Park (CKNP) in Pakistan and Quomolongma Nature Preserve (QNP) in Tibet Autonomous Region of PR China. The implementation of the project recognises the specific characteristics of each site, and allows for political and knowledge constraints. </a:t>
            </a:r>
            <a:br>
              <a:rPr lang="tr-TR"/>
            </a:br>
            <a:r>
              <a:rPr lang="tr-TR"/>
              <a:t/>
            </a:r>
            <a:br>
              <a:rPr lang="tr-TR"/>
            </a:br>
            <a:r>
              <a:rPr lang="tr-TR"/>
              <a:t>*Paper focuses on the SNP site in Nepal, because there is more knowledge about the socio-ecological dynamics of this site, and the park management is well developed</a:t>
            </a:r>
            <a:br>
              <a:rPr lang="tr-TR"/>
            </a:br>
            <a:endParaRPr/>
          </a:p>
        </p:txBody>
      </p:sp>
      <p:sp>
        <p:nvSpPr>
          <p:cNvPr id="147" name="Shape 147"/>
          <p:cNvSpPr txBox="1">
            <a:spLocks noGrp="1"/>
          </p:cNvSpPr>
          <p:nvPr>
            <p:ph type="sldNum" idx="12"/>
          </p:nvPr>
        </p:nvSpPr>
        <p:spPr>
          <a:xfrm>
            <a:off x="7924800" y="6356350"/>
            <a:ext cx="762000" cy="365100"/>
          </a:xfrm>
          <a:prstGeom prst="rect">
            <a:avLst/>
          </a:prstGeom>
        </p:spPr>
        <p:txBody>
          <a:bodyPr spcFirstLastPara="1" wrap="square" lIns="0" tIns="0" rIns="0" bIns="0" anchor="b" anchorCtr="0">
            <a:noAutofit/>
          </a:bodyPr>
          <a:lstStyle/>
          <a:p>
            <a:pPr marL="0" lvl="0" indent="0">
              <a:spcBef>
                <a:spcPts val="0"/>
              </a:spcBef>
              <a:spcAft>
                <a:spcPts val="0"/>
              </a:spcAft>
              <a:buClr>
                <a:srgbClr val="000000"/>
              </a:buClr>
              <a:buSzPts val="1200"/>
              <a:buFont typeface="Arial"/>
              <a:buNone/>
            </a:pPr>
            <a:fld id="{00000000-1234-1234-1234-123412341234}" type="slidenum">
              <a:rPr lang="tr-TR"/>
              <a:t>14</a:t>
            </a:fld>
            <a:endParaRPr/>
          </a:p>
        </p:txBody>
      </p:sp>
      <p:sp>
        <p:nvSpPr>
          <p:cNvPr id="148" name="Shape 148"/>
          <p:cNvSpPr txBox="1">
            <a:spLocks noGrp="1"/>
          </p:cNvSpPr>
          <p:nvPr>
            <p:ph type="title"/>
          </p:nvPr>
        </p:nvSpPr>
        <p:spPr>
          <a:xfrm>
            <a:off x="0" y="116625"/>
            <a:ext cx="10050900" cy="9360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tr-TR" sz="3600"/>
              <a:t>The case-study: The HKKH Partnership Project</a:t>
            </a:r>
            <a:endParaRPr sz="3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body" idx="1"/>
          </p:nvPr>
        </p:nvSpPr>
        <p:spPr>
          <a:xfrm>
            <a:off x="457200" y="1268760"/>
            <a:ext cx="7401000" cy="4677300"/>
          </a:xfrm>
          <a:prstGeom prst="rect">
            <a:avLst/>
          </a:prstGeom>
        </p:spPr>
        <p:txBody>
          <a:bodyPr spcFirstLastPara="1" wrap="square" lIns="91425" tIns="91425" rIns="91425" bIns="91425" anchor="t" anchorCtr="0">
            <a:noAutofit/>
          </a:bodyPr>
          <a:lstStyle/>
          <a:p>
            <a:pPr marL="457200" lvl="0" indent="-385445" rtl="0">
              <a:spcBef>
                <a:spcPts val="520"/>
              </a:spcBef>
              <a:spcAft>
                <a:spcPts val="0"/>
              </a:spcAft>
              <a:buSzPts val="2470"/>
              <a:buChar char="●"/>
            </a:pPr>
            <a:r>
              <a:rPr lang="tr-TR"/>
              <a:t>to the management of SESs proposed by Walker et al.(2002)</a:t>
            </a:r>
            <a:endParaRPr/>
          </a:p>
          <a:p>
            <a:pPr marL="0" lvl="0" indent="0">
              <a:spcBef>
                <a:spcPts val="520"/>
              </a:spcBef>
              <a:spcAft>
                <a:spcPts val="0"/>
              </a:spcAft>
              <a:buNone/>
            </a:pPr>
            <a:r>
              <a:rPr lang="tr-TR"/>
              <a:t>Walker’s framework is based on four steps: </a:t>
            </a:r>
            <a:br>
              <a:rPr lang="tr-TR"/>
            </a:br>
            <a:r>
              <a:rPr lang="tr-TR"/>
              <a:t>1. System description through stakeholder participation;</a:t>
            </a:r>
            <a:br>
              <a:rPr lang="tr-TR"/>
            </a:br>
            <a:r>
              <a:rPr lang="tr-TR"/>
              <a:t>2. Identification of possible future trajectories of the system; </a:t>
            </a:r>
            <a:br>
              <a:rPr lang="tr-TR"/>
            </a:br>
            <a:r>
              <a:rPr lang="tr-TR"/>
              <a:t>3. Quantitative analysis of system; </a:t>
            </a:r>
            <a:br>
              <a:rPr lang="tr-TR"/>
            </a:br>
            <a:r>
              <a:rPr lang="tr-TR"/>
              <a:t>4. Participatory and integrated assessment of policy and management implications. </a:t>
            </a:r>
            <a:br>
              <a:rPr lang="tr-TR"/>
            </a:br>
            <a:endParaRPr/>
          </a:p>
        </p:txBody>
      </p:sp>
      <p:sp>
        <p:nvSpPr>
          <p:cNvPr id="155" name="Shape 155"/>
          <p:cNvSpPr txBox="1">
            <a:spLocks noGrp="1"/>
          </p:cNvSpPr>
          <p:nvPr>
            <p:ph type="sldNum" idx="12"/>
          </p:nvPr>
        </p:nvSpPr>
        <p:spPr>
          <a:xfrm>
            <a:off x="7924800" y="6356350"/>
            <a:ext cx="762000" cy="365100"/>
          </a:xfrm>
          <a:prstGeom prst="rect">
            <a:avLst/>
          </a:prstGeom>
        </p:spPr>
        <p:txBody>
          <a:bodyPr spcFirstLastPara="1" wrap="square" lIns="0" tIns="0" rIns="0" bIns="0" anchor="b" anchorCtr="0">
            <a:noAutofit/>
          </a:bodyPr>
          <a:lstStyle/>
          <a:p>
            <a:pPr marL="0" lvl="0" indent="0">
              <a:spcBef>
                <a:spcPts val="0"/>
              </a:spcBef>
              <a:spcAft>
                <a:spcPts val="0"/>
              </a:spcAft>
              <a:buClr>
                <a:srgbClr val="000000"/>
              </a:buClr>
              <a:buSzPts val="1200"/>
              <a:buFont typeface="Arial"/>
              <a:buNone/>
            </a:pPr>
            <a:fld id="{00000000-1234-1234-1234-123412341234}" type="slidenum">
              <a:rPr lang="tr-TR"/>
              <a:t>15</a:t>
            </a:fld>
            <a:endParaRPr/>
          </a:p>
        </p:txBody>
      </p:sp>
      <p:sp>
        <p:nvSpPr>
          <p:cNvPr id="156" name="Shape 156"/>
          <p:cNvSpPr txBox="1">
            <a:spLocks noGrp="1"/>
          </p:cNvSpPr>
          <p:nvPr>
            <p:ph type="title"/>
          </p:nvPr>
        </p:nvSpPr>
        <p:spPr>
          <a:xfrm>
            <a:off x="0" y="113350"/>
            <a:ext cx="8898300" cy="939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tr-TR"/>
              <a:t>The methodological approach</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body" idx="1"/>
          </p:nvPr>
        </p:nvSpPr>
        <p:spPr>
          <a:xfrm>
            <a:off x="245700" y="1360425"/>
            <a:ext cx="8898300" cy="4585500"/>
          </a:xfrm>
          <a:prstGeom prst="rect">
            <a:avLst/>
          </a:prstGeom>
        </p:spPr>
        <p:txBody>
          <a:bodyPr spcFirstLastPara="1" wrap="square" lIns="91425" tIns="91425" rIns="91425" bIns="91425" anchor="t" anchorCtr="0">
            <a:noAutofit/>
          </a:bodyPr>
          <a:lstStyle/>
          <a:p>
            <a:pPr marL="0" lvl="0" indent="0" rtl="0">
              <a:spcBef>
                <a:spcPts val="520"/>
              </a:spcBef>
              <a:spcAft>
                <a:spcPts val="0"/>
              </a:spcAft>
              <a:buNone/>
            </a:pPr>
            <a:r>
              <a:rPr lang="tr-TR" b="1" u="sng"/>
              <a:t>The Protocol for the qualitative modelling:</a:t>
            </a:r>
            <a:endParaRPr b="1" u="sng"/>
          </a:p>
          <a:p>
            <a:pPr marL="457200" lvl="0" indent="-385445" rtl="0">
              <a:spcBef>
                <a:spcPts val="520"/>
              </a:spcBef>
              <a:spcAft>
                <a:spcPts val="0"/>
              </a:spcAft>
              <a:buSzPts val="2470"/>
              <a:buChar char="●"/>
            </a:pPr>
            <a:r>
              <a:rPr lang="tr-TR"/>
              <a:t>Prepared for the preparation of the qualitative diagrams in CmapTools</a:t>
            </a:r>
            <a:endParaRPr/>
          </a:p>
          <a:p>
            <a:pPr marL="457200" lvl="0" indent="-385445">
              <a:spcBef>
                <a:spcPts val="0"/>
              </a:spcBef>
              <a:spcAft>
                <a:spcPts val="0"/>
              </a:spcAft>
              <a:buSzPts val="2470"/>
              <a:buChar char="●"/>
            </a:pPr>
            <a:r>
              <a:rPr lang="tr-TR"/>
              <a:t>Aim: to introduce some degree of formality into the qualitative modelling process.</a:t>
            </a:r>
            <a:br>
              <a:rPr lang="tr-TR"/>
            </a:br>
            <a:endParaRPr/>
          </a:p>
        </p:txBody>
      </p:sp>
      <p:sp>
        <p:nvSpPr>
          <p:cNvPr id="163" name="Shape 163"/>
          <p:cNvSpPr txBox="1">
            <a:spLocks noGrp="1"/>
          </p:cNvSpPr>
          <p:nvPr>
            <p:ph type="sldNum" idx="12"/>
          </p:nvPr>
        </p:nvSpPr>
        <p:spPr>
          <a:xfrm>
            <a:off x="7924800" y="6356350"/>
            <a:ext cx="762000" cy="365100"/>
          </a:xfrm>
          <a:prstGeom prst="rect">
            <a:avLst/>
          </a:prstGeom>
        </p:spPr>
        <p:txBody>
          <a:bodyPr spcFirstLastPara="1" wrap="square" lIns="0" tIns="0" rIns="0" bIns="0" anchor="b" anchorCtr="0">
            <a:noAutofit/>
          </a:bodyPr>
          <a:lstStyle/>
          <a:p>
            <a:pPr marL="0" lvl="0" indent="0">
              <a:spcBef>
                <a:spcPts val="0"/>
              </a:spcBef>
              <a:spcAft>
                <a:spcPts val="0"/>
              </a:spcAft>
              <a:buClr>
                <a:srgbClr val="000000"/>
              </a:buClr>
              <a:buSzPts val="1200"/>
              <a:buFont typeface="Arial"/>
              <a:buNone/>
            </a:pPr>
            <a:fld id="{00000000-1234-1234-1234-123412341234}" type="slidenum">
              <a:rPr lang="tr-TR"/>
              <a:t>16</a:t>
            </a:fld>
            <a:endParaRPr/>
          </a:p>
        </p:txBody>
      </p:sp>
      <p:sp>
        <p:nvSpPr>
          <p:cNvPr id="164" name="Shape 164"/>
          <p:cNvSpPr txBox="1">
            <a:spLocks noGrp="1"/>
          </p:cNvSpPr>
          <p:nvPr>
            <p:ph type="title"/>
          </p:nvPr>
        </p:nvSpPr>
        <p:spPr>
          <a:xfrm>
            <a:off x="75625" y="116625"/>
            <a:ext cx="9525600" cy="12438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tr-TR" sz="3600"/>
              <a:t>System description through stakeholder participation</a:t>
            </a:r>
            <a:endParaRPr sz="36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sldNum" idx="12"/>
          </p:nvPr>
        </p:nvSpPr>
        <p:spPr>
          <a:xfrm>
            <a:off x="7924800" y="6356350"/>
            <a:ext cx="762000" cy="365100"/>
          </a:xfrm>
          <a:prstGeom prst="rect">
            <a:avLst/>
          </a:prstGeom>
        </p:spPr>
        <p:txBody>
          <a:bodyPr spcFirstLastPara="1" wrap="square" lIns="0" tIns="0" rIns="0" bIns="0" anchor="b" anchorCtr="0">
            <a:noAutofit/>
          </a:bodyPr>
          <a:lstStyle/>
          <a:p>
            <a:pPr marL="0" lvl="0" indent="0">
              <a:spcBef>
                <a:spcPts val="0"/>
              </a:spcBef>
              <a:spcAft>
                <a:spcPts val="0"/>
              </a:spcAft>
              <a:buClr>
                <a:srgbClr val="000000"/>
              </a:buClr>
              <a:buSzPts val="1200"/>
              <a:buFont typeface="Arial"/>
              <a:buNone/>
            </a:pPr>
            <a:fld id="{00000000-1234-1234-1234-123412341234}" type="slidenum">
              <a:rPr lang="tr-TR"/>
              <a:t>17</a:t>
            </a:fld>
            <a:endParaRPr/>
          </a:p>
        </p:txBody>
      </p:sp>
      <p:sp>
        <p:nvSpPr>
          <p:cNvPr id="171" name="Shape 171"/>
          <p:cNvSpPr txBox="1">
            <a:spLocks noGrp="1"/>
          </p:cNvSpPr>
          <p:nvPr>
            <p:ph type="title"/>
          </p:nvPr>
        </p:nvSpPr>
        <p:spPr>
          <a:xfrm>
            <a:off x="457200" y="109850"/>
            <a:ext cx="8229600" cy="15150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tr-TR" sz="3000"/>
              <a:t>Steps proposed in the HKKH Partnership Project for the overall socio-ecosystem analysis and modelling</a:t>
            </a:r>
            <a:endParaRPr sz="3000"/>
          </a:p>
        </p:txBody>
      </p:sp>
      <p:pic>
        <p:nvPicPr>
          <p:cNvPr id="172" name="Shape 172"/>
          <p:cNvPicPr preferRelativeResize="0"/>
          <p:nvPr/>
        </p:nvPicPr>
        <p:blipFill>
          <a:blip r:embed="rId3">
            <a:alphaModFix/>
          </a:blip>
          <a:stretch>
            <a:fillRect/>
          </a:stretch>
        </p:blipFill>
        <p:spPr>
          <a:xfrm>
            <a:off x="-462863" y="2128950"/>
            <a:ext cx="10069725" cy="2600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body" idx="1"/>
          </p:nvPr>
        </p:nvSpPr>
        <p:spPr>
          <a:xfrm>
            <a:off x="457200" y="1409585"/>
            <a:ext cx="7401000" cy="4677300"/>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520"/>
              </a:spcBef>
              <a:spcAft>
                <a:spcPts val="0"/>
              </a:spcAft>
              <a:buClr>
                <a:srgbClr val="D86B77"/>
              </a:buClr>
              <a:buSzPts val="2470"/>
              <a:buFont typeface="Noto Sans Symbols"/>
              <a:buChar char="●"/>
            </a:pPr>
            <a:r>
              <a:rPr lang="tr-TR"/>
              <a:t>We can combine hard and soft system methodology in some project. </a:t>
            </a:r>
            <a:endParaRPr/>
          </a:p>
          <a:p>
            <a:pPr marL="273050" marR="0" lvl="0" indent="-273050" algn="l" rtl="0">
              <a:lnSpc>
                <a:spcPct val="100000"/>
              </a:lnSpc>
              <a:spcBef>
                <a:spcPts val="520"/>
              </a:spcBef>
              <a:spcAft>
                <a:spcPts val="0"/>
              </a:spcAft>
              <a:buClr>
                <a:srgbClr val="D86B77"/>
              </a:buClr>
              <a:buSzPts val="2470"/>
              <a:buFont typeface="Noto Sans Symbols"/>
              <a:buChar char="●"/>
            </a:pPr>
            <a:r>
              <a:rPr lang="tr-TR"/>
              <a:t>Each approach has its own strengths in dealing with the complexity of systems from a variety of perspectives</a:t>
            </a:r>
            <a:br>
              <a:rPr lang="tr-TR"/>
            </a:br>
            <a:r>
              <a:rPr lang="tr-TR"/>
              <a:t/>
            </a:r>
            <a:br>
              <a:rPr lang="tr-TR"/>
            </a:br>
            <a:endParaRPr sz="2600" b="0" i="0" u="none" strike="noStrike" cap="none">
              <a:solidFill>
                <a:schemeClr val="dk1"/>
              </a:solidFill>
              <a:latin typeface="Calibri"/>
              <a:ea typeface="Calibri"/>
              <a:cs typeface="Calibri"/>
              <a:sym typeface="Calibri"/>
            </a:endParaRPr>
          </a:p>
        </p:txBody>
      </p:sp>
      <p:sp>
        <p:nvSpPr>
          <p:cNvPr id="178" name="Shape 178"/>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tr-TR" sz="1200" b="0" i="0" u="none" strike="noStrike" cap="none">
                <a:solidFill>
                  <a:srgbClr val="2F2F2F"/>
                </a:solidFill>
                <a:latin typeface="Calibri"/>
                <a:ea typeface="Calibri"/>
                <a:cs typeface="Calibri"/>
                <a:sym typeface="Calibri"/>
              </a:rPr>
              <a:t>18</a:t>
            </a:fld>
            <a:endParaRPr sz="1200" b="0" i="0" u="none" strike="noStrike" cap="none">
              <a:solidFill>
                <a:srgbClr val="2F2F2F"/>
              </a:solidFill>
              <a:latin typeface="Calibri"/>
              <a:ea typeface="Calibri"/>
              <a:cs typeface="Calibri"/>
              <a:sym typeface="Calibri"/>
            </a:endParaRPr>
          </a:p>
        </p:txBody>
      </p:sp>
      <p:sp>
        <p:nvSpPr>
          <p:cNvPr id="179" name="Shape 179"/>
          <p:cNvSpPr txBox="1">
            <a:spLocks noGrp="1"/>
          </p:cNvSpPr>
          <p:nvPr>
            <p:ph type="title"/>
          </p:nvPr>
        </p:nvSpPr>
        <p:spPr>
          <a:xfrm>
            <a:off x="457200" y="116632"/>
            <a:ext cx="7400948" cy="936104"/>
          </a:xfrm>
          <a:prstGeom prst="rect">
            <a:avLst/>
          </a:prstGeom>
          <a:noFill/>
          <a:ln>
            <a:noFill/>
          </a:ln>
        </p:spPr>
        <p:txBody>
          <a:bodyPr spcFirstLastPara="1" wrap="square" lIns="0" tIns="45700" rIns="0" bIns="0" anchor="b" anchorCtr="0">
            <a:noAutofit/>
          </a:bodyPr>
          <a:lstStyle/>
          <a:p>
            <a:pPr marL="0" marR="0" lvl="0" indent="0" algn="l" rtl="0">
              <a:lnSpc>
                <a:spcPct val="100000"/>
              </a:lnSpc>
              <a:spcBef>
                <a:spcPts val="0"/>
              </a:spcBef>
              <a:spcAft>
                <a:spcPts val="0"/>
              </a:spcAft>
              <a:buClr>
                <a:srgbClr val="000000"/>
              </a:buClr>
              <a:buSzPts val="1400"/>
              <a:buFont typeface="Arial"/>
              <a:buNone/>
            </a:pPr>
            <a:r>
              <a:rPr lang="tr-TR" sz="4400"/>
              <a:t>Conclusion</a:t>
            </a:r>
            <a:endParaRPr sz="4400" b="1" i="0" u="none" strike="noStrike" cap="none">
              <a:solidFill>
                <a:srgbClr val="5C0202"/>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body" idx="1"/>
          </p:nvPr>
        </p:nvSpPr>
        <p:spPr>
          <a:xfrm>
            <a:off x="457200" y="1268760"/>
            <a:ext cx="7400948" cy="4677152"/>
          </a:xfrm>
          <a:prstGeom prst="rect">
            <a:avLst/>
          </a:prstGeom>
          <a:noFill/>
          <a:ln>
            <a:noFill/>
          </a:ln>
        </p:spPr>
        <p:txBody>
          <a:bodyPr spcFirstLastPara="1" wrap="square" lIns="91425" tIns="45700" rIns="91425" bIns="45700" anchor="t" anchorCtr="0">
            <a:noAutofit/>
          </a:bodyPr>
          <a:lstStyle/>
          <a:p>
            <a:pPr marL="273050" marR="0" lvl="0" indent="-273050" algn="ctr" rtl="0">
              <a:lnSpc>
                <a:spcPct val="100000"/>
              </a:lnSpc>
              <a:spcBef>
                <a:spcPts val="0"/>
              </a:spcBef>
              <a:spcAft>
                <a:spcPts val="0"/>
              </a:spcAft>
              <a:buClr>
                <a:srgbClr val="D86B77"/>
              </a:buClr>
              <a:buSzPts val="2470"/>
              <a:buFont typeface="Noto Sans Symbols"/>
              <a:buNone/>
            </a:pPr>
            <a:endParaRPr sz="2600" b="0" i="0" u="none" strike="noStrike" cap="none">
              <a:solidFill>
                <a:schemeClr val="dk1"/>
              </a:solidFill>
              <a:latin typeface="Calibri"/>
              <a:ea typeface="Calibri"/>
              <a:cs typeface="Calibri"/>
              <a:sym typeface="Calibri"/>
            </a:endParaRPr>
          </a:p>
          <a:p>
            <a:pPr marL="273050" marR="0" lvl="0" indent="-273050" algn="ctr" rtl="0">
              <a:lnSpc>
                <a:spcPct val="100000"/>
              </a:lnSpc>
              <a:spcBef>
                <a:spcPts val="520"/>
              </a:spcBef>
              <a:spcAft>
                <a:spcPts val="0"/>
              </a:spcAft>
              <a:buClr>
                <a:srgbClr val="D86B77"/>
              </a:buClr>
              <a:buSzPts val="2470"/>
              <a:buFont typeface="Noto Sans Symbols"/>
              <a:buNone/>
            </a:pPr>
            <a:endParaRPr sz="2600" b="0" i="0" u="none" strike="noStrike" cap="none">
              <a:solidFill>
                <a:schemeClr val="dk1"/>
              </a:solidFill>
              <a:latin typeface="Calibri"/>
              <a:ea typeface="Calibri"/>
              <a:cs typeface="Calibri"/>
              <a:sym typeface="Calibri"/>
            </a:endParaRPr>
          </a:p>
          <a:p>
            <a:pPr marL="273050" marR="0" lvl="0" indent="-273050" algn="ctr" rtl="0">
              <a:lnSpc>
                <a:spcPct val="100000"/>
              </a:lnSpc>
              <a:spcBef>
                <a:spcPts val="1080"/>
              </a:spcBef>
              <a:spcAft>
                <a:spcPts val="0"/>
              </a:spcAft>
              <a:buClr>
                <a:srgbClr val="D86B77"/>
              </a:buClr>
              <a:buSzPts val="5130"/>
              <a:buFont typeface="Noto Sans Symbols"/>
              <a:buNone/>
            </a:pPr>
            <a:r>
              <a:rPr lang="tr-TR" sz="5400" b="0" i="0" u="none" strike="noStrike" cap="none">
                <a:solidFill>
                  <a:schemeClr val="dk1"/>
                </a:solidFill>
                <a:latin typeface="Calibri"/>
                <a:ea typeface="Calibri"/>
                <a:cs typeface="Calibri"/>
                <a:sym typeface="Calibri"/>
              </a:rPr>
              <a:t>Thank you for your listening☺</a:t>
            </a:r>
            <a:endParaRPr sz="5400" b="0" i="0" u="none" strike="noStrike" cap="none">
              <a:solidFill>
                <a:schemeClr val="dk1"/>
              </a:solidFill>
              <a:latin typeface="Calibri"/>
              <a:ea typeface="Calibri"/>
              <a:cs typeface="Calibri"/>
              <a:sym typeface="Calibri"/>
            </a:endParaRPr>
          </a:p>
        </p:txBody>
      </p:sp>
      <p:sp>
        <p:nvSpPr>
          <p:cNvPr id="185" name="Shape 185"/>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tr-TR" sz="1200" b="0" i="0" u="none" strike="noStrike" cap="none">
                <a:solidFill>
                  <a:srgbClr val="2F2F2F"/>
                </a:solidFill>
                <a:latin typeface="Calibri"/>
                <a:ea typeface="Calibri"/>
                <a:cs typeface="Calibri"/>
                <a:sym typeface="Calibri"/>
              </a:rPr>
              <a:t>19</a:t>
            </a:fld>
            <a:endParaRPr sz="1200" b="0" i="0" u="none" strike="noStrike" cap="none">
              <a:solidFill>
                <a:srgbClr val="2F2F2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Shape 50"/>
          <p:cNvSpPr txBox="1">
            <a:spLocks noGrp="1"/>
          </p:cNvSpPr>
          <p:nvPr>
            <p:ph type="body" idx="1"/>
          </p:nvPr>
        </p:nvSpPr>
        <p:spPr>
          <a:xfrm>
            <a:off x="340825" y="1344900"/>
            <a:ext cx="7953600" cy="4168200"/>
          </a:xfrm>
          <a:prstGeom prst="rect">
            <a:avLst/>
          </a:prstGeom>
          <a:noFill/>
          <a:ln>
            <a:noFill/>
          </a:ln>
        </p:spPr>
        <p:txBody>
          <a:bodyPr spcFirstLastPara="1" wrap="square" lIns="91425" tIns="45700" rIns="91425" bIns="45700" anchor="t" anchorCtr="0">
            <a:noAutofit/>
          </a:bodyPr>
          <a:lstStyle/>
          <a:p>
            <a:pPr marL="457200" marR="0" lvl="0" indent="-385445" algn="l" rtl="0">
              <a:lnSpc>
                <a:spcPct val="100000"/>
              </a:lnSpc>
              <a:spcBef>
                <a:spcPts val="520"/>
              </a:spcBef>
              <a:spcAft>
                <a:spcPts val="0"/>
              </a:spcAft>
              <a:buSzPts val="2470"/>
              <a:buChar char="●"/>
            </a:pPr>
            <a:r>
              <a:rPr lang="tr-TR"/>
              <a:t>System Approaches </a:t>
            </a:r>
            <a:endParaRPr/>
          </a:p>
          <a:p>
            <a:pPr marL="457200" marR="0" lvl="0" indent="-385445" algn="l" rtl="0">
              <a:lnSpc>
                <a:spcPct val="100000"/>
              </a:lnSpc>
              <a:spcBef>
                <a:spcPts val="0"/>
              </a:spcBef>
              <a:spcAft>
                <a:spcPts val="0"/>
              </a:spcAft>
              <a:buSzPts val="2470"/>
              <a:buChar char="-"/>
            </a:pPr>
            <a:r>
              <a:rPr lang="tr-TR"/>
              <a:t>Soft System Approaches </a:t>
            </a:r>
            <a:endParaRPr/>
          </a:p>
          <a:p>
            <a:pPr marL="457200" lvl="0" indent="-385445" rtl="0">
              <a:spcBef>
                <a:spcPts val="0"/>
              </a:spcBef>
              <a:spcAft>
                <a:spcPts val="0"/>
              </a:spcAft>
              <a:buSzPts val="2470"/>
              <a:buChar char="-"/>
            </a:pPr>
            <a:r>
              <a:rPr lang="tr-TR"/>
              <a:t>Hard System Approaches </a:t>
            </a:r>
            <a:endParaRPr/>
          </a:p>
          <a:p>
            <a:pPr marL="457200" lvl="0" indent="-385445" rtl="0">
              <a:spcBef>
                <a:spcPts val="0"/>
              </a:spcBef>
              <a:spcAft>
                <a:spcPts val="0"/>
              </a:spcAft>
              <a:buSzPts val="2470"/>
              <a:buChar char="●"/>
            </a:pPr>
            <a:r>
              <a:rPr lang="tr-TR"/>
              <a:t>Differences between hard and soft system methodologies </a:t>
            </a:r>
            <a:endParaRPr/>
          </a:p>
          <a:p>
            <a:pPr marL="457200" lvl="0" indent="-385445" rtl="0">
              <a:spcBef>
                <a:spcPts val="0"/>
              </a:spcBef>
              <a:spcAft>
                <a:spcPts val="0"/>
              </a:spcAft>
              <a:buSzPts val="2470"/>
              <a:buChar char="●"/>
            </a:pPr>
            <a:r>
              <a:rPr lang="tr-TR"/>
              <a:t>Soft and Hard Tools</a:t>
            </a:r>
            <a:endParaRPr/>
          </a:p>
          <a:p>
            <a:pPr marL="457200" lvl="0" indent="-385445" rtl="0">
              <a:spcBef>
                <a:spcPts val="0"/>
              </a:spcBef>
              <a:spcAft>
                <a:spcPts val="0"/>
              </a:spcAft>
              <a:buSzPts val="2470"/>
              <a:buChar char="●"/>
            </a:pPr>
            <a:r>
              <a:rPr lang="tr-TR"/>
              <a:t>Combining Soft and Hard Systems</a:t>
            </a:r>
            <a:endParaRPr/>
          </a:p>
          <a:p>
            <a:pPr marL="457200" lvl="0" indent="-385445" rtl="0">
              <a:spcBef>
                <a:spcPts val="0"/>
              </a:spcBef>
              <a:spcAft>
                <a:spcPts val="0"/>
              </a:spcAft>
              <a:buSzPts val="2470"/>
              <a:buChar char="●"/>
            </a:pPr>
            <a:r>
              <a:rPr lang="tr-TR"/>
              <a:t>Case Study </a:t>
            </a:r>
            <a:endParaRPr/>
          </a:p>
          <a:p>
            <a:pPr marL="457200" lvl="0" indent="-385445" rtl="0">
              <a:spcBef>
                <a:spcPts val="0"/>
              </a:spcBef>
              <a:spcAft>
                <a:spcPts val="0"/>
              </a:spcAft>
              <a:buSzPts val="2470"/>
              <a:buChar char="●"/>
            </a:pPr>
            <a:r>
              <a:rPr lang="tr-TR"/>
              <a:t>Conclusion</a:t>
            </a:r>
            <a:endParaRPr/>
          </a:p>
        </p:txBody>
      </p:sp>
      <p:sp>
        <p:nvSpPr>
          <p:cNvPr id="51" name="Shape 51"/>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tr-TR" sz="1200" b="0" i="0" u="none" strike="noStrike" cap="none">
                <a:solidFill>
                  <a:srgbClr val="2F2F2F"/>
                </a:solidFill>
                <a:latin typeface="Calibri"/>
                <a:ea typeface="Calibri"/>
                <a:cs typeface="Calibri"/>
                <a:sym typeface="Calibri"/>
              </a:rPr>
              <a:t>2</a:t>
            </a:fld>
            <a:endParaRPr sz="1200" b="0" i="0" u="none" strike="noStrike" cap="none">
              <a:solidFill>
                <a:srgbClr val="2F2F2F"/>
              </a:solidFill>
              <a:latin typeface="Calibri"/>
              <a:ea typeface="Calibri"/>
              <a:cs typeface="Calibri"/>
              <a:sym typeface="Calibri"/>
            </a:endParaRPr>
          </a:p>
        </p:txBody>
      </p:sp>
      <p:sp>
        <p:nvSpPr>
          <p:cNvPr id="52" name="Shape 52"/>
          <p:cNvSpPr txBox="1">
            <a:spLocks noGrp="1"/>
          </p:cNvSpPr>
          <p:nvPr>
            <p:ph type="title"/>
          </p:nvPr>
        </p:nvSpPr>
        <p:spPr>
          <a:xfrm>
            <a:off x="425325" y="250650"/>
            <a:ext cx="7401000" cy="655200"/>
          </a:xfrm>
          <a:prstGeom prst="rect">
            <a:avLst/>
          </a:prstGeom>
          <a:noFill/>
          <a:ln>
            <a:noFill/>
          </a:ln>
        </p:spPr>
        <p:txBody>
          <a:bodyPr spcFirstLastPara="1" wrap="square" lIns="0" tIns="45700" rIns="0" bIns="0" anchor="b" anchorCtr="0">
            <a:noAutofit/>
          </a:bodyPr>
          <a:lstStyle/>
          <a:p>
            <a:pPr marL="0" marR="0" lvl="0" indent="0" algn="l" rtl="0">
              <a:lnSpc>
                <a:spcPct val="100000"/>
              </a:lnSpc>
              <a:spcBef>
                <a:spcPts val="0"/>
              </a:spcBef>
              <a:spcAft>
                <a:spcPts val="0"/>
              </a:spcAft>
              <a:buClr>
                <a:srgbClr val="000000"/>
              </a:buClr>
              <a:buSzPts val="1400"/>
              <a:buFont typeface="Arial"/>
              <a:buNone/>
            </a:pPr>
            <a:r>
              <a:rPr lang="tr-TR" sz="4400"/>
              <a:t>Outlines</a:t>
            </a:r>
            <a:endParaRPr sz="4400" b="1" i="0" u="none" strike="noStrike" cap="none">
              <a:solidFill>
                <a:srgbClr val="5C0202"/>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Shape 58"/>
          <p:cNvSpPr txBox="1">
            <a:spLocks noGrp="1"/>
          </p:cNvSpPr>
          <p:nvPr>
            <p:ph type="body" idx="1"/>
          </p:nvPr>
        </p:nvSpPr>
        <p:spPr>
          <a:xfrm>
            <a:off x="457200" y="1268760"/>
            <a:ext cx="7401000" cy="4677300"/>
          </a:xfrm>
          <a:prstGeom prst="rect">
            <a:avLst/>
          </a:prstGeom>
        </p:spPr>
        <p:txBody>
          <a:bodyPr spcFirstLastPara="1" wrap="square" lIns="91425" tIns="91425" rIns="91425" bIns="91425" anchor="t" anchorCtr="0">
            <a:noAutofit/>
          </a:bodyPr>
          <a:lstStyle/>
          <a:p>
            <a:pPr marL="0" lvl="0" indent="0">
              <a:spcBef>
                <a:spcPts val="520"/>
              </a:spcBef>
              <a:spcAft>
                <a:spcPts val="0"/>
              </a:spcAft>
              <a:buNone/>
            </a:pPr>
            <a:r>
              <a:rPr lang="tr-TR"/>
              <a:t>There’s different ways of viewing a system:</a:t>
            </a:r>
            <a:br>
              <a:rPr lang="tr-TR"/>
            </a:br>
            <a:r>
              <a:rPr lang="tr-TR"/>
              <a:t/>
            </a:r>
            <a:br>
              <a:rPr lang="tr-TR"/>
            </a:br>
            <a:r>
              <a:rPr lang="tr-TR"/>
              <a:t>– Soft systems approach</a:t>
            </a:r>
            <a:br>
              <a:rPr lang="tr-TR"/>
            </a:br>
            <a:r>
              <a:rPr lang="tr-TR"/>
              <a:t>– Hard systems approach</a:t>
            </a:r>
            <a:endParaRPr/>
          </a:p>
          <a:p>
            <a:pPr marL="0" lvl="0" indent="0">
              <a:spcBef>
                <a:spcPts val="520"/>
              </a:spcBef>
              <a:spcAft>
                <a:spcPts val="0"/>
              </a:spcAft>
              <a:buNone/>
            </a:pPr>
            <a:r>
              <a:rPr lang="tr-TR"/>
              <a:t/>
            </a:r>
            <a:br>
              <a:rPr lang="tr-TR"/>
            </a:br>
            <a:r>
              <a:rPr lang="tr-TR"/>
              <a:t>• Two ends of a scale, </a:t>
            </a:r>
            <a:r>
              <a:rPr lang="tr-TR" b="1" u="sng"/>
              <a:t>a bit grey in the middle</a:t>
            </a:r>
            <a:endParaRPr b="1" u="sng"/>
          </a:p>
        </p:txBody>
      </p:sp>
      <p:sp>
        <p:nvSpPr>
          <p:cNvPr id="59" name="Shape 59"/>
          <p:cNvSpPr txBox="1">
            <a:spLocks noGrp="1"/>
          </p:cNvSpPr>
          <p:nvPr>
            <p:ph type="sldNum" idx="12"/>
          </p:nvPr>
        </p:nvSpPr>
        <p:spPr>
          <a:xfrm>
            <a:off x="7924800" y="6356350"/>
            <a:ext cx="762000" cy="365100"/>
          </a:xfrm>
          <a:prstGeom prst="rect">
            <a:avLst/>
          </a:prstGeom>
        </p:spPr>
        <p:txBody>
          <a:bodyPr spcFirstLastPara="1" wrap="square" lIns="0" tIns="0" rIns="0" bIns="0" anchor="b" anchorCtr="0">
            <a:noAutofit/>
          </a:bodyPr>
          <a:lstStyle/>
          <a:p>
            <a:pPr marL="0" lvl="0" indent="0">
              <a:spcBef>
                <a:spcPts val="0"/>
              </a:spcBef>
              <a:spcAft>
                <a:spcPts val="0"/>
              </a:spcAft>
              <a:buClr>
                <a:srgbClr val="000000"/>
              </a:buClr>
              <a:buSzPts val="1200"/>
              <a:buFont typeface="Arial"/>
              <a:buNone/>
            </a:pPr>
            <a:fld id="{00000000-1234-1234-1234-123412341234}" type="slidenum">
              <a:rPr lang="tr-TR"/>
              <a:t>3</a:t>
            </a:fld>
            <a:endParaRPr/>
          </a:p>
        </p:txBody>
      </p:sp>
      <p:sp>
        <p:nvSpPr>
          <p:cNvPr id="60" name="Shape 60"/>
          <p:cNvSpPr txBox="1">
            <a:spLocks noGrp="1"/>
          </p:cNvSpPr>
          <p:nvPr>
            <p:ph type="title"/>
          </p:nvPr>
        </p:nvSpPr>
        <p:spPr>
          <a:xfrm>
            <a:off x="457200" y="116632"/>
            <a:ext cx="7401000" cy="9360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tr-TR"/>
              <a:t>System Approaches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body" idx="1"/>
          </p:nvPr>
        </p:nvSpPr>
        <p:spPr>
          <a:xfrm>
            <a:off x="188925" y="1052625"/>
            <a:ext cx="8955000" cy="5164500"/>
          </a:xfrm>
          <a:prstGeom prst="rect">
            <a:avLst/>
          </a:prstGeom>
        </p:spPr>
        <p:txBody>
          <a:bodyPr spcFirstLastPara="1" wrap="square" lIns="91425" tIns="91425" rIns="91425" bIns="91425" anchor="t" anchorCtr="0">
            <a:noAutofit/>
          </a:bodyPr>
          <a:lstStyle/>
          <a:p>
            <a:pPr marL="457200" lvl="0" indent="-385445" rtl="0">
              <a:spcBef>
                <a:spcPts val="520"/>
              </a:spcBef>
              <a:spcAft>
                <a:spcPts val="0"/>
              </a:spcAft>
              <a:buSzPts val="2470"/>
              <a:buChar char="●"/>
            </a:pPr>
            <a:r>
              <a:rPr lang="tr-TR"/>
              <a:t>Engineering approach can be inappropriate for</a:t>
            </a:r>
            <a:br>
              <a:rPr lang="tr-TR"/>
            </a:br>
            <a:r>
              <a:rPr lang="tr-TR"/>
              <a:t>‘soft problems’ (with fuzzy requirements).</a:t>
            </a:r>
            <a:endParaRPr/>
          </a:p>
          <a:p>
            <a:pPr marL="457200" lvl="0" indent="-385445">
              <a:spcBef>
                <a:spcPts val="0"/>
              </a:spcBef>
              <a:spcAft>
                <a:spcPts val="0"/>
              </a:spcAft>
              <a:buSzPts val="2470"/>
              <a:buChar char="●"/>
            </a:pPr>
            <a:r>
              <a:rPr lang="tr-TR"/>
              <a:t>Soft systems approaches (Soft Systems</a:t>
            </a:r>
            <a:br>
              <a:rPr lang="tr-TR"/>
            </a:br>
            <a:r>
              <a:rPr lang="tr-TR"/>
              <a:t>Methodology, Soft OR) assume:</a:t>
            </a:r>
            <a:br>
              <a:rPr lang="tr-TR"/>
            </a:br>
            <a:r>
              <a:rPr lang="tr-TR"/>
              <a:t>– organisational problems are ‘messy’ or poorly</a:t>
            </a:r>
            <a:br>
              <a:rPr lang="tr-TR"/>
            </a:br>
            <a:r>
              <a:rPr lang="tr-TR"/>
              <a:t>defined</a:t>
            </a:r>
            <a:br>
              <a:rPr lang="tr-TR"/>
            </a:br>
            <a:r>
              <a:rPr lang="tr-TR"/>
              <a:t>– stakeholders interpret problems differently (no</a:t>
            </a:r>
            <a:br>
              <a:rPr lang="tr-TR"/>
            </a:br>
            <a:r>
              <a:rPr lang="tr-TR"/>
              <a:t>objective reality)</a:t>
            </a:r>
            <a:br>
              <a:rPr lang="tr-TR"/>
            </a:br>
            <a:r>
              <a:rPr lang="tr-TR"/>
              <a:t>– human factors important</a:t>
            </a:r>
            <a:br>
              <a:rPr lang="tr-TR"/>
            </a:br>
            <a:r>
              <a:rPr lang="tr-TR"/>
              <a:t>– creative, intuitive approach to problem-solving</a:t>
            </a:r>
            <a:br>
              <a:rPr lang="tr-TR"/>
            </a:br>
            <a:r>
              <a:rPr lang="tr-TR"/>
              <a:t>– outcomes are learning, better understanding,</a:t>
            </a:r>
            <a:br>
              <a:rPr lang="tr-TR"/>
            </a:br>
            <a:r>
              <a:rPr lang="tr-TR"/>
              <a:t>rather than a ‘solution’</a:t>
            </a:r>
            <a:endParaRPr/>
          </a:p>
        </p:txBody>
      </p:sp>
      <p:sp>
        <p:nvSpPr>
          <p:cNvPr id="67" name="Shape 67"/>
          <p:cNvSpPr txBox="1">
            <a:spLocks noGrp="1"/>
          </p:cNvSpPr>
          <p:nvPr>
            <p:ph type="sldNum" idx="12"/>
          </p:nvPr>
        </p:nvSpPr>
        <p:spPr>
          <a:xfrm>
            <a:off x="7924800" y="6356350"/>
            <a:ext cx="762000" cy="365100"/>
          </a:xfrm>
          <a:prstGeom prst="rect">
            <a:avLst/>
          </a:prstGeom>
        </p:spPr>
        <p:txBody>
          <a:bodyPr spcFirstLastPara="1" wrap="square" lIns="0" tIns="0" rIns="0" bIns="0" anchor="b" anchorCtr="0">
            <a:noAutofit/>
          </a:bodyPr>
          <a:lstStyle/>
          <a:p>
            <a:pPr marL="0" lvl="0" indent="0">
              <a:spcBef>
                <a:spcPts val="0"/>
              </a:spcBef>
              <a:spcAft>
                <a:spcPts val="0"/>
              </a:spcAft>
              <a:buClr>
                <a:srgbClr val="000000"/>
              </a:buClr>
              <a:buSzPts val="1200"/>
              <a:buFont typeface="Arial"/>
              <a:buNone/>
            </a:pPr>
            <a:fld id="{00000000-1234-1234-1234-123412341234}" type="slidenum">
              <a:rPr lang="tr-TR"/>
              <a:t>4</a:t>
            </a:fld>
            <a:endParaRPr/>
          </a:p>
        </p:txBody>
      </p:sp>
      <p:sp>
        <p:nvSpPr>
          <p:cNvPr id="68" name="Shape 68"/>
          <p:cNvSpPr txBox="1">
            <a:spLocks noGrp="1"/>
          </p:cNvSpPr>
          <p:nvPr>
            <p:ph type="title"/>
          </p:nvPr>
        </p:nvSpPr>
        <p:spPr>
          <a:xfrm>
            <a:off x="324950" y="116632"/>
            <a:ext cx="7401000" cy="9360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tr-TR"/>
              <a:t>Soft System Approach</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body" idx="1"/>
          </p:nvPr>
        </p:nvSpPr>
        <p:spPr>
          <a:xfrm>
            <a:off x="457200" y="1268760"/>
            <a:ext cx="7401000" cy="4677300"/>
          </a:xfrm>
          <a:prstGeom prst="rect">
            <a:avLst/>
          </a:prstGeom>
        </p:spPr>
        <p:txBody>
          <a:bodyPr spcFirstLastPara="1" wrap="square" lIns="91425" tIns="91425" rIns="91425" bIns="91425" anchor="t" anchorCtr="0">
            <a:noAutofit/>
          </a:bodyPr>
          <a:lstStyle/>
          <a:p>
            <a:pPr marL="457200" lvl="0" indent="-385445" rtl="0">
              <a:spcBef>
                <a:spcPts val="520"/>
              </a:spcBef>
              <a:spcAft>
                <a:spcPts val="0"/>
              </a:spcAft>
              <a:buSzPts val="2470"/>
              <a:buChar char="●"/>
            </a:pPr>
            <a:r>
              <a:rPr lang="tr-TR"/>
              <a:t>Hard systems approaches (systems analysis</a:t>
            </a:r>
            <a:br>
              <a:rPr lang="tr-TR"/>
            </a:br>
            <a:r>
              <a:rPr lang="tr-TR"/>
              <a:t>(structured methods), systems engineering,</a:t>
            </a:r>
            <a:br>
              <a:rPr lang="tr-TR"/>
            </a:br>
            <a:r>
              <a:rPr lang="tr-TR"/>
              <a:t>operations research) assume:</a:t>
            </a:r>
            <a:br>
              <a:rPr lang="tr-TR"/>
            </a:br>
            <a:r>
              <a:rPr lang="tr-TR"/>
              <a:t>	– Objective reality of systems in the world</a:t>
            </a:r>
            <a:br>
              <a:rPr lang="tr-TR"/>
            </a:br>
            <a:r>
              <a:rPr lang="tr-TR"/>
              <a:t>	– Well-defined problem to be solved</a:t>
            </a:r>
            <a:br>
              <a:rPr lang="tr-TR"/>
            </a:br>
            <a:r>
              <a:rPr lang="tr-TR"/>
              <a:t>	– Technical factors foremost</a:t>
            </a:r>
            <a:br>
              <a:rPr lang="tr-TR"/>
            </a:br>
            <a:r>
              <a:rPr lang="tr-TR"/>
              <a:t>	– Scientific approach to problem-solving</a:t>
            </a:r>
            <a:br>
              <a:rPr lang="tr-TR"/>
            </a:br>
            <a:r>
              <a:rPr lang="tr-TR"/>
              <a:t>	– An ideal solution</a:t>
            </a:r>
            <a:endParaRPr/>
          </a:p>
          <a:p>
            <a:pPr marL="457200" lvl="0" indent="-385445">
              <a:spcBef>
                <a:spcPts val="0"/>
              </a:spcBef>
              <a:spcAft>
                <a:spcPts val="0"/>
              </a:spcAft>
              <a:buSzPts val="2470"/>
              <a:buChar char="●"/>
            </a:pPr>
            <a:r>
              <a:rPr lang="tr-TR"/>
              <a:t>More traditional way of viewing systems in</a:t>
            </a:r>
            <a:br>
              <a:rPr lang="tr-TR"/>
            </a:br>
            <a:r>
              <a:rPr lang="tr-TR"/>
              <a:t>Computing Science</a:t>
            </a:r>
            <a:endParaRPr/>
          </a:p>
        </p:txBody>
      </p:sp>
      <p:sp>
        <p:nvSpPr>
          <p:cNvPr id="75" name="Shape 75"/>
          <p:cNvSpPr txBox="1">
            <a:spLocks noGrp="1"/>
          </p:cNvSpPr>
          <p:nvPr>
            <p:ph type="sldNum" idx="12"/>
          </p:nvPr>
        </p:nvSpPr>
        <p:spPr>
          <a:xfrm>
            <a:off x="7924800" y="6356350"/>
            <a:ext cx="762000" cy="365100"/>
          </a:xfrm>
          <a:prstGeom prst="rect">
            <a:avLst/>
          </a:prstGeom>
        </p:spPr>
        <p:txBody>
          <a:bodyPr spcFirstLastPara="1" wrap="square" lIns="0" tIns="0" rIns="0" bIns="0" anchor="b" anchorCtr="0">
            <a:noAutofit/>
          </a:bodyPr>
          <a:lstStyle/>
          <a:p>
            <a:pPr marL="0" lvl="0" indent="0">
              <a:spcBef>
                <a:spcPts val="0"/>
              </a:spcBef>
              <a:spcAft>
                <a:spcPts val="0"/>
              </a:spcAft>
              <a:buClr>
                <a:srgbClr val="000000"/>
              </a:buClr>
              <a:buSzPts val="1200"/>
              <a:buFont typeface="Arial"/>
              <a:buNone/>
            </a:pPr>
            <a:fld id="{00000000-1234-1234-1234-123412341234}" type="slidenum">
              <a:rPr lang="tr-TR"/>
              <a:t>5</a:t>
            </a:fld>
            <a:endParaRPr/>
          </a:p>
        </p:txBody>
      </p:sp>
      <p:sp>
        <p:nvSpPr>
          <p:cNvPr id="76" name="Shape 76"/>
          <p:cNvSpPr txBox="1">
            <a:spLocks noGrp="1"/>
          </p:cNvSpPr>
          <p:nvPr>
            <p:ph type="title"/>
          </p:nvPr>
        </p:nvSpPr>
        <p:spPr>
          <a:xfrm>
            <a:off x="457200" y="116632"/>
            <a:ext cx="7401000" cy="9360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tr-TR"/>
              <a:t>Hard Systems Approach</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body" idx="1"/>
          </p:nvPr>
        </p:nvSpPr>
        <p:spPr>
          <a:xfrm>
            <a:off x="457200" y="1268760"/>
            <a:ext cx="7401000" cy="4677300"/>
          </a:xfrm>
          <a:prstGeom prst="rect">
            <a:avLst/>
          </a:prstGeom>
        </p:spPr>
        <p:txBody>
          <a:bodyPr spcFirstLastPara="1" wrap="square" lIns="91425" tIns="91425" rIns="91425" bIns="91425" anchor="t" anchorCtr="0">
            <a:noAutofit/>
          </a:bodyPr>
          <a:lstStyle/>
          <a:p>
            <a:pPr marL="457200" lvl="0" indent="-385445" rtl="0">
              <a:spcBef>
                <a:spcPts val="520"/>
              </a:spcBef>
              <a:spcAft>
                <a:spcPts val="0"/>
              </a:spcAft>
              <a:buSzPts val="2470"/>
              <a:buChar char="●"/>
            </a:pPr>
            <a:r>
              <a:rPr lang="tr-TR"/>
              <a:t>HARD systems - rigid techniques and procedures to</a:t>
            </a:r>
            <a:br>
              <a:rPr lang="tr-TR"/>
            </a:br>
            <a:r>
              <a:rPr lang="tr-TR"/>
              <a:t>provide unambiguous solutions to well-defined data</a:t>
            </a:r>
            <a:br>
              <a:rPr lang="tr-TR"/>
            </a:br>
            <a:r>
              <a:rPr lang="tr-TR"/>
              <a:t>and processing problems problems, focused on</a:t>
            </a:r>
            <a:br>
              <a:rPr lang="tr-TR"/>
            </a:br>
            <a:r>
              <a:rPr lang="tr-TR"/>
              <a:t>computer implementations</a:t>
            </a:r>
            <a:endParaRPr/>
          </a:p>
          <a:p>
            <a:pPr marL="457200" lvl="0" indent="-385445">
              <a:spcBef>
                <a:spcPts val="0"/>
              </a:spcBef>
              <a:spcAft>
                <a:spcPts val="0"/>
              </a:spcAft>
              <a:buSzPts val="2470"/>
              <a:buChar char="●"/>
            </a:pPr>
            <a:r>
              <a:rPr lang="tr-TR"/>
              <a:t>SOFT systems - a loose framework of tools to be</a:t>
            </a:r>
            <a:br>
              <a:rPr lang="tr-TR"/>
            </a:br>
            <a:r>
              <a:rPr lang="tr-TR"/>
              <a:t>used at the discretion of the analyst, focused on</a:t>
            </a:r>
            <a:br>
              <a:rPr lang="tr-TR"/>
            </a:br>
            <a:r>
              <a:rPr lang="tr-TR"/>
              <a:t>improvements to organisational problems</a:t>
            </a:r>
            <a:endParaRPr/>
          </a:p>
        </p:txBody>
      </p:sp>
      <p:sp>
        <p:nvSpPr>
          <p:cNvPr id="83" name="Shape 83"/>
          <p:cNvSpPr txBox="1">
            <a:spLocks noGrp="1"/>
          </p:cNvSpPr>
          <p:nvPr>
            <p:ph type="sldNum" idx="12"/>
          </p:nvPr>
        </p:nvSpPr>
        <p:spPr>
          <a:xfrm>
            <a:off x="7924800" y="6356350"/>
            <a:ext cx="762000" cy="365100"/>
          </a:xfrm>
          <a:prstGeom prst="rect">
            <a:avLst/>
          </a:prstGeom>
        </p:spPr>
        <p:txBody>
          <a:bodyPr spcFirstLastPara="1" wrap="square" lIns="0" tIns="0" rIns="0" bIns="0" anchor="b" anchorCtr="0">
            <a:noAutofit/>
          </a:bodyPr>
          <a:lstStyle/>
          <a:p>
            <a:pPr marL="0" lvl="0" indent="0">
              <a:spcBef>
                <a:spcPts val="0"/>
              </a:spcBef>
              <a:spcAft>
                <a:spcPts val="0"/>
              </a:spcAft>
              <a:buClr>
                <a:srgbClr val="000000"/>
              </a:buClr>
              <a:buSzPts val="1200"/>
              <a:buFont typeface="Arial"/>
              <a:buNone/>
            </a:pPr>
            <a:fld id="{00000000-1234-1234-1234-123412341234}" type="slidenum">
              <a:rPr lang="tr-TR"/>
              <a:t>6</a:t>
            </a:fld>
            <a:endParaRPr/>
          </a:p>
        </p:txBody>
      </p:sp>
      <p:sp>
        <p:nvSpPr>
          <p:cNvPr id="84" name="Shape 84"/>
          <p:cNvSpPr txBox="1">
            <a:spLocks noGrp="1"/>
          </p:cNvSpPr>
          <p:nvPr>
            <p:ph type="title"/>
          </p:nvPr>
        </p:nvSpPr>
        <p:spPr>
          <a:xfrm>
            <a:off x="511950" y="116750"/>
            <a:ext cx="8120100" cy="11520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tr-TR" sz="3600"/>
              <a:t>Differences between hard and soft systems methodologies?</a:t>
            </a:r>
            <a:endParaRPr sz="3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sldNum" idx="12"/>
          </p:nvPr>
        </p:nvSpPr>
        <p:spPr>
          <a:xfrm>
            <a:off x="7924800" y="6356350"/>
            <a:ext cx="762000" cy="365100"/>
          </a:xfrm>
          <a:prstGeom prst="rect">
            <a:avLst/>
          </a:prstGeom>
        </p:spPr>
        <p:txBody>
          <a:bodyPr spcFirstLastPara="1" wrap="square" lIns="0" tIns="0" rIns="0" bIns="0" anchor="b" anchorCtr="0">
            <a:noAutofit/>
          </a:bodyPr>
          <a:lstStyle/>
          <a:p>
            <a:pPr marL="0" lvl="0" indent="0">
              <a:spcBef>
                <a:spcPts val="0"/>
              </a:spcBef>
              <a:spcAft>
                <a:spcPts val="0"/>
              </a:spcAft>
              <a:buClr>
                <a:srgbClr val="000000"/>
              </a:buClr>
              <a:buSzPts val="1200"/>
              <a:buFont typeface="Arial"/>
              <a:buNone/>
            </a:pPr>
            <a:fld id="{00000000-1234-1234-1234-123412341234}" type="slidenum">
              <a:rPr lang="tr-TR"/>
              <a:t>7</a:t>
            </a:fld>
            <a:endParaRPr/>
          </a:p>
        </p:txBody>
      </p:sp>
      <p:sp>
        <p:nvSpPr>
          <p:cNvPr id="91" name="Shape 91"/>
          <p:cNvSpPr txBox="1">
            <a:spLocks noGrp="1"/>
          </p:cNvSpPr>
          <p:nvPr>
            <p:ph type="title"/>
          </p:nvPr>
        </p:nvSpPr>
        <p:spPr>
          <a:xfrm>
            <a:off x="457200" y="116632"/>
            <a:ext cx="7401000" cy="9360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tr-TR"/>
              <a:t>Hard vs Soft Systems</a:t>
            </a:r>
            <a:endParaRPr/>
          </a:p>
        </p:txBody>
      </p:sp>
      <p:pic>
        <p:nvPicPr>
          <p:cNvPr id="92" name="Shape 92"/>
          <p:cNvPicPr preferRelativeResize="0"/>
          <p:nvPr/>
        </p:nvPicPr>
        <p:blipFill>
          <a:blip r:embed="rId3">
            <a:alphaModFix/>
          </a:blip>
          <a:stretch>
            <a:fillRect/>
          </a:stretch>
        </p:blipFill>
        <p:spPr>
          <a:xfrm>
            <a:off x="727125" y="1486887"/>
            <a:ext cx="7026899" cy="4241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body" idx="1"/>
          </p:nvPr>
        </p:nvSpPr>
        <p:spPr>
          <a:xfrm>
            <a:off x="457200" y="1254650"/>
            <a:ext cx="7935900" cy="4677300"/>
          </a:xfrm>
          <a:prstGeom prst="rect">
            <a:avLst/>
          </a:prstGeom>
        </p:spPr>
        <p:txBody>
          <a:bodyPr spcFirstLastPara="1" wrap="square" lIns="91425" tIns="91425" rIns="91425" bIns="91425" anchor="t" anchorCtr="0">
            <a:noAutofit/>
          </a:bodyPr>
          <a:lstStyle/>
          <a:p>
            <a:pPr marL="457200" lvl="0" indent="-385445" rtl="0">
              <a:spcBef>
                <a:spcPts val="520"/>
              </a:spcBef>
              <a:spcAft>
                <a:spcPts val="0"/>
              </a:spcAft>
              <a:buClr>
                <a:srgbClr val="980000"/>
              </a:buClr>
              <a:buSzPts val="2470"/>
              <a:buChar char="●"/>
            </a:pPr>
            <a:r>
              <a:rPr lang="tr-TR">
                <a:solidFill>
                  <a:srgbClr val="980000"/>
                </a:solidFill>
              </a:rPr>
              <a:t>Can be linked together in order to ensure a smooth flow of information between the conceptualisation phase of the system and its quantitative analysis, and between the people’s needs and the development of solutions</a:t>
            </a:r>
            <a:endParaRPr>
              <a:solidFill>
                <a:srgbClr val="980000"/>
              </a:solidFill>
            </a:endParaRPr>
          </a:p>
          <a:p>
            <a:pPr marL="457200" lvl="0" indent="-385445" rtl="0">
              <a:spcBef>
                <a:spcPts val="0"/>
              </a:spcBef>
              <a:spcAft>
                <a:spcPts val="0"/>
              </a:spcAft>
              <a:buClr>
                <a:srgbClr val="980000"/>
              </a:buClr>
              <a:buSzPts val="2470"/>
              <a:buChar char="●"/>
            </a:pPr>
            <a:r>
              <a:rPr lang="tr-TR">
                <a:solidFill>
                  <a:srgbClr val="980000"/>
                </a:solidFill>
              </a:rPr>
              <a:t>First developed with the involvement of local people and local experts</a:t>
            </a:r>
            <a:endParaRPr>
              <a:solidFill>
                <a:srgbClr val="980000"/>
              </a:solidFill>
            </a:endParaRPr>
          </a:p>
          <a:p>
            <a:pPr marL="457200" lvl="0" indent="-385445" rtl="0">
              <a:spcBef>
                <a:spcPts val="0"/>
              </a:spcBef>
              <a:spcAft>
                <a:spcPts val="0"/>
              </a:spcAft>
              <a:buClr>
                <a:srgbClr val="980000"/>
              </a:buClr>
              <a:buSzPts val="2470"/>
              <a:buChar char="●"/>
            </a:pPr>
            <a:r>
              <a:rPr lang="tr-TR">
                <a:solidFill>
                  <a:srgbClr val="980000"/>
                </a:solidFill>
              </a:rPr>
              <a:t>Then used to guide the design of quantitative models</a:t>
            </a:r>
            <a:r>
              <a:rPr lang="tr-TR"/>
              <a:t/>
            </a:r>
            <a:br>
              <a:rPr lang="tr-TR"/>
            </a:br>
            <a:endParaRPr/>
          </a:p>
        </p:txBody>
      </p:sp>
      <p:sp>
        <p:nvSpPr>
          <p:cNvPr id="99" name="Shape 99"/>
          <p:cNvSpPr txBox="1">
            <a:spLocks noGrp="1"/>
          </p:cNvSpPr>
          <p:nvPr>
            <p:ph type="sldNum" idx="12"/>
          </p:nvPr>
        </p:nvSpPr>
        <p:spPr>
          <a:xfrm>
            <a:off x="7924800" y="6356350"/>
            <a:ext cx="762000" cy="365100"/>
          </a:xfrm>
          <a:prstGeom prst="rect">
            <a:avLst/>
          </a:prstGeom>
        </p:spPr>
        <p:txBody>
          <a:bodyPr spcFirstLastPara="1" wrap="square" lIns="0" tIns="0" rIns="0" bIns="0" anchor="b" anchorCtr="0">
            <a:noAutofit/>
          </a:bodyPr>
          <a:lstStyle/>
          <a:p>
            <a:pPr marL="0" lvl="0" indent="0">
              <a:spcBef>
                <a:spcPts val="0"/>
              </a:spcBef>
              <a:spcAft>
                <a:spcPts val="0"/>
              </a:spcAft>
              <a:buClr>
                <a:srgbClr val="000000"/>
              </a:buClr>
              <a:buSzPts val="1200"/>
              <a:buFont typeface="Arial"/>
              <a:buNone/>
            </a:pPr>
            <a:fld id="{00000000-1234-1234-1234-123412341234}" type="slidenum">
              <a:rPr lang="tr-TR"/>
              <a:t>8</a:t>
            </a:fld>
            <a:endParaRPr/>
          </a:p>
        </p:txBody>
      </p:sp>
      <p:sp>
        <p:nvSpPr>
          <p:cNvPr id="100" name="Shape 100"/>
          <p:cNvSpPr txBox="1">
            <a:spLocks noGrp="1"/>
          </p:cNvSpPr>
          <p:nvPr>
            <p:ph type="title"/>
          </p:nvPr>
        </p:nvSpPr>
        <p:spPr>
          <a:xfrm>
            <a:off x="457200" y="116632"/>
            <a:ext cx="7401000" cy="9360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tr-TR"/>
              <a:t>Concept Mapping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body" idx="1"/>
          </p:nvPr>
        </p:nvSpPr>
        <p:spPr>
          <a:xfrm>
            <a:off x="523800" y="1451810"/>
            <a:ext cx="7401000" cy="4677300"/>
          </a:xfrm>
          <a:prstGeom prst="rect">
            <a:avLst/>
          </a:prstGeom>
        </p:spPr>
        <p:txBody>
          <a:bodyPr spcFirstLastPara="1" wrap="square" lIns="91425" tIns="91425" rIns="91425" bIns="91425" anchor="t" anchorCtr="0">
            <a:noAutofit/>
          </a:bodyPr>
          <a:lstStyle/>
          <a:p>
            <a:pPr marL="457200" lvl="0" indent="-385445" rtl="0">
              <a:spcBef>
                <a:spcPts val="520"/>
              </a:spcBef>
              <a:spcAft>
                <a:spcPts val="0"/>
              </a:spcAft>
              <a:buClr>
                <a:srgbClr val="000000"/>
              </a:buClr>
              <a:buSzPts val="2470"/>
              <a:buChar char="●"/>
            </a:pPr>
            <a:r>
              <a:rPr lang="tr-TR">
                <a:solidFill>
                  <a:srgbClr val="000000"/>
                </a:solidFill>
              </a:rPr>
              <a:t>The participatory process</a:t>
            </a:r>
            <a:br>
              <a:rPr lang="tr-TR">
                <a:solidFill>
                  <a:srgbClr val="000000"/>
                </a:solidFill>
              </a:rPr>
            </a:br>
            <a:r>
              <a:rPr lang="tr-TR">
                <a:solidFill>
                  <a:srgbClr val="000000"/>
                </a:solidFill>
              </a:rPr>
              <a:t>     Workshops</a:t>
            </a:r>
            <a:br>
              <a:rPr lang="tr-TR">
                <a:solidFill>
                  <a:srgbClr val="000000"/>
                </a:solidFill>
              </a:rPr>
            </a:br>
            <a:r>
              <a:rPr lang="tr-TR">
                <a:solidFill>
                  <a:srgbClr val="000000"/>
                </a:solidFill>
              </a:rPr>
              <a:t>     Scenario planning</a:t>
            </a:r>
            <a:br>
              <a:rPr lang="tr-TR">
                <a:solidFill>
                  <a:srgbClr val="000000"/>
                </a:solidFill>
              </a:rPr>
            </a:br>
            <a:r>
              <a:rPr lang="tr-TR">
                <a:solidFill>
                  <a:srgbClr val="000000"/>
                </a:solidFill>
              </a:rPr>
              <a:t>     Capacity building</a:t>
            </a:r>
            <a:endParaRPr>
              <a:solidFill>
                <a:srgbClr val="000000"/>
              </a:solidFill>
            </a:endParaRPr>
          </a:p>
          <a:p>
            <a:pPr marL="457200" lvl="0" indent="-385445" rtl="0">
              <a:spcBef>
                <a:spcPts val="0"/>
              </a:spcBef>
              <a:spcAft>
                <a:spcPts val="0"/>
              </a:spcAft>
              <a:buClr>
                <a:srgbClr val="000000"/>
              </a:buClr>
              <a:buSzPts val="2470"/>
              <a:buChar char="●"/>
            </a:pPr>
            <a:r>
              <a:rPr lang="tr-TR">
                <a:solidFill>
                  <a:srgbClr val="000000"/>
                </a:solidFill>
              </a:rPr>
              <a:t>Qualitative research</a:t>
            </a:r>
            <a:endParaRPr>
              <a:solidFill>
                <a:srgbClr val="000000"/>
              </a:solidFill>
            </a:endParaRPr>
          </a:p>
          <a:p>
            <a:pPr marL="0" lvl="0" indent="0" rtl="0">
              <a:spcBef>
                <a:spcPts val="520"/>
              </a:spcBef>
              <a:spcAft>
                <a:spcPts val="0"/>
              </a:spcAft>
              <a:buNone/>
            </a:pPr>
            <a:r>
              <a:rPr lang="tr-TR">
                <a:solidFill>
                  <a:srgbClr val="FFFF00"/>
                </a:solidFill>
              </a:rPr>
              <a:t/>
            </a:r>
            <a:br>
              <a:rPr lang="tr-TR">
                <a:solidFill>
                  <a:srgbClr val="FFFF00"/>
                </a:solidFill>
              </a:rPr>
            </a:br>
            <a:endParaRPr>
              <a:solidFill>
                <a:srgbClr val="FFFF00"/>
              </a:solidFill>
            </a:endParaRPr>
          </a:p>
        </p:txBody>
      </p:sp>
      <p:sp>
        <p:nvSpPr>
          <p:cNvPr id="107" name="Shape 107"/>
          <p:cNvSpPr txBox="1">
            <a:spLocks noGrp="1"/>
          </p:cNvSpPr>
          <p:nvPr>
            <p:ph type="sldNum" idx="12"/>
          </p:nvPr>
        </p:nvSpPr>
        <p:spPr>
          <a:xfrm>
            <a:off x="7924800" y="6356350"/>
            <a:ext cx="762000" cy="365100"/>
          </a:xfrm>
          <a:prstGeom prst="rect">
            <a:avLst/>
          </a:prstGeom>
        </p:spPr>
        <p:txBody>
          <a:bodyPr spcFirstLastPara="1" wrap="square" lIns="0" tIns="0" rIns="0" bIns="0" anchor="b" anchorCtr="0">
            <a:noAutofit/>
          </a:bodyPr>
          <a:lstStyle/>
          <a:p>
            <a:pPr marL="0" lvl="0" indent="0">
              <a:spcBef>
                <a:spcPts val="0"/>
              </a:spcBef>
              <a:spcAft>
                <a:spcPts val="0"/>
              </a:spcAft>
              <a:buClr>
                <a:srgbClr val="000000"/>
              </a:buClr>
              <a:buSzPts val="1200"/>
              <a:buFont typeface="Arial"/>
              <a:buNone/>
            </a:pPr>
            <a:fld id="{00000000-1234-1234-1234-123412341234}" type="slidenum">
              <a:rPr lang="tr-TR"/>
              <a:t>9</a:t>
            </a:fld>
            <a:endParaRPr/>
          </a:p>
        </p:txBody>
      </p:sp>
      <p:sp>
        <p:nvSpPr>
          <p:cNvPr id="108" name="Shape 108"/>
          <p:cNvSpPr txBox="1">
            <a:spLocks noGrp="1"/>
          </p:cNvSpPr>
          <p:nvPr>
            <p:ph type="title"/>
          </p:nvPr>
        </p:nvSpPr>
        <p:spPr>
          <a:xfrm>
            <a:off x="457200" y="116632"/>
            <a:ext cx="7401000" cy="9360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tr-TR"/>
              <a:t>Soft Systems Methodology</a:t>
            </a:r>
            <a:endParaRPr/>
          </a:p>
        </p:txBody>
      </p:sp>
    </p:spTree>
  </p:cSld>
  <p:clrMapOvr>
    <a:masterClrMapping/>
  </p:clrMapOvr>
</p:sld>
</file>

<file path=ppt/theme/theme1.xml><?xml version="1.0" encoding="utf-8"?>
<a:theme xmlns:a="http://schemas.openxmlformats.org/drawingml/2006/main" name="THIS ONE 2.0">
  <a:themeElements>
    <a:clrScheme name="Custom 1">
      <a:dk1>
        <a:srgbClr val="000000"/>
      </a:dk1>
      <a:lt1>
        <a:srgbClr val="FFFFFF"/>
      </a:lt1>
      <a:dk2>
        <a:srgbClr val="323232"/>
      </a:dk2>
      <a:lt2>
        <a:srgbClr val="E3DED1"/>
      </a:lt2>
      <a:accent1>
        <a:srgbClr val="F07F09"/>
      </a:accent1>
      <a:accent2>
        <a:srgbClr val="C00000"/>
      </a:accent2>
      <a:accent3>
        <a:srgbClr val="D86B77"/>
      </a:accent3>
      <a:accent4>
        <a:srgbClr val="C00000"/>
      </a:accent4>
      <a:accent5>
        <a:srgbClr val="604878"/>
      </a:accent5>
      <a:accent6>
        <a:srgbClr val="C1985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IS ONE 2.0">
  <a:themeElements>
    <a:clrScheme name="Custom 1">
      <a:dk1>
        <a:srgbClr val="000000"/>
      </a:dk1>
      <a:lt1>
        <a:srgbClr val="FFFFFF"/>
      </a:lt1>
      <a:dk2>
        <a:srgbClr val="323232"/>
      </a:dk2>
      <a:lt2>
        <a:srgbClr val="E3DED1"/>
      </a:lt2>
      <a:accent1>
        <a:srgbClr val="F07F09"/>
      </a:accent1>
      <a:accent2>
        <a:srgbClr val="C00000"/>
      </a:accent2>
      <a:accent3>
        <a:srgbClr val="D86B77"/>
      </a:accent3>
      <a:accent4>
        <a:srgbClr val="C00000"/>
      </a:accent4>
      <a:accent5>
        <a:srgbClr val="604878"/>
      </a:accent5>
      <a:accent6>
        <a:srgbClr val="C1985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583</Words>
  <Application>Microsoft Office PowerPoint</Application>
  <PresentationFormat>On-screen Show (4:3)</PresentationFormat>
  <Paragraphs>95</Paragraphs>
  <Slides>19</Slides>
  <Notes>19</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19</vt:i4>
      </vt:variant>
    </vt:vector>
  </HeadingPairs>
  <TitlesOfParts>
    <vt:vector size="24" baseType="lpstr">
      <vt:lpstr>Arial</vt:lpstr>
      <vt:lpstr>Calibri</vt:lpstr>
      <vt:lpstr>Noto Sans Symbols</vt:lpstr>
      <vt:lpstr>THIS ONE 2.0</vt:lpstr>
      <vt:lpstr>THIS ONE 2.0</vt:lpstr>
      <vt:lpstr>                   Combining Hard and Soft System   Information Systems in Organizational Design  and      Applied System Thinking    Furkan Yücebaş     </vt:lpstr>
      <vt:lpstr>Outlines</vt:lpstr>
      <vt:lpstr>System Approaches </vt:lpstr>
      <vt:lpstr>Soft System Approach</vt:lpstr>
      <vt:lpstr>Hard Systems Approach</vt:lpstr>
      <vt:lpstr>Differences between hard and soft systems methodologies?</vt:lpstr>
      <vt:lpstr>Hard vs Soft Systems</vt:lpstr>
      <vt:lpstr>Concept Mapping</vt:lpstr>
      <vt:lpstr>Soft Systems Methodology</vt:lpstr>
      <vt:lpstr>Soft Systems Methodology : Qualitative research</vt:lpstr>
      <vt:lpstr>Hard Systems Methodology : Quantitative research</vt:lpstr>
      <vt:lpstr>Combining Hard and Soft System Methodology </vt:lpstr>
      <vt:lpstr>Case Study : </vt:lpstr>
      <vt:lpstr>The case-study: The HKKH Partnership Project</vt:lpstr>
      <vt:lpstr>The methodological approach</vt:lpstr>
      <vt:lpstr>System description through stakeholder participation</vt:lpstr>
      <vt:lpstr>Steps proposed in the HKKH Partnership Project for the overall socio-ecosystem analysis and modelling</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Combining Hard and Soft System   Information Systems in Organizational Design  and      Applied System Thinking    Furkan Yücebaş     </dc:title>
  <dc:creator>Class-04</dc:creator>
  <cp:lastModifiedBy>Class-04</cp:lastModifiedBy>
  <cp:revision>1</cp:revision>
  <dcterms:modified xsi:type="dcterms:W3CDTF">2018-12-03T10:50:48Z</dcterms:modified>
</cp:coreProperties>
</file>