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81" r:id="rId22"/>
    <p:sldId id="282" r:id="rId23"/>
    <p:sldId id="285" r:id="rId24"/>
    <p:sldId id="283" r:id="rId25"/>
    <p:sldId id="284" r:id="rId26"/>
    <p:sldId id="289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AE0AE-318B-4630-8C0C-02734CB1338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986A47-54FB-416E-B0B9-E92931BAECCE}">
      <dgm:prSet phldrT="[Metin]"/>
      <dgm:spPr/>
      <dgm:t>
        <a:bodyPr/>
        <a:lstStyle/>
        <a:p>
          <a:r>
            <a:rPr lang="tr-TR" dirty="0"/>
            <a:t>Step 2 </a:t>
          </a:r>
          <a:r>
            <a:rPr lang="tr-TR" dirty="0" err="1"/>
            <a:t>Strategy</a:t>
          </a:r>
          <a:r>
            <a:rPr lang="tr-TR" dirty="0"/>
            <a:t> Environment</a:t>
          </a:r>
        </a:p>
      </dgm:t>
    </dgm:pt>
    <dgm:pt modelId="{0AB1C04D-90AE-495B-8891-3FA509EFECAC}" type="parTrans" cxnId="{B6EC7D8D-238F-4C2D-A3C7-2DA6230D9841}">
      <dgm:prSet/>
      <dgm:spPr/>
      <dgm:t>
        <a:bodyPr/>
        <a:lstStyle/>
        <a:p>
          <a:endParaRPr lang="tr-TR"/>
        </a:p>
      </dgm:t>
    </dgm:pt>
    <dgm:pt modelId="{B014BEA2-64FC-4C1F-AB46-1B14949189A7}" type="sibTrans" cxnId="{B6EC7D8D-238F-4C2D-A3C7-2DA6230D9841}">
      <dgm:prSet/>
      <dgm:spPr/>
      <dgm:t>
        <a:bodyPr/>
        <a:lstStyle/>
        <a:p>
          <a:endParaRPr lang="tr-TR"/>
        </a:p>
      </dgm:t>
    </dgm:pt>
    <dgm:pt modelId="{3588E711-4EDF-4798-A8BE-99B0D7CACA68}">
      <dgm:prSet phldrT="[Metin]"/>
      <dgm:spPr/>
      <dgm:t>
        <a:bodyPr/>
        <a:lstStyle/>
        <a:p>
          <a:r>
            <a:rPr lang="tr-TR" dirty="0"/>
            <a:t>Step 4      </a:t>
          </a:r>
          <a:r>
            <a:rPr lang="tr-TR" dirty="0" err="1"/>
            <a:t>Task</a:t>
          </a:r>
          <a:r>
            <a:rPr lang="tr-TR" dirty="0"/>
            <a:t> Design People </a:t>
          </a:r>
          <a:r>
            <a:rPr lang="en-US" b="0" i="0" dirty="0"/>
            <a:t>Leadership</a:t>
          </a:r>
          <a:r>
            <a:rPr lang="tr-TR" b="0" i="0" dirty="0"/>
            <a:t> </a:t>
          </a:r>
          <a:r>
            <a:rPr lang="tr-TR" b="0" i="0" dirty="0" err="1"/>
            <a:t>Organizational</a:t>
          </a:r>
          <a:r>
            <a:rPr lang="tr-TR" b="0" i="0" dirty="0"/>
            <a:t> </a:t>
          </a:r>
          <a:r>
            <a:rPr lang="tr-TR" b="0" i="0" dirty="0" err="1"/>
            <a:t>Climate</a:t>
          </a:r>
          <a:endParaRPr lang="tr-TR" dirty="0"/>
        </a:p>
      </dgm:t>
    </dgm:pt>
    <dgm:pt modelId="{02A85333-8265-416F-8E06-ED6FF47380FE}" type="parTrans" cxnId="{F7C78EED-04A6-4011-AD8B-4769EEBBF4B8}">
      <dgm:prSet/>
      <dgm:spPr/>
      <dgm:t>
        <a:bodyPr/>
        <a:lstStyle/>
        <a:p>
          <a:endParaRPr lang="tr-TR"/>
        </a:p>
      </dgm:t>
    </dgm:pt>
    <dgm:pt modelId="{26084F76-5E53-45E8-A4DE-F278BBD1C906}" type="sibTrans" cxnId="{F7C78EED-04A6-4011-AD8B-4769EEBBF4B8}">
      <dgm:prSet/>
      <dgm:spPr/>
      <dgm:t>
        <a:bodyPr/>
        <a:lstStyle/>
        <a:p>
          <a:endParaRPr lang="tr-TR"/>
        </a:p>
      </dgm:t>
    </dgm:pt>
    <dgm:pt modelId="{413C2EAB-9581-4916-8B23-B80F840EC286}">
      <dgm:prSet phldrT="[Metin]"/>
      <dgm:spPr/>
      <dgm:t>
        <a:bodyPr/>
        <a:lstStyle/>
        <a:p>
          <a:r>
            <a:rPr lang="tr-TR" dirty="0"/>
            <a:t>Step 3  C</a:t>
          </a:r>
          <a:r>
            <a:rPr lang="en-US" b="0" i="0" dirty="0" err="1"/>
            <a:t>onfiguration</a:t>
          </a:r>
          <a:r>
            <a:rPr lang="en-US" b="0" i="0" dirty="0"/>
            <a:t> </a:t>
          </a:r>
          <a:r>
            <a:rPr lang="tr-TR" b="0" i="0" dirty="0"/>
            <a:t>C</a:t>
          </a:r>
          <a:r>
            <a:rPr lang="en-US" b="0" i="0" dirty="0" err="1"/>
            <a:t>omplexity</a:t>
          </a:r>
          <a:r>
            <a:rPr lang="tr-TR" b="0" i="0" dirty="0"/>
            <a:t> </a:t>
          </a:r>
          <a:r>
            <a:rPr lang="tr-TR" b="0" i="0" dirty="0" err="1"/>
            <a:t>Geographic</a:t>
          </a:r>
          <a:r>
            <a:rPr lang="tr-TR" b="0" i="0" dirty="0"/>
            <a:t> Distribution Knowledge Exchange</a:t>
          </a:r>
          <a:endParaRPr lang="tr-TR" dirty="0"/>
        </a:p>
      </dgm:t>
    </dgm:pt>
    <dgm:pt modelId="{C2F68EEE-A6A9-45AF-A158-0EEE7A4F3F74}" type="parTrans" cxnId="{499C896F-78C0-4A37-9919-C945F2B5699A}">
      <dgm:prSet/>
      <dgm:spPr/>
      <dgm:t>
        <a:bodyPr/>
        <a:lstStyle/>
        <a:p>
          <a:endParaRPr lang="tr-TR"/>
        </a:p>
      </dgm:t>
    </dgm:pt>
    <dgm:pt modelId="{89911965-FB35-4151-88E2-28AC565E5CE2}" type="sibTrans" cxnId="{499C896F-78C0-4A37-9919-C945F2B5699A}">
      <dgm:prSet/>
      <dgm:spPr/>
      <dgm:t>
        <a:bodyPr/>
        <a:lstStyle/>
        <a:p>
          <a:endParaRPr lang="tr-TR"/>
        </a:p>
      </dgm:t>
    </dgm:pt>
    <dgm:pt modelId="{776A775D-D585-4CB3-92E9-A70E5F1D3B97}">
      <dgm:prSet phldrT="[Metin]"/>
      <dgm:spPr/>
      <dgm:t>
        <a:bodyPr/>
        <a:lstStyle/>
        <a:p>
          <a:r>
            <a:rPr lang="tr-TR" dirty="0"/>
            <a:t>Step 1     </a:t>
          </a:r>
          <a:r>
            <a:rPr lang="tr-TR" dirty="0" err="1"/>
            <a:t>Scope</a:t>
          </a:r>
          <a:endParaRPr lang="tr-TR" dirty="0"/>
        </a:p>
      </dgm:t>
    </dgm:pt>
    <dgm:pt modelId="{969AB652-8E50-4EB6-832A-8308F4EA80B7}" type="parTrans" cxnId="{3D2C4A6F-3EF8-410C-9779-97D8635D21DC}">
      <dgm:prSet/>
      <dgm:spPr/>
      <dgm:t>
        <a:bodyPr/>
        <a:lstStyle/>
        <a:p>
          <a:endParaRPr lang="tr-TR"/>
        </a:p>
      </dgm:t>
    </dgm:pt>
    <dgm:pt modelId="{591B612E-AD79-473C-80BA-620116888A87}" type="sibTrans" cxnId="{3D2C4A6F-3EF8-410C-9779-97D8635D21DC}">
      <dgm:prSet/>
      <dgm:spPr/>
      <dgm:t>
        <a:bodyPr/>
        <a:lstStyle/>
        <a:p>
          <a:endParaRPr lang="tr-TR"/>
        </a:p>
      </dgm:t>
    </dgm:pt>
    <dgm:pt modelId="{3FB11159-D22E-464C-9F35-36D3E1BD405C}">
      <dgm:prSet phldrT="[Metin]"/>
      <dgm:spPr/>
      <dgm:t>
        <a:bodyPr/>
        <a:lstStyle/>
        <a:p>
          <a:r>
            <a:rPr lang="tr-TR" dirty="0"/>
            <a:t>Step 5 </a:t>
          </a:r>
          <a:r>
            <a:rPr lang="en-US" b="0" i="0" dirty="0"/>
            <a:t>Coordination, control</a:t>
          </a:r>
          <a:r>
            <a:rPr lang="tr-TR" b="0" i="0" dirty="0"/>
            <a:t>, Information </a:t>
          </a:r>
          <a:r>
            <a:rPr lang="tr-TR" b="0" i="0" dirty="0" err="1"/>
            <a:t>Systems</a:t>
          </a:r>
          <a:r>
            <a:rPr lang="tr-TR" b="0" i="0" dirty="0"/>
            <a:t> </a:t>
          </a:r>
          <a:r>
            <a:rPr lang="en-US" b="0" i="0" dirty="0"/>
            <a:t>Incentives</a:t>
          </a:r>
          <a:br>
            <a:rPr lang="en-US" dirty="0"/>
          </a:br>
          <a:endParaRPr lang="tr-TR" dirty="0"/>
        </a:p>
      </dgm:t>
    </dgm:pt>
    <dgm:pt modelId="{C12B98EB-A074-4413-81FD-7450582BD510}" type="parTrans" cxnId="{658A7507-81BD-4416-BB9A-9F9A16C96CBD}">
      <dgm:prSet/>
      <dgm:spPr/>
      <dgm:t>
        <a:bodyPr/>
        <a:lstStyle/>
        <a:p>
          <a:endParaRPr lang="tr-TR"/>
        </a:p>
      </dgm:t>
    </dgm:pt>
    <dgm:pt modelId="{4E8D1563-3FA8-4B46-AF7E-75522A6D7561}" type="sibTrans" cxnId="{658A7507-81BD-4416-BB9A-9F9A16C96CBD}">
      <dgm:prSet/>
      <dgm:spPr/>
      <dgm:t>
        <a:bodyPr/>
        <a:lstStyle/>
        <a:p>
          <a:endParaRPr lang="tr-TR"/>
        </a:p>
      </dgm:t>
    </dgm:pt>
    <dgm:pt modelId="{CA40CE71-B2CC-4420-99AC-92201A91D5FA}" type="pres">
      <dgm:prSet presAssocID="{F60AE0AE-318B-4630-8C0C-02734CB13381}" presName="CompostProcess" presStyleCnt="0">
        <dgm:presLayoutVars>
          <dgm:dir/>
          <dgm:resizeHandles val="exact"/>
        </dgm:presLayoutVars>
      </dgm:prSet>
      <dgm:spPr/>
    </dgm:pt>
    <dgm:pt modelId="{0420356B-E02C-4BBA-A759-C89977F728AF}" type="pres">
      <dgm:prSet presAssocID="{F60AE0AE-318B-4630-8C0C-02734CB13381}" presName="arrow" presStyleLbl="bgShp" presStyleIdx="0" presStyleCnt="1" custScaleX="117647" custLinFactNeighborY="317"/>
      <dgm:spPr/>
    </dgm:pt>
    <dgm:pt modelId="{D8F1438B-ADDC-4B05-B557-ECA849C375A6}" type="pres">
      <dgm:prSet presAssocID="{F60AE0AE-318B-4630-8C0C-02734CB13381}" presName="linearProcess" presStyleCnt="0"/>
      <dgm:spPr/>
    </dgm:pt>
    <dgm:pt modelId="{00122054-D587-4ABA-A3DE-BADE34A17626}" type="pres">
      <dgm:prSet presAssocID="{776A775D-D585-4CB3-92E9-A70E5F1D3B97}" presName="textNode" presStyleLbl="node1" presStyleIdx="0" presStyleCnt="5">
        <dgm:presLayoutVars>
          <dgm:bulletEnabled val="1"/>
        </dgm:presLayoutVars>
      </dgm:prSet>
      <dgm:spPr/>
    </dgm:pt>
    <dgm:pt modelId="{BBC9343C-5C48-49F6-A62C-F49C78C9CDFA}" type="pres">
      <dgm:prSet presAssocID="{591B612E-AD79-473C-80BA-620116888A87}" presName="sibTrans" presStyleCnt="0"/>
      <dgm:spPr/>
    </dgm:pt>
    <dgm:pt modelId="{F4C35E7F-22FB-418D-B4A3-99CEA9A0EFDD}" type="pres">
      <dgm:prSet presAssocID="{6D986A47-54FB-416E-B0B9-E92931BAECCE}" presName="textNode" presStyleLbl="node1" presStyleIdx="1" presStyleCnt="5">
        <dgm:presLayoutVars>
          <dgm:bulletEnabled val="1"/>
        </dgm:presLayoutVars>
      </dgm:prSet>
      <dgm:spPr/>
    </dgm:pt>
    <dgm:pt modelId="{34948D89-A9F2-4F18-8AFB-30173623F3AC}" type="pres">
      <dgm:prSet presAssocID="{B014BEA2-64FC-4C1F-AB46-1B14949189A7}" presName="sibTrans" presStyleCnt="0"/>
      <dgm:spPr/>
    </dgm:pt>
    <dgm:pt modelId="{51CA49E6-374F-4344-AF3E-E2CFAE34834A}" type="pres">
      <dgm:prSet presAssocID="{413C2EAB-9581-4916-8B23-B80F840EC286}" presName="textNode" presStyleLbl="node1" presStyleIdx="2" presStyleCnt="5">
        <dgm:presLayoutVars>
          <dgm:bulletEnabled val="1"/>
        </dgm:presLayoutVars>
      </dgm:prSet>
      <dgm:spPr/>
    </dgm:pt>
    <dgm:pt modelId="{53453047-0657-4832-B24C-91D98048F15F}" type="pres">
      <dgm:prSet presAssocID="{89911965-FB35-4151-88E2-28AC565E5CE2}" presName="sibTrans" presStyleCnt="0"/>
      <dgm:spPr/>
    </dgm:pt>
    <dgm:pt modelId="{2FD930D3-6B9D-4C37-9865-C5FCD913324C}" type="pres">
      <dgm:prSet presAssocID="{3588E711-4EDF-4798-A8BE-99B0D7CACA68}" presName="textNode" presStyleLbl="node1" presStyleIdx="3" presStyleCnt="5">
        <dgm:presLayoutVars>
          <dgm:bulletEnabled val="1"/>
        </dgm:presLayoutVars>
      </dgm:prSet>
      <dgm:spPr/>
    </dgm:pt>
    <dgm:pt modelId="{853851D3-740D-437E-9F54-D505BCF36BD0}" type="pres">
      <dgm:prSet presAssocID="{26084F76-5E53-45E8-A4DE-F278BBD1C906}" presName="sibTrans" presStyleCnt="0"/>
      <dgm:spPr/>
    </dgm:pt>
    <dgm:pt modelId="{07AB4BBD-DBE8-42B8-8C2B-8B78C26BF4DC}" type="pres">
      <dgm:prSet presAssocID="{3FB11159-D22E-464C-9F35-36D3E1BD405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A3FE7F1-DAA1-45AB-9B12-1F2357D287D2}" type="presOf" srcId="{3588E711-4EDF-4798-A8BE-99B0D7CACA68}" destId="{2FD930D3-6B9D-4C37-9865-C5FCD913324C}" srcOrd="0" destOrd="0" presId="urn:microsoft.com/office/officeart/2005/8/layout/hProcess9"/>
    <dgm:cxn modelId="{499C896F-78C0-4A37-9919-C945F2B5699A}" srcId="{F60AE0AE-318B-4630-8C0C-02734CB13381}" destId="{413C2EAB-9581-4916-8B23-B80F840EC286}" srcOrd="2" destOrd="0" parTransId="{C2F68EEE-A6A9-45AF-A158-0EEE7A4F3F74}" sibTransId="{89911965-FB35-4151-88E2-28AC565E5CE2}"/>
    <dgm:cxn modelId="{0C3E46B9-31DC-449B-9132-E3D659F1AB45}" type="presOf" srcId="{F60AE0AE-318B-4630-8C0C-02734CB13381}" destId="{CA40CE71-B2CC-4420-99AC-92201A91D5FA}" srcOrd="0" destOrd="0" presId="urn:microsoft.com/office/officeart/2005/8/layout/hProcess9"/>
    <dgm:cxn modelId="{3D2C4A6F-3EF8-410C-9779-97D8635D21DC}" srcId="{F60AE0AE-318B-4630-8C0C-02734CB13381}" destId="{776A775D-D585-4CB3-92E9-A70E5F1D3B97}" srcOrd="0" destOrd="0" parTransId="{969AB652-8E50-4EB6-832A-8308F4EA80B7}" sibTransId="{591B612E-AD79-473C-80BA-620116888A87}"/>
    <dgm:cxn modelId="{B6EC7D8D-238F-4C2D-A3C7-2DA6230D9841}" srcId="{F60AE0AE-318B-4630-8C0C-02734CB13381}" destId="{6D986A47-54FB-416E-B0B9-E92931BAECCE}" srcOrd="1" destOrd="0" parTransId="{0AB1C04D-90AE-495B-8891-3FA509EFECAC}" sibTransId="{B014BEA2-64FC-4C1F-AB46-1B14949189A7}"/>
    <dgm:cxn modelId="{F7C78EED-04A6-4011-AD8B-4769EEBBF4B8}" srcId="{F60AE0AE-318B-4630-8C0C-02734CB13381}" destId="{3588E711-4EDF-4798-A8BE-99B0D7CACA68}" srcOrd="3" destOrd="0" parTransId="{02A85333-8265-416F-8E06-ED6FF47380FE}" sibTransId="{26084F76-5E53-45E8-A4DE-F278BBD1C906}"/>
    <dgm:cxn modelId="{BD29F4AD-F0A9-420D-AD2F-8AD4271F79FC}" type="presOf" srcId="{413C2EAB-9581-4916-8B23-B80F840EC286}" destId="{51CA49E6-374F-4344-AF3E-E2CFAE34834A}" srcOrd="0" destOrd="0" presId="urn:microsoft.com/office/officeart/2005/8/layout/hProcess9"/>
    <dgm:cxn modelId="{658A7507-81BD-4416-BB9A-9F9A16C96CBD}" srcId="{F60AE0AE-318B-4630-8C0C-02734CB13381}" destId="{3FB11159-D22E-464C-9F35-36D3E1BD405C}" srcOrd="4" destOrd="0" parTransId="{C12B98EB-A074-4413-81FD-7450582BD510}" sibTransId="{4E8D1563-3FA8-4B46-AF7E-75522A6D7561}"/>
    <dgm:cxn modelId="{C52D278C-F869-4B68-9BA4-6B545CAC3768}" type="presOf" srcId="{6D986A47-54FB-416E-B0B9-E92931BAECCE}" destId="{F4C35E7F-22FB-418D-B4A3-99CEA9A0EFDD}" srcOrd="0" destOrd="0" presId="urn:microsoft.com/office/officeart/2005/8/layout/hProcess9"/>
    <dgm:cxn modelId="{9ACB5817-60E4-476A-992D-1A7F121A4533}" type="presOf" srcId="{776A775D-D585-4CB3-92E9-A70E5F1D3B97}" destId="{00122054-D587-4ABA-A3DE-BADE34A17626}" srcOrd="0" destOrd="0" presId="urn:microsoft.com/office/officeart/2005/8/layout/hProcess9"/>
    <dgm:cxn modelId="{0ED6EC0F-336C-4497-A79D-5B74CCF778F6}" type="presOf" srcId="{3FB11159-D22E-464C-9F35-36D3E1BD405C}" destId="{07AB4BBD-DBE8-42B8-8C2B-8B78C26BF4DC}" srcOrd="0" destOrd="0" presId="urn:microsoft.com/office/officeart/2005/8/layout/hProcess9"/>
    <dgm:cxn modelId="{A8FB7109-A2C3-489A-987D-A7B75E571292}" type="presParOf" srcId="{CA40CE71-B2CC-4420-99AC-92201A91D5FA}" destId="{0420356B-E02C-4BBA-A759-C89977F728AF}" srcOrd="0" destOrd="0" presId="urn:microsoft.com/office/officeart/2005/8/layout/hProcess9"/>
    <dgm:cxn modelId="{C4F14AB5-BAC7-4A42-9068-FB1B24846B59}" type="presParOf" srcId="{CA40CE71-B2CC-4420-99AC-92201A91D5FA}" destId="{D8F1438B-ADDC-4B05-B557-ECA849C375A6}" srcOrd="1" destOrd="0" presId="urn:microsoft.com/office/officeart/2005/8/layout/hProcess9"/>
    <dgm:cxn modelId="{42074DB8-38D8-465D-9A5F-C7145E41865B}" type="presParOf" srcId="{D8F1438B-ADDC-4B05-B557-ECA849C375A6}" destId="{00122054-D587-4ABA-A3DE-BADE34A17626}" srcOrd="0" destOrd="0" presId="urn:microsoft.com/office/officeart/2005/8/layout/hProcess9"/>
    <dgm:cxn modelId="{98D7EC58-8096-4E6B-97C1-C5263BF29F80}" type="presParOf" srcId="{D8F1438B-ADDC-4B05-B557-ECA849C375A6}" destId="{BBC9343C-5C48-49F6-A62C-F49C78C9CDFA}" srcOrd="1" destOrd="0" presId="urn:microsoft.com/office/officeart/2005/8/layout/hProcess9"/>
    <dgm:cxn modelId="{B577D397-11BA-46D4-97D6-D7DED5102582}" type="presParOf" srcId="{D8F1438B-ADDC-4B05-B557-ECA849C375A6}" destId="{F4C35E7F-22FB-418D-B4A3-99CEA9A0EFDD}" srcOrd="2" destOrd="0" presId="urn:microsoft.com/office/officeart/2005/8/layout/hProcess9"/>
    <dgm:cxn modelId="{E03E1023-5E0B-4E3F-9B7C-AA6E92D03E8E}" type="presParOf" srcId="{D8F1438B-ADDC-4B05-B557-ECA849C375A6}" destId="{34948D89-A9F2-4F18-8AFB-30173623F3AC}" srcOrd="3" destOrd="0" presId="urn:microsoft.com/office/officeart/2005/8/layout/hProcess9"/>
    <dgm:cxn modelId="{CF85F594-403F-4470-A37C-7145CD7A9523}" type="presParOf" srcId="{D8F1438B-ADDC-4B05-B557-ECA849C375A6}" destId="{51CA49E6-374F-4344-AF3E-E2CFAE34834A}" srcOrd="4" destOrd="0" presId="urn:microsoft.com/office/officeart/2005/8/layout/hProcess9"/>
    <dgm:cxn modelId="{E64E4D0F-B0A2-4F25-A4D8-732D2001CA4F}" type="presParOf" srcId="{D8F1438B-ADDC-4B05-B557-ECA849C375A6}" destId="{53453047-0657-4832-B24C-91D98048F15F}" srcOrd="5" destOrd="0" presId="urn:microsoft.com/office/officeart/2005/8/layout/hProcess9"/>
    <dgm:cxn modelId="{CB65C181-424B-4080-A208-70A271BD23DB}" type="presParOf" srcId="{D8F1438B-ADDC-4B05-B557-ECA849C375A6}" destId="{2FD930D3-6B9D-4C37-9865-C5FCD913324C}" srcOrd="6" destOrd="0" presId="urn:microsoft.com/office/officeart/2005/8/layout/hProcess9"/>
    <dgm:cxn modelId="{FC66F7BB-BF61-475B-89BE-2CA0D79F1368}" type="presParOf" srcId="{D8F1438B-ADDC-4B05-B557-ECA849C375A6}" destId="{853851D3-740D-437E-9F54-D505BCF36BD0}" srcOrd="7" destOrd="0" presId="urn:microsoft.com/office/officeart/2005/8/layout/hProcess9"/>
    <dgm:cxn modelId="{560E16AE-83CD-4F63-B988-4770AE058FFF}" type="presParOf" srcId="{D8F1438B-ADDC-4B05-B557-ECA849C375A6}" destId="{07AB4BBD-DBE8-42B8-8C2B-8B78C26BF4D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1C029B-1388-496B-A4A3-27ECC3C427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F693E57-AE41-4D14-B56C-4DD00C54EFEE}">
      <dgm:prSet phldrT="[Metin]"/>
      <dgm:spPr/>
      <dgm:t>
        <a:bodyPr/>
        <a:lstStyle/>
        <a:p>
          <a:r>
            <a:rPr lang="tr-TR" dirty="0"/>
            <a:t>Action</a:t>
          </a:r>
        </a:p>
      </dgm:t>
    </dgm:pt>
    <dgm:pt modelId="{5090668E-CD92-4F57-8010-6730AFA6ADE3}" type="parTrans" cxnId="{F744718C-427E-461E-BA99-139059D19B7D}">
      <dgm:prSet/>
      <dgm:spPr/>
      <dgm:t>
        <a:bodyPr/>
        <a:lstStyle/>
        <a:p>
          <a:endParaRPr lang="tr-TR"/>
        </a:p>
      </dgm:t>
    </dgm:pt>
    <dgm:pt modelId="{23F2A232-810D-4096-BF06-9293386387B0}" type="sibTrans" cxnId="{F744718C-427E-461E-BA99-139059D19B7D}">
      <dgm:prSet/>
      <dgm:spPr/>
      <dgm:t>
        <a:bodyPr/>
        <a:lstStyle/>
        <a:p>
          <a:endParaRPr lang="tr-TR"/>
        </a:p>
      </dgm:t>
    </dgm:pt>
    <dgm:pt modelId="{FC13F965-1234-47D8-9799-C5BD37378CAC}">
      <dgm:prSet phldrT="[Metin]"/>
      <dgm:spPr/>
      <dgm:t>
        <a:bodyPr/>
        <a:lstStyle/>
        <a:p>
          <a:r>
            <a:rPr lang="tr-TR" dirty="0" err="1"/>
            <a:t>Fix</a:t>
          </a:r>
          <a:r>
            <a:rPr lang="tr-TR" dirty="0"/>
            <a:t> </a:t>
          </a:r>
          <a:r>
            <a:rPr lang="tr-TR" dirty="0" err="1"/>
            <a:t>All</a:t>
          </a:r>
          <a:endParaRPr lang="tr-TR" dirty="0"/>
        </a:p>
      </dgm:t>
    </dgm:pt>
    <dgm:pt modelId="{2E2F4ACD-0AD6-4AF5-9590-EFEDBC6262D4}" type="parTrans" cxnId="{BB41FBF0-5BC7-45EA-9558-36C7EC7D2942}">
      <dgm:prSet/>
      <dgm:spPr/>
      <dgm:t>
        <a:bodyPr/>
        <a:lstStyle/>
        <a:p>
          <a:endParaRPr lang="tr-TR"/>
        </a:p>
      </dgm:t>
    </dgm:pt>
    <dgm:pt modelId="{449BBD48-438B-43BB-AEB0-80976EF8AB8E}" type="sibTrans" cxnId="{BB41FBF0-5BC7-45EA-9558-36C7EC7D2942}">
      <dgm:prSet/>
      <dgm:spPr/>
      <dgm:t>
        <a:bodyPr/>
        <a:lstStyle/>
        <a:p>
          <a:endParaRPr lang="tr-TR"/>
        </a:p>
      </dgm:t>
    </dgm:pt>
    <dgm:pt modelId="{5E939589-C728-4F91-8AC8-139F1E2F0D68}">
      <dgm:prSet phldrT="[Metin]"/>
      <dgm:spPr/>
      <dgm:t>
        <a:bodyPr/>
        <a:lstStyle/>
        <a:p>
          <a:r>
            <a:rPr lang="tr-TR" dirty="0" err="1"/>
            <a:t>Reduce</a:t>
          </a:r>
          <a:endParaRPr lang="tr-TR" dirty="0"/>
        </a:p>
      </dgm:t>
    </dgm:pt>
    <dgm:pt modelId="{112BC727-5231-4368-BAEE-784C8D9F30FC}" type="parTrans" cxnId="{01373C9E-7444-4DD9-999A-C07C78DCD47E}">
      <dgm:prSet/>
      <dgm:spPr/>
      <dgm:t>
        <a:bodyPr/>
        <a:lstStyle/>
        <a:p>
          <a:endParaRPr lang="tr-TR"/>
        </a:p>
      </dgm:t>
    </dgm:pt>
    <dgm:pt modelId="{E2BB7E59-DA23-4A46-9648-6312D436DEDF}" type="sibTrans" cxnId="{01373C9E-7444-4DD9-999A-C07C78DCD47E}">
      <dgm:prSet/>
      <dgm:spPr/>
      <dgm:t>
        <a:bodyPr/>
        <a:lstStyle/>
        <a:p>
          <a:endParaRPr lang="tr-TR"/>
        </a:p>
      </dgm:t>
    </dgm:pt>
    <dgm:pt modelId="{4237A348-21A0-4BAA-90C7-A1BE8BF11595}">
      <dgm:prSet phldrT="[Metin]"/>
      <dgm:spPr/>
      <dgm:t>
        <a:bodyPr/>
        <a:lstStyle/>
        <a:p>
          <a:r>
            <a:rPr lang="tr-TR" dirty="0" err="1"/>
            <a:t>Tolerate</a:t>
          </a:r>
          <a:endParaRPr lang="tr-TR" dirty="0"/>
        </a:p>
      </dgm:t>
    </dgm:pt>
    <dgm:pt modelId="{FB0718B9-1979-448C-867F-8736362A8585}" type="parTrans" cxnId="{24135C6A-D7CB-4F2C-BAE7-580810699027}">
      <dgm:prSet/>
      <dgm:spPr/>
      <dgm:t>
        <a:bodyPr/>
        <a:lstStyle/>
        <a:p>
          <a:endParaRPr lang="tr-TR"/>
        </a:p>
      </dgm:t>
    </dgm:pt>
    <dgm:pt modelId="{EF226271-ECF5-4EC3-BB9C-A1DE6124CDA6}" type="sibTrans" cxnId="{24135C6A-D7CB-4F2C-BAE7-580810699027}">
      <dgm:prSet/>
      <dgm:spPr/>
      <dgm:t>
        <a:bodyPr/>
        <a:lstStyle/>
        <a:p>
          <a:endParaRPr lang="tr-TR"/>
        </a:p>
      </dgm:t>
    </dgm:pt>
    <dgm:pt modelId="{BB28B019-CFF3-4947-84C3-A72B86FE1952}" type="pres">
      <dgm:prSet presAssocID="{D41C029B-1388-496B-A4A3-27ECC3C427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61B020-B912-42BF-9F66-635A17FB9DC9}" type="pres">
      <dgm:prSet presAssocID="{EF693E57-AE41-4D14-B56C-4DD00C54EFEE}" presName="hierRoot1" presStyleCnt="0">
        <dgm:presLayoutVars>
          <dgm:hierBranch val="init"/>
        </dgm:presLayoutVars>
      </dgm:prSet>
      <dgm:spPr/>
    </dgm:pt>
    <dgm:pt modelId="{51D7591B-3813-4DBD-BB41-DE8EAE244CD0}" type="pres">
      <dgm:prSet presAssocID="{EF693E57-AE41-4D14-B56C-4DD00C54EFEE}" presName="rootComposite1" presStyleCnt="0"/>
      <dgm:spPr/>
    </dgm:pt>
    <dgm:pt modelId="{EF5B2D21-E726-4975-BECD-BC9DA84C65C3}" type="pres">
      <dgm:prSet presAssocID="{EF693E57-AE41-4D14-B56C-4DD00C54EFEE}" presName="rootText1" presStyleLbl="node0" presStyleIdx="0" presStyleCnt="1">
        <dgm:presLayoutVars>
          <dgm:chPref val="3"/>
        </dgm:presLayoutVars>
      </dgm:prSet>
      <dgm:spPr/>
    </dgm:pt>
    <dgm:pt modelId="{764284A0-C7D2-46F2-AD2C-DFCDA7B4614B}" type="pres">
      <dgm:prSet presAssocID="{EF693E57-AE41-4D14-B56C-4DD00C54EFEE}" presName="rootConnector1" presStyleLbl="node1" presStyleIdx="0" presStyleCnt="0"/>
      <dgm:spPr/>
    </dgm:pt>
    <dgm:pt modelId="{9E864AC2-1A0C-42F0-A3FD-0DEC7EAFB6F1}" type="pres">
      <dgm:prSet presAssocID="{EF693E57-AE41-4D14-B56C-4DD00C54EFEE}" presName="hierChild2" presStyleCnt="0"/>
      <dgm:spPr/>
    </dgm:pt>
    <dgm:pt modelId="{8AD79C8B-44B6-494F-827E-785954CDB619}" type="pres">
      <dgm:prSet presAssocID="{2E2F4ACD-0AD6-4AF5-9590-EFEDBC6262D4}" presName="Name37" presStyleLbl="parChTrans1D2" presStyleIdx="0" presStyleCnt="3"/>
      <dgm:spPr/>
    </dgm:pt>
    <dgm:pt modelId="{7243E1D3-49F9-46ED-A748-834C596F2F83}" type="pres">
      <dgm:prSet presAssocID="{FC13F965-1234-47D8-9799-C5BD37378CAC}" presName="hierRoot2" presStyleCnt="0">
        <dgm:presLayoutVars>
          <dgm:hierBranch val="init"/>
        </dgm:presLayoutVars>
      </dgm:prSet>
      <dgm:spPr/>
    </dgm:pt>
    <dgm:pt modelId="{E547B374-915C-4DA3-A9AA-19A6AA0B79C8}" type="pres">
      <dgm:prSet presAssocID="{FC13F965-1234-47D8-9799-C5BD37378CAC}" presName="rootComposite" presStyleCnt="0"/>
      <dgm:spPr/>
    </dgm:pt>
    <dgm:pt modelId="{004DAFAC-69D1-4AF8-AEFF-94476EB4E176}" type="pres">
      <dgm:prSet presAssocID="{FC13F965-1234-47D8-9799-C5BD37378CAC}" presName="rootText" presStyleLbl="node2" presStyleIdx="0" presStyleCnt="3">
        <dgm:presLayoutVars>
          <dgm:chPref val="3"/>
        </dgm:presLayoutVars>
      </dgm:prSet>
      <dgm:spPr/>
    </dgm:pt>
    <dgm:pt modelId="{2B0FFBBB-29C1-492A-878E-EC3B6BF17D7E}" type="pres">
      <dgm:prSet presAssocID="{FC13F965-1234-47D8-9799-C5BD37378CAC}" presName="rootConnector" presStyleLbl="node2" presStyleIdx="0" presStyleCnt="3"/>
      <dgm:spPr/>
    </dgm:pt>
    <dgm:pt modelId="{576590B7-34F7-473D-BAD1-5970470E347A}" type="pres">
      <dgm:prSet presAssocID="{FC13F965-1234-47D8-9799-C5BD37378CAC}" presName="hierChild4" presStyleCnt="0"/>
      <dgm:spPr/>
    </dgm:pt>
    <dgm:pt modelId="{6CF462AD-8574-4807-A81A-A903B79A403A}" type="pres">
      <dgm:prSet presAssocID="{FC13F965-1234-47D8-9799-C5BD37378CAC}" presName="hierChild5" presStyleCnt="0"/>
      <dgm:spPr/>
    </dgm:pt>
    <dgm:pt modelId="{AA647749-B8A4-4D27-A6C7-75850C840020}" type="pres">
      <dgm:prSet presAssocID="{112BC727-5231-4368-BAEE-784C8D9F30FC}" presName="Name37" presStyleLbl="parChTrans1D2" presStyleIdx="1" presStyleCnt="3"/>
      <dgm:spPr/>
    </dgm:pt>
    <dgm:pt modelId="{651C9212-8455-4604-A16A-C39C1D856A09}" type="pres">
      <dgm:prSet presAssocID="{5E939589-C728-4F91-8AC8-139F1E2F0D68}" presName="hierRoot2" presStyleCnt="0">
        <dgm:presLayoutVars>
          <dgm:hierBranch val="init"/>
        </dgm:presLayoutVars>
      </dgm:prSet>
      <dgm:spPr/>
    </dgm:pt>
    <dgm:pt modelId="{90B76111-1E99-4470-870C-E4EF768952F8}" type="pres">
      <dgm:prSet presAssocID="{5E939589-C728-4F91-8AC8-139F1E2F0D68}" presName="rootComposite" presStyleCnt="0"/>
      <dgm:spPr/>
    </dgm:pt>
    <dgm:pt modelId="{4AD1A92D-F53D-4D82-A3B9-CA4424AA091F}" type="pres">
      <dgm:prSet presAssocID="{5E939589-C728-4F91-8AC8-139F1E2F0D68}" presName="rootText" presStyleLbl="node2" presStyleIdx="1" presStyleCnt="3">
        <dgm:presLayoutVars>
          <dgm:chPref val="3"/>
        </dgm:presLayoutVars>
      </dgm:prSet>
      <dgm:spPr/>
    </dgm:pt>
    <dgm:pt modelId="{1D7ACEF1-9F71-4820-B07A-34AFBFADBB9C}" type="pres">
      <dgm:prSet presAssocID="{5E939589-C728-4F91-8AC8-139F1E2F0D68}" presName="rootConnector" presStyleLbl="node2" presStyleIdx="1" presStyleCnt="3"/>
      <dgm:spPr/>
    </dgm:pt>
    <dgm:pt modelId="{6F2FF3B2-98F7-4E8B-8BB0-C823E90D0DB3}" type="pres">
      <dgm:prSet presAssocID="{5E939589-C728-4F91-8AC8-139F1E2F0D68}" presName="hierChild4" presStyleCnt="0"/>
      <dgm:spPr/>
    </dgm:pt>
    <dgm:pt modelId="{CFFBBF0F-84B1-460A-9F55-613469174EA8}" type="pres">
      <dgm:prSet presAssocID="{5E939589-C728-4F91-8AC8-139F1E2F0D68}" presName="hierChild5" presStyleCnt="0"/>
      <dgm:spPr/>
    </dgm:pt>
    <dgm:pt modelId="{4983342D-D5D6-4AE1-BF57-3C8E6B1BFCFC}" type="pres">
      <dgm:prSet presAssocID="{FB0718B9-1979-448C-867F-8736362A8585}" presName="Name37" presStyleLbl="parChTrans1D2" presStyleIdx="2" presStyleCnt="3"/>
      <dgm:spPr/>
    </dgm:pt>
    <dgm:pt modelId="{04FB1DED-77D8-4ED8-9A9F-5D50A21112FA}" type="pres">
      <dgm:prSet presAssocID="{4237A348-21A0-4BAA-90C7-A1BE8BF11595}" presName="hierRoot2" presStyleCnt="0">
        <dgm:presLayoutVars>
          <dgm:hierBranch val="init"/>
        </dgm:presLayoutVars>
      </dgm:prSet>
      <dgm:spPr/>
    </dgm:pt>
    <dgm:pt modelId="{E12CCB23-2484-4221-A502-142E8FBEA172}" type="pres">
      <dgm:prSet presAssocID="{4237A348-21A0-4BAA-90C7-A1BE8BF11595}" presName="rootComposite" presStyleCnt="0"/>
      <dgm:spPr/>
    </dgm:pt>
    <dgm:pt modelId="{E75E4252-E51C-4175-A1FB-AAE39ABD6389}" type="pres">
      <dgm:prSet presAssocID="{4237A348-21A0-4BAA-90C7-A1BE8BF11595}" presName="rootText" presStyleLbl="node2" presStyleIdx="2" presStyleCnt="3">
        <dgm:presLayoutVars>
          <dgm:chPref val="3"/>
        </dgm:presLayoutVars>
      </dgm:prSet>
      <dgm:spPr/>
    </dgm:pt>
    <dgm:pt modelId="{0CBFEDE2-5359-4578-B17F-F7A6E7D18A76}" type="pres">
      <dgm:prSet presAssocID="{4237A348-21A0-4BAA-90C7-A1BE8BF11595}" presName="rootConnector" presStyleLbl="node2" presStyleIdx="2" presStyleCnt="3"/>
      <dgm:spPr/>
    </dgm:pt>
    <dgm:pt modelId="{2B284728-5741-4E04-A719-7E1673545186}" type="pres">
      <dgm:prSet presAssocID="{4237A348-21A0-4BAA-90C7-A1BE8BF11595}" presName="hierChild4" presStyleCnt="0"/>
      <dgm:spPr/>
    </dgm:pt>
    <dgm:pt modelId="{32D05B75-C567-4F49-9934-26BDAA6FFBB2}" type="pres">
      <dgm:prSet presAssocID="{4237A348-21A0-4BAA-90C7-A1BE8BF11595}" presName="hierChild5" presStyleCnt="0"/>
      <dgm:spPr/>
    </dgm:pt>
    <dgm:pt modelId="{8FA2EE8A-44A1-4C10-9661-A1BB4E6514E6}" type="pres">
      <dgm:prSet presAssocID="{EF693E57-AE41-4D14-B56C-4DD00C54EFEE}" presName="hierChild3" presStyleCnt="0"/>
      <dgm:spPr/>
    </dgm:pt>
  </dgm:ptLst>
  <dgm:cxnLst>
    <dgm:cxn modelId="{F744718C-427E-461E-BA99-139059D19B7D}" srcId="{D41C029B-1388-496B-A4A3-27ECC3C42786}" destId="{EF693E57-AE41-4D14-B56C-4DD00C54EFEE}" srcOrd="0" destOrd="0" parTransId="{5090668E-CD92-4F57-8010-6730AFA6ADE3}" sibTransId="{23F2A232-810D-4096-BF06-9293386387B0}"/>
    <dgm:cxn modelId="{5C5F90CC-296E-480A-BE40-5BC64A01DB80}" type="presOf" srcId="{2E2F4ACD-0AD6-4AF5-9590-EFEDBC6262D4}" destId="{8AD79C8B-44B6-494F-827E-785954CDB619}" srcOrd="0" destOrd="0" presId="urn:microsoft.com/office/officeart/2005/8/layout/orgChart1"/>
    <dgm:cxn modelId="{161A2A7D-505A-4AB7-B809-E536265D3F59}" type="presOf" srcId="{D41C029B-1388-496B-A4A3-27ECC3C42786}" destId="{BB28B019-CFF3-4947-84C3-A72B86FE1952}" srcOrd="0" destOrd="0" presId="urn:microsoft.com/office/officeart/2005/8/layout/orgChart1"/>
    <dgm:cxn modelId="{24135C6A-D7CB-4F2C-BAE7-580810699027}" srcId="{EF693E57-AE41-4D14-B56C-4DD00C54EFEE}" destId="{4237A348-21A0-4BAA-90C7-A1BE8BF11595}" srcOrd="2" destOrd="0" parTransId="{FB0718B9-1979-448C-867F-8736362A8585}" sibTransId="{EF226271-ECF5-4EC3-BB9C-A1DE6124CDA6}"/>
    <dgm:cxn modelId="{6A7685A3-E394-400C-B231-EA7DEEF66E7C}" type="presOf" srcId="{112BC727-5231-4368-BAEE-784C8D9F30FC}" destId="{AA647749-B8A4-4D27-A6C7-75850C840020}" srcOrd="0" destOrd="0" presId="urn:microsoft.com/office/officeart/2005/8/layout/orgChart1"/>
    <dgm:cxn modelId="{C9D71686-261A-4D7A-8C57-48365A16B121}" type="presOf" srcId="{FC13F965-1234-47D8-9799-C5BD37378CAC}" destId="{2B0FFBBB-29C1-492A-878E-EC3B6BF17D7E}" srcOrd="1" destOrd="0" presId="urn:microsoft.com/office/officeart/2005/8/layout/orgChart1"/>
    <dgm:cxn modelId="{D2A075F1-FE4C-45D8-AA5A-F35855AED3CF}" type="presOf" srcId="{EF693E57-AE41-4D14-B56C-4DD00C54EFEE}" destId="{EF5B2D21-E726-4975-BECD-BC9DA84C65C3}" srcOrd="0" destOrd="0" presId="urn:microsoft.com/office/officeart/2005/8/layout/orgChart1"/>
    <dgm:cxn modelId="{01373C9E-7444-4DD9-999A-C07C78DCD47E}" srcId="{EF693E57-AE41-4D14-B56C-4DD00C54EFEE}" destId="{5E939589-C728-4F91-8AC8-139F1E2F0D68}" srcOrd="1" destOrd="0" parTransId="{112BC727-5231-4368-BAEE-784C8D9F30FC}" sibTransId="{E2BB7E59-DA23-4A46-9648-6312D436DEDF}"/>
    <dgm:cxn modelId="{8327D04D-9CFC-404B-9940-35AFADC39252}" type="presOf" srcId="{FB0718B9-1979-448C-867F-8736362A8585}" destId="{4983342D-D5D6-4AE1-BF57-3C8E6B1BFCFC}" srcOrd="0" destOrd="0" presId="urn:microsoft.com/office/officeart/2005/8/layout/orgChart1"/>
    <dgm:cxn modelId="{319986DA-CD3A-4E12-9BB2-A4CD5DEE10DF}" type="presOf" srcId="{EF693E57-AE41-4D14-B56C-4DD00C54EFEE}" destId="{764284A0-C7D2-46F2-AD2C-DFCDA7B4614B}" srcOrd="1" destOrd="0" presId="urn:microsoft.com/office/officeart/2005/8/layout/orgChart1"/>
    <dgm:cxn modelId="{6F07057B-90C3-4C1D-B02C-BDD7F2A5276B}" type="presOf" srcId="{4237A348-21A0-4BAA-90C7-A1BE8BF11595}" destId="{E75E4252-E51C-4175-A1FB-AAE39ABD6389}" srcOrd="0" destOrd="0" presId="urn:microsoft.com/office/officeart/2005/8/layout/orgChart1"/>
    <dgm:cxn modelId="{228B6ACE-C5C5-4CAC-A48F-8CAB25B1BAC3}" type="presOf" srcId="{4237A348-21A0-4BAA-90C7-A1BE8BF11595}" destId="{0CBFEDE2-5359-4578-B17F-F7A6E7D18A76}" srcOrd="1" destOrd="0" presId="urn:microsoft.com/office/officeart/2005/8/layout/orgChart1"/>
    <dgm:cxn modelId="{EEFB5F58-2B96-4909-89E9-FC7038CC49EF}" type="presOf" srcId="{5E939589-C728-4F91-8AC8-139F1E2F0D68}" destId="{4AD1A92D-F53D-4D82-A3B9-CA4424AA091F}" srcOrd="0" destOrd="0" presId="urn:microsoft.com/office/officeart/2005/8/layout/orgChart1"/>
    <dgm:cxn modelId="{BB41FBF0-5BC7-45EA-9558-36C7EC7D2942}" srcId="{EF693E57-AE41-4D14-B56C-4DD00C54EFEE}" destId="{FC13F965-1234-47D8-9799-C5BD37378CAC}" srcOrd="0" destOrd="0" parTransId="{2E2F4ACD-0AD6-4AF5-9590-EFEDBC6262D4}" sibTransId="{449BBD48-438B-43BB-AEB0-80976EF8AB8E}"/>
    <dgm:cxn modelId="{8CF88B42-E7D2-4490-B0D1-EDA66D173123}" type="presOf" srcId="{FC13F965-1234-47D8-9799-C5BD37378CAC}" destId="{004DAFAC-69D1-4AF8-AEFF-94476EB4E176}" srcOrd="0" destOrd="0" presId="urn:microsoft.com/office/officeart/2005/8/layout/orgChart1"/>
    <dgm:cxn modelId="{C8051721-88D3-42F2-B1E4-0745DABFD815}" type="presOf" srcId="{5E939589-C728-4F91-8AC8-139F1E2F0D68}" destId="{1D7ACEF1-9F71-4820-B07A-34AFBFADBB9C}" srcOrd="1" destOrd="0" presId="urn:microsoft.com/office/officeart/2005/8/layout/orgChart1"/>
    <dgm:cxn modelId="{0583C640-78D6-4C70-A874-68FA211524A8}" type="presParOf" srcId="{BB28B019-CFF3-4947-84C3-A72B86FE1952}" destId="{EF61B020-B912-42BF-9F66-635A17FB9DC9}" srcOrd="0" destOrd="0" presId="urn:microsoft.com/office/officeart/2005/8/layout/orgChart1"/>
    <dgm:cxn modelId="{126FA822-D7CD-4689-8483-35D05BB84C4E}" type="presParOf" srcId="{EF61B020-B912-42BF-9F66-635A17FB9DC9}" destId="{51D7591B-3813-4DBD-BB41-DE8EAE244CD0}" srcOrd="0" destOrd="0" presId="urn:microsoft.com/office/officeart/2005/8/layout/orgChart1"/>
    <dgm:cxn modelId="{31E9E35C-E0EB-480B-B739-D9DA1BD1497D}" type="presParOf" srcId="{51D7591B-3813-4DBD-BB41-DE8EAE244CD0}" destId="{EF5B2D21-E726-4975-BECD-BC9DA84C65C3}" srcOrd="0" destOrd="0" presId="urn:microsoft.com/office/officeart/2005/8/layout/orgChart1"/>
    <dgm:cxn modelId="{0ED1BCE8-E0DC-422F-9AB1-87B238ED5614}" type="presParOf" srcId="{51D7591B-3813-4DBD-BB41-DE8EAE244CD0}" destId="{764284A0-C7D2-46F2-AD2C-DFCDA7B4614B}" srcOrd="1" destOrd="0" presId="urn:microsoft.com/office/officeart/2005/8/layout/orgChart1"/>
    <dgm:cxn modelId="{D2A3E22E-C06E-4B38-BA2E-AE3BC7A20D6E}" type="presParOf" srcId="{EF61B020-B912-42BF-9F66-635A17FB9DC9}" destId="{9E864AC2-1A0C-42F0-A3FD-0DEC7EAFB6F1}" srcOrd="1" destOrd="0" presId="urn:microsoft.com/office/officeart/2005/8/layout/orgChart1"/>
    <dgm:cxn modelId="{915DE4CA-3A05-4FD3-ABB3-AF96B9437977}" type="presParOf" srcId="{9E864AC2-1A0C-42F0-A3FD-0DEC7EAFB6F1}" destId="{8AD79C8B-44B6-494F-827E-785954CDB619}" srcOrd="0" destOrd="0" presId="urn:microsoft.com/office/officeart/2005/8/layout/orgChart1"/>
    <dgm:cxn modelId="{8E97ACCE-2471-4F61-B525-AE48FDC81685}" type="presParOf" srcId="{9E864AC2-1A0C-42F0-A3FD-0DEC7EAFB6F1}" destId="{7243E1D3-49F9-46ED-A748-834C596F2F83}" srcOrd="1" destOrd="0" presId="urn:microsoft.com/office/officeart/2005/8/layout/orgChart1"/>
    <dgm:cxn modelId="{87AA978C-FCAC-40B2-983D-3B68F3F3ADF4}" type="presParOf" srcId="{7243E1D3-49F9-46ED-A748-834C596F2F83}" destId="{E547B374-915C-4DA3-A9AA-19A6AA0B79C8}" srcOrd="0" destOrd="0" presId="urn:microsoft.com/office/officeart/2005/8/layout/orgChart1"/>
    <dgm:cxn modelId="{B9B10BC7-8650-4E01-8122-4D75FABCA934}" type="presParOf" srcId="{E547B374-915C-4DA3-A9AA-19A6AA0B79C8}" destId="{004DAFAC-69D1-4AF8-AEFF-94476EB4E176}" srcOrd="0" destOrd="0" presId="urn:microsoft.com/office/officeart/2005/8/layout/orgChart1"/>
    <dgm:cxn modelId="{6063BA6A-C2CE-42C2-96B1-3FC3423C0D7B}" type="presParOf" srcId="{E547B374-915C-4DA3-A9AA-19A6AA0B79C8}" destId="{2B0FFBBB-29C1-492A-878E-EC3B6BF17D7E}" srcOrd="1" destOrd="0" presId="urn:microsoft.com/office/officeart/2005/8/layout/orgChart1"/>
    <dgm:cxn modelId="{B76EDB6C-477A-4EBC-9BA1-D14F48AB1839}" type="presParOf" srcId="{7243E1D3-49F9-46ED-A748-834C596F2F83}" destId="{576590B7-34F7-473D-BAD1-5970470E347A}" srcOrd="1" destOrd="0" presId="urn:microsoft.com/office/officeart/2005/8/layout/orgChart1"/>
    <dgm:cxn modelId="{F17972A4-8D95-4213-9360-1AC252A1BACE}" type="presParOf" srcId="{7243E1D3-49F9-46ED-A748-834C596F2F83}" destId="{6CF462AD-8574-4807-A81A-A903B79A403A}" srcOrd="2" destOrd="0" presId="urn:microsoft.com/office/officeart/2005/8/layout/orgChart1"/>
    <dgm:cxn modelId="{247BB51D-6F2B-4F51-81E3-AD1578E3660F}" type="presParOf" srcId="{9E864AC2-1A0C-42F0-A3FD-0DEC7EAFB6F1}" destId="{AA647749-B8A4-4D27-A6C7-75850C840020}" srcOrd="2" destOrd="0" presId="urn:microsoft.com/office/officeart/2005/8/layout/orgChart1"/>
    <dgm:cxn modelId="{873DF0F1-0211-44CE-AE96-420F660A9DEC}" type="presParOf" srcId="{9E864AC2-1A0C-42F0-A3FD-0DEC7EAFB6F1}" destId="{651C9212-8455-4604-A16A-C39C1D856A09}" srcOrd="3" destOrd="0" presId="urn:microsoft.com/office/officeart/2005/8/layout/orgChart1"/>
    <dgm:cxn modelId="{4A62F2D6-587F-4FA7-A5E7-16AB2D9F7ADC}" type="presParOf" srcId="{651C9212-8455-4604-A16A-C39C1D856A09}" destId="{90B76111-1E99-4470-870C-E4EF768952F8}" srcOrd="0" destOrd="0" presId="urn:microsoft.com/office/officeart/2005/8/layout/orgChart1"/>
    <dgm:cxn modelId="{30FD0E7D-F3A6-4240-869A-87198295B848}" type="presParOf" srcId="{90B76111-1E99-4470-870C-E4EF768952F8}" destId="{4AD1A92D-F53D-4D82-A3B9-CA4424AA091F}" srcOrd="0" destOrd="0" presId="urn:microsoft.com/office/officeart/2005/8/layout/orgChart1"/>
    <dgm:cxn modelId="{D074ECF7-D43A-44D0-ABB3-519F38D02615}" type="presParOf" srcId="{90B76111-1E99-4470-870C-E4EF768952F8}" destId="{1D7ACEF1-9F71-4820-B07A-34AFBFADBB9C}" srcOrd="1" destOrd="0" presId="urn:microsoft.com/office/officeart/2005/8/layout/orgChart1"/>
    <dgm:cxn modelId="{7A400FCE-6344-4535-8F3F-B0D62643ABA7}" type="presParOf" srcId="{651C9212-8455-4604-A16A-C39C1D856A09}" destId="{6F2FF3B2-98F7-4E8B-8BB0-C823E90D0DB3}" srcOrd="1" destOrd="0" presId="urn:microsoft.com/office/officeart/2005/8/layout/orgChart1"/>
    <dgm:cxn modelId="{4FA07AE6-0546-4D0A-8519-A95075E7A68F}" type="presParOf" srcId="{651C9212-8455-4604-A16A-C39C1D856A09}" destId="{CFFBBF0F-84B1-460A-9F55-613469174EA8}" srcOrd="2" destOrd="0" presId="urn:microsoft.com/office/officeart/2005/8/layout/orgChart1"/>
    <dgm:cxn modelId="{DEA63CF1-CFD9-4290-8463-04E25DAE6956}" type="presParOf" srcId="{9E864AC2-1A0C-42F0-A3FD-0DEC7EAFB6F1}" destId="{4983342D-D5D6-4AE1-BF57-3C8E6B1BFCFC}" srcOrd="4" destOrd="0" presId="urn:microsoft.com/office/officeart/2005/8/layout/orgChart1"/>
    <dgm:cxn modelId="{D0698F4F-A667-494F-A005-9D2558BE2784}" type="presParOf" srcId="{9E864AC2-1A0C-42F0-A3FD-0DEC7EAFB6F1}" destId="{04FB1DED-77D8-4ED8-9A9F-5D50A21112FA}" srcOrd="5" destOrd="0" presId="urn:microsoft.com/office/officeart/2005/8/layout/orgChart1"/>
    <dgm:cxn modelId="{F5EDF289-C2CA-49C4-B873-4CEE4F6B50E3}" type="presParOf" srcId="{04FB1DED-77D8-4ED8-9A9F-5D50A21112FA}" destId="{E12CCB23-2484-4221-A502-142E8FBEA172}" srcOrd="0" destOrd="0" presId="urn:microsoft.com/office/officeart/2005/8/layout/orgChart1"/>
    <dgm:cxn modelId="{1A3BE003-4233-4139-B6EE-75B523D2CF4A}" type="presParOf" srcId="{E12CCB23-2484-4221-A502-142E8FBEA172}" destId="{E75E4252-E51C-4175-A1FB-AAE39ABD6389}" srcOrd="0" destOrd="0" presId="urn:microsoft.com/office/officeart/2005/8/layout/orgChart1"/>
    <dgm:cxn modelId="{834099DB-A396-46FC-9049-00908E491180}" type="presParOf" srcId="{E12CCB23-2484-4221-A502-142E8FBEA172}" destId="{0CBFEDE2-5359-4578-B17F-F7A6E7D18A76}" srcOrd="1" destOrd="0" presId="urn:microsoft.com/office/officeart/2005/8/layout/orgChart1"/>
    <dgm:cxn modelId="{49FCCA2F-C420-4D36-AAE3-408AEE1008D7}" type="presParOf" srcId="{04FB1DED-77D8-4ED8-9A9F-5D50A21112FA}" destId="{2B284728-5741-4E04-A719-7E1673545186}" srcOrd="1" destOrd="0" presId="urn:microsoft.com/office/officeart/2005/8/layout/orgChart1"/>
    <dgm:cxn modelId="{29D27115-C3AA-452C-9AFD-BD94B2B73285}" type="presParOf" srcId="{04FB1DED-77D8-4ED8-9A9F-5D50A21112FA}" destId="{32D05B75-C567-4F49-9934-26BDAA6FFBB2}" srcOrd="2" destOrd="0" presId="urn:microsoft.com/office/officeart/2005/8/layout/orgChart1"/>
    <dgm:cxn modelId="{64400EDA-2BE4-4730-9594-914637E01BD6}" type="presParOf" srcId="{EF61B020-B912-42BF-9F66-635A17FB9DC9}" destId="{8FA2EE8A-44A1-4C10-9661-A1BB4E6514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C56616-B8D0-456F-BA7E-27D49703DF7C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D3FD66F-12F2-4F0D-8BAA-BD8001494907}">
      <dgm:prSet phldrT="[Metin]"/>
      <dgm:spPr/>
      <dgm:t>
        <a:bodyPr/>
        <a:lstStyle/>
        <a:p>
          <a:r>
            <a:rPr lang="tr-TR" dirty="0" err="1"/>
            <a:t>Difficulties</a:t>
          </a:r>
          <a:endParaRPr lang="tr-TR" dirty="0"/>
        </a:p>
      </dgm:t>
    </dgm:pt>
    <dgm:pt modelId="{59A144D7-6E78-4516-A1BB-919E6979F06C}" type="parTrans" cxnId="{CE0636A4-56F4-4F68-AA25-6C4612608982}">
      <dgm:prSet/>
      <dgm:spPr/>
      <dgm:t>
        <a:bodyPr/>
        <a:lstStyle/>
        <a:p>
          <a:endParaRPr lang="tr-TR"/>
        </a:p>
      </dgm:t>
    </dgm:pt>
    <dgm:pt modelId="{85E0510E-E76A-4F8C-BB07-093E5ABF03FE}" type="sibTrans" cxnId="{CE0636A4-56F4-4F68-AA25-6C4612608982}">
      <dgm:prSet/>
      <dgm:spPr/>
      <dgm:t>
        <a:bodyPr/>
        <a:lstStyle/>
        <a:p>
          <a:endParaRPr lang="tr-TR"/>
        </a:p>
      </dgm:t>
    </dgm:pt>
    <dgm:pt modelId="{0DFC7694-732D-4F8B-978C-0CB2488C9CD0}">
      <dgm:prSet phldrT="[Metin]"/>
      <dgm:spPr/>
      <dgm:t>
        <a:bodyPr/>
        <a:lstStyle/>
        <a:p>
          <a:r>
            <a:rPr lang="tr-TR" dirty="0" err="1"/>
            <a:t>Fixing</a:t>
          </a:r>
          <a:r>
            <a:rPr lang="tr-TR" dirty="0"/>
            <a:t> </a:t>
          </a:r>
          <a:r>
            <a:rPr lang="tr-TR" dirty="0" err="1"/>
            <a:t>Cost</a:t>
          </a:r>
          <a:endParaRPr lang="tr-TR" dirty="0"/>
        </a:p>
      </dgm:t>
    </dgm:pt>
    <dgm:pt modelId="{22CB1565-83EB-42E5-97CA-C23251F308E8}" type="parTrans" cxnId="{E1F54406-61B5-49DF-B73F-C102AE7DC362}">
      <dgm:prSet/>
      <dgm:spPr/>
      <dgm:t>
        <a:bodyPr/>
        <a:lstStyle/>
        <a:p>
          <a:endParaRPr lang="tr-TR"/>
        </a:p>
      </dgm:t>
    </dgm:pt>
    <dgm:pt modelId="{8B98DB78-2C9F-4D20-9C0F-E11E30A2777D}" type="sibTrans" cxnId="{E1F54406-61B5-49DF-B73F-C102AE7DC362}">
      <dgm:prSet/>
      <dgm:spPr/>
      <dgm:t>
        <a:bodyPr/>
        <a:lstStyle/>
        <a:p>
          <a:endParaRPr lang="tr-TR"/>
        </a:p>
      </dgm:t>
    </dgm:pt>
    <dgm:pt modelId="{AB5C636D-1D3B-4D81-80B7-BB00D844E5F2}">
      <dgm:prSet phldrT="[Metin]"/>
      <dgm:spPr/>
      <dgm:t>
        <a:bodyPr/>
        <a:lstStyle/>
        <a:p>
          <a:r>
            <a:rPr lang="tr-TR" dirty="0" err="1"/>
            <a:t>Benefits</a:t>
          </a:r>
          <a:endParaRPr lang="tr-TR" dirty="0"/>
        </a:p>
      </dgm:t>
    </dgm:pt>
    <dgm:pt modelId="{712AD16A-7503-440E-A6E2-754A2824F779}" type="parTrans" cxnId="{BAE63F88-500B-41F6-AA8B-22E8F915958D}">
      <dgm:prSet/>
      <dgm:spPr/>
      <dgm:t>
        <a:bodyPr/>
        <a:lstStyle/>
        <a:p>
          <a:endParaRPr lang="tr-TR"/>
        </a:p>
      </dgm:t>
    </dgm:pt>
    <dgm:pt modelId="{4D23B20A-18A8-4208-BB70-4B0F74F6679B}" type="sibTrans" cxnId="{BAE63F88-500B-41F6-AA8B-22E8F915958D}">
      <dgm:prSet/>
      <dgm:spPr/>
      <dgm:t>
        <a:bodyPr/>
        <a:lstStyle/>
        <a:p>
          <a:endParaRPr lang="tr-TR"/>
        </a:p>
      </dgm:t>
    </dgm:pt>
    <dgm:pt modelId="{F3D32315-D5D0-4E33-9371-01F5DD1DFBB6}">
      <dgm:prSet phldrT="[Metin]"/>
      <dgm:spPr/>
      <dgm:t>
        <a:bodyPr/>
        <a:lstStyle/>
        <a:p>
          <a:r>
            <a:rPr lang="tr-TR" dirty="0" err="1"/>
            <a:t>Increase</a:t>
          </a:r>
          <a:r>
            <a:rPr lang="tr-TR" dirty="0"/>
            <a:t> </a:t>
          </a:r>
          <a:r>
            <a:rPr lang="tr-TR" dirty="0" err="1"/>
            <a:t>performance</a:t>
          </a:r>
          <a:endParaRPr lang="tr-TR" dirty="0"/>
        </a:p>
      </dgm:t>
    </dgm:pt>
    <dgm:pt modelId="{4396B4BC-3DA6-4F48-B969-D224324133EF}" type="parTrans" cxnId="{0C5D018B-DF85-4D63-A9D4-54740570E831}">
      <dgm:prSet/>
      <dgm:spPr/>
      <dgm:t>
        <a:bodyPr/>
        <a:lstStyle/>
        <a:p>
          <a:endParaRPr lang="tr-TR"/>
        </a:p>
      </dgm:t>
    </dgm:pt>
    <dgm:pt modelId="{6AD55657-C538-4F81-8065-6D00C25A73B5}" type="sibTrans" cxnId="{0C5D018B-DF85-4D63-A9D4-54740570E831}">
      <dgm:prSet/>
      <dgm:spPr/>
      <dgm:t>
        <a:bodyPr/>
        <a:lstStyle/>
        <a:p>
          <a:endParaRPr lang="tr-TR"/>
        </a:p>
      </dgm:t>
    </dgm:pt>
    <dgm:pt modelId="{2811182F-577D-4FC9-86CB-823380371283}">
      <dgm:prSet phldrT="[Metin]"/>
      <dgm:spPr/>
      <dgm:t>
        <a:bodyPr/>
        <a:lstStyle/>
        <a:p>
          <a:r>
            <a:rPr lang="tr-TR" dirty="0" err="1"/>
            <a:t>Realize</a:t>
          </a:r>
          <a:r>
            <a:rPr lang="tr-TR" dirty="0"/>
            <a:t> </a:t>
          </a:r>
          <a:r>
            <a:rPr lang="tr-TR" dirty="0" err="1"/>
            <a:t>efficiency</a:t>
          </a:r>
          <a:endParaRPr lang="tr-TR" dirty="0"/>
        </a:p>
      </dgm:t>
    </dgm:pt>
    <dgm:pt modelId="{3FF9E417-6740-4144-A1A3-7743D2238A94}" type="parTrans" cxnId="{947EACD9-C429-4A2F-95D6-4A0B33B8CF87}">
      <dgm:prSet/>
      <dgm:spPr/>
      <dgm:t>
        <a:bodyPr/>
        <a:lstStyle/>
        <a:p>
          <a:endParaRPr lang="tr-TR"/>
        </a:p>
      </dgm:t>
    </dgm:pt>
    <dgm:pt modelId="{4ED2115A-F4EE-4921-8BC0-65E668B88727}" type="sibTrans" cxnId="{947EACD9-C429-4A2F-95D6-4A0B33B8CF87}">
      <dgm:prSet/>
      <dgm:spPr/>
      <dgm:t>
        <a:bodyPr/>
        <a:lstStyle/>
        <a:p>
          <a:endParaRPr lang="tr-TR"/>
        </a:p>
      </dgm:t>
    </dgm:pt>
    <dgm:pt modelId="{BACB51B4-D95D-42F7-8330-151C11037FBD}">
      <dgm:prSet phldrT="[Metin]"/>
      <dgm:spPr/>
      <dgm:t>
        <a:bodyPr/>
        <a:lstStyle/>
        <a:p>
          <a:endParaRPr lang="tr-TR" dirty="0"/>
        </a:p>
      </dgm:t>
    </dgm:pt>
    <dgm:pt modelId="{A0C030C9-5E25-42B6-AAC5-2DEC50022A37}" type="parTrans" cxnId="{2909386C-0343-4478-9497-94681CE146EF}">
      <dgm:prSet/>
      <dgm:spPr/>
      <dgm:t>
        <a:bodyPr/>
        <a:lstStyle/>
        <a:p>
          <a:endParaRPr lang="tr-TR"/>
        </a:p>
      </dgm:t>
    </dgm:pt>
    <dgm:pt modelId="{0CCCA1C0-4DE2-4297-9FAB-0A4BB9C5D728}" type="sibTrans" cxnId="{2909386C-0343-4478-9497-94681CE146EF}">
      <dgm:prSet/>
      <dgm:spPr/>
      <dgm:t>
        <a:bodyPr/>
        <a:lstStyle/>
        <a:p>
          <a:endParaRPr lang="tr-TR"/>
        </a:p>
      </dgm:t>
    </dgm:pt>
    <dgm:pt modelId="{DA0E4CA6-9AF5-4D85-971E-2523184C8041}">
      <dgm:prSet phldrT="[Metin]"/>
      <dgm:spPr/>
      <dgm:t>
        <a:bodyPr/>
        <a:lstStyle/>
        <a:p>
          <a:r>
            <a:rPr lang="tr-TR" dirty="0" err="1"/>
            <a:t>Leverage</a:t>
          </a:r>
          <a:r>
            <a:rPr lang="tr-TR" dirty="0"/>
            <a:t> </a:t>
          </a:r>
          <a:r>
            <a:rPr lang="tr-TR" dirty="0" err="1"/>
            <a:t>effectiveness</a:t>
          </a:r>
          <a:endParaRPr lang="tr-TR" dirty="0"/>
        </a:p>
      </dgm:t>
    </dgm:pt>
    <dgm:pt modelId="{0F0BA4AB-978D-44E5-90A1-ABBD2504809B}" type="parTrans" cxnId="{70BCCEE2-D177-40BB-A193-246401122F54}">
      <dgm:prSet/>
      <dgm:spPr/>
      <dgm:t>
        <a:bodyPr/>
        <a:lstStyle/>
        <a:p>
          <a:endParaRPr lang="tr-TR"/>
        </a:p>
      </dgm:t>
    </dgm:pt>
    <dgm:pt modelId="{5764A458-2FB6-4D17-8DBE-386E4FCE8EFA}" type="sibTrans" cxnId="{70BCCEE2-D177-40BB-A193-246401122F54}">
      <dgm:prSet/>
      <dgm:spPr/>
      <dgm:t>
        <a:bodyPr/>
        <a:lstStyle/>
        <a:p>
          <a:endParaRPr lang="tr-TR"/>
        </a:p>
      </dgm:t>
    </dgm:pt>
    <dgm:pt modelId="{A65B5F0D-6E9C-4C75-A994-E6F9F007A46F}">
      <dgm:prSet phldrT="[Metin]"/>
      <dgm:spPr/>
      <dgm:t>
        <a:bodyPr/>
        <a:lstStyle/>
        <a:p>
          <a:r>
            <a:rPr lang="tr-TR" dirty="0" err="1"/>
            <a:t>Cause</a:t>
          </a:r>
          <a:r>
            <a:rPr lang="tr-TR" dirty="0"/>
            <a:t> </a:t>
          </a:r>
          <a:r>
            <a:rPr lang="tr-TR" dirty="0" err="1"/>
            <a:t>new</a:t>
          </a:r>
          <a:r>
            <a:rPr lang="tr-TR" dirty="0"/>
            <a:t> </a:t>
          </a:r>
          <a:r>
            <a:rPr lang="tr-TR" dirty="0" err="1"/>
            <a:t>misfits</a:t>
          </a:r>
          <a:endParaRPr lang="tr-TR" dirty="0"/>
        </a:p>
      </dgm:t>
    </dgm:pt>
    <dgm:pt modelId="{0DFADE72-90C3-4B19-9829-0C6736350B9C}" type="parTrans" cxnId="{CF3337AA-3ADC-49BC-B6E3-8A03C79F0EF8}">
      <dgm:prSet/>
      <dgm:spPr/>
      <dgm:t>
        <a:bodyPr/>
        <a:lstStyle/>
        <a:p>
          <a:endParaRPr lang="tr-TR"/>
        </a:p>
      </dgm:t>
    </dgm:pt>
    <dgm:pt modelId="{94D9EEEB-20E9-4A9C-972D-9304EE344CCB}" type="sibTrans" cxnId="{CF3337AA-3ADC-49BC-B6E3-8A03C79F0EF8}">
      <dgm:prSet/>
      <dgm:spPr/>
      <dgm:t>
        <a:bodyPr/>
        <a:lstStyle/>
        <a:p>
          <a:endParaRPr lang="tr-TR"/>
        </a:p>
      </dgm:t>
    </dgm:pt>
    <dgm:pt modelId="{37F75D2F-F7D4-4736-9B17-0E60237B6874}" type="pres">
      <dgm:prSet presAssocID="{F0C56616-B8D0-456F-BA7E-27D49703DF7C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F3EE3D4-6AA5-49AE-AB94-B183CC0AB9B8}" type="pres">
      <dgm:prSet presAssocID="{F0C56616-B8D0-456F-BA7E-27D49703DF7C}" presName="dummyMaxCanvas" presStyleCnt="0"/>
      <dgm:spPr/>
    </dgm:pt>
    <dgm:pt modelId="{EF10F4B5-E8C2-4F69-911B-FA9E417C20A7}" type="pres">
      <dgm:prSet presAssocID="{F0C56616-B8D0-456F-BA7E-27D49703DF7C}" presName="parentComposite" presStyleCnt="0"/>
      <dgm:spPr/>
    </dgm:pt>
    <dgm:pt modelId="{7B193933-14D3-4EC7-8A63-2A391393ED09}" type="pres">
      <dgm:prSet presAssocID="{F0C56616-B8D0-456F-BA7E-27D49703DF7C}" presName="parent1" presStyleLbl="alignAccFollowNode1" presStyleIdx="0" presStyleCnt="4">
        <dgm:presLayoutVars>
          <dgm:chMax val="4"/>
        </dgm:presLayoutVars>
      </dgm:prSet>
      <dgm:spPr/>
    </dgm:pt>
    <dgm:pt modelId="{CF25F8F2-F533-4A7A-94F0-2C7C5B304B20}" type="pres">
      <dgm:prSet presAssocID="{F0C56616-B8D0-456F-BA7E-27D49703DF7C}" presName="parent2" presStyleLbl="alignAccFollowNode1" presStyleIdx="1" presStyleCnt="4">
        <dgm:presLayoutVars>
          <dgm:chMax val="4"/>
        </dgm:presLayoutVars>
      </dgm:prSet>
      <dgm:spPr/>
    </dgm:pt>
    <dgm:pt modelId="{9971577B-52B7-4178-AE5D-4B36E14F176D}" type="pres">
      <dgm:prSet presAssocID="{F0C56616-B8D0-456F-BA7E-27D49703DF7C}" presName="childrenComposite" presStyleCnt="0"/>
      <dgm:spPr/>
    </dgm:pt>
    <dgm:pt modelId="{E5B663D9-7A58-46A9-B7E0-3B1875F9D2FA}" type="pres">
      <dgm:prSet presAssocID="{F0C56616-B8D0-456F-BA7E-27D49703DF7C}" presName="dummyMaxCanvas_ChildArea" presStyleCnt="0"/>
      <dgm:spPr/>
    </dgm:pt>
    <dgm:pt modelId="{42A35E9B-ABA1-48DF-9AED-273EE00F0EBF}" type="pres">
      <dgm:prSet presAssocID="{F0C56616-B8D0-456F-BA7E-27D49703DF7C}" presName="fulcrum" presStyleLbl="alignAccFollowNode1" presStyleIdx="2" presStyleCnt="4"/>
      <dgm:spPr/>
    </dgm:pt>
    <dgm:pt modelId="{B667F233-2E82-4E07-8178-0D962743689C}" type="pres">
      <dgm:prSet presAssocID="{F0C56616-B8D0-456F-BA7E-27D49703DF7C}" presName="balance_23" presStyleLbl="alignAccFollowNode1" presStyleIdx="3" presStyleCnt="4">
        <dgm:presLayoutVars>
          <dgm:bulletEnabled val="1"/>
        </dgm:presLayoutVars>
      </dgm:prSet>
      <dgm:spPr/>
    </dgm:pt>
    <dgm:pt modelId="{C3366642-8266-4B6D-8881-C0D1C973B817}" type="pres">
      <dgm:prSet presAssocID="{F0C56616-B8D0-456F-BA7E-27D49703DF7C}" presName="right_23_1" presStyleLbl="node1" presStyleIdx="0" presStyleCnt="5">
        <dgm:presLayoutVars>
          <dgm:bulletEnabled val="1"/>
        </dgm:presLayoutVars>
      </dgm:prSet>
      <dgm:spPr/>
    </dgm:pt>
    <dgm:pt modelId="{5FCC682E-5B12-4C86-B58E-7A9D3808C053}" type="pres">
      <dgm:prSet presAssocID="{F0C56616-B8D0-456F-BA7E-27D49703DF7C}" presName="right_23_2" presStyleLbl="node1" presStyleIdx="1" presStyleCnt="5">
        <dgm:presLayoutVars>
          <dgm:bulletEnabled val="1"/>
        </dgm:presLayoutVars>
      </dgm:prSet>
      <dgm:spPr/>
    </dgm:pt>
    <dgm:pt modelId="{7C95B834-10DF-4C8B-9B83-F9325C86A81A}" type="pres">
      <dgm:prSet presAssocID="{F0C56616-B8D0-456F-BA7E-27D49703DF7C}" presName="right_23_3" presStyleLbl="node1" presStyleIdx="2" presStyleCnt="5">
        <dgm:presLayoutVars>
          <dgm:bulletEnabled val="1"/>
        </dgm:presLayoutVars>
      </dgm:prSet>
      <dgm:spPr/>
    </dgm:pt>
    <dgm:pt modelId="{58002862-8031-41B5-8801-99C4A47C41F0}" type="pres">
      <dgm:prSet presAssocID="{F0C56616-B8D0-456F-BA7E-27D49703DF7C}" presName="left_23_1" presStyleLbl="node1" presStyleIdx="3" presStyleCnt="5">
        <dgm:presLayoutVars>
          <dgm:bulletEnabled val="1"/>
        </dgm:presLayoutVars>
      </dgm:prSet>
      <dgm:spPr/>
    </dgm:pt>
    <dgm:pt modelId="{2C4B2261-9BDD-47F8-9E98-7143900ED00C}" type="pres">
      <dgm:prSet presAssocID="{F0C56616-B8D0-456F-BA7E-27D49703DF7C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BAE63F88-500B-41F6-AA8B-22E8F915958D}" srcId="{F0C56616-B8D0-456F-BA7E-27D49703DF7C}" destId="{AB5C636D-1D3B-4D81-80B7-BB00D844E5F2}" srcOrd="1" destOrd="0" parTransId="{712AD16A-7503-440E-A6E2-754A2824F779}" sibTransId="{4D23B20A-18A8-4208-BB70-4B0F74F6679B}"/>
    <dgm:cxn modelId="{70BCCEE2-D177-40BB-A193-246401122F54}" srcId="{AB5C636D-1D3B-4D81-80B7-BB00D844E5F2}" destId="{DA0E4CA6-9AF5-4D85-971E-2523184C8041}" srcOrd="2" destOrd="0" parTransId="{0F0BA4AB-978D-44E5-90A1-ABBD2504809B}" sibTransId="{5764A458-2FB6-4D17-8DBE-386E4FCE8EFA}"/>
    <dgm:cxn modelId="{BDF8E273-9650-48D0-A1ED-40EC8CDB4183}" type="presOf" srcId="{F3D32315-D5D0-4E33-9371-01F5DD1DFBB6}" destId="{C3366642-8266-4B6D-8881-C0D1C973B817}" srcOrd="0" destOrd="0" presId="urn:microsoft.com/office/officeart/2005/8/layout/balance1"/>
    <dgm:cxn modelId="{E1F54406-61B5-49DF-B73F-C102AE7DC362}" srcId="{BD3FD66F-12F2-4F0D-8BAA-BD8001494907}" destId="{0DFC7694-732D-4F8B-978C-0CB2488C9CD0}" srcOrd="0" destOrd="0" parTransId="{22CB1565-83EB-42E5-97CA-C23251F308E8}" sibTransId="{8B98DB78-2C9F-4D20-9C0F-E11E30A2777D}"/>
    <dgm:cxn modelId="{2909386C-0343-4478-9497-94681CE146EF}" srcId="{F0C56616-B8D0-456F-BA7E-27D49703DF7C}" destId="{BACB51B4-D95D-42F7-8330-151C11037FBD}" srcOrd="2" destOrd="0" parTransId="{A0C030C9-5E25-42B6-AAC5-2DEC50022A37}" sibTransId="{0CCCA1C0-4DE2-4297-9FAB-0A4BB9C5D728}"/>
    <dgm:cxn modelId="{DA31FEDC-97BC-4C39-95DD-EEB4F66B8A33}" type="presOf" srcId="{AB5C636D-1D3B-4D81-80B7-BB00D844E5F2}" destId="{CF25F8F2-F533-4A7A-94F0-2C7C5B304B20}" srcOrd="0" destOrd="0" presId="urn:microsoft.com/office/officeart/2005/8/layout/balance1"/>
    <dgm:cxn modelId="{E59FC528-F0EA-4770-B462-83E745D7FC90}" type="presOf" srcId="{F0C56616-B8D0-456F-BA7E-27D49703DF7C}" destId="{37F75D2F-F7D4-4736-9B17-0E60237B6874}" srcOrd="0" destOrd="0" presId="urn:microsoft.com/office/officeart/2005/8/layout/balance1"/>
    <dgm:cxn modelId="{0C5D018B-DF85-4D63-A9D4-54740570E831}" srcId="{AB5C636D-1D3B-4D81-80B7-BB00D844E5F2}" destId="{F3D32315-D5D0-4E33-9371-01F5DD1DFBB6}" srcOrd="0" destOrd="0" parTransId="{4396B4BC-3DA6-4F48-B969-D224324133EF}" sibTransId="{6AD55657-C538-4F81-8065-6D00C25A73B5}"/>
    <dgm:cxn modelId="{E9B17DA4-1E11-4ADF-99BD-503EC2C3AB3E}" type="presOf" srcId="{0DFC7694-732D-4F8B-978C-0CB2488C9CD0}" destId="{58002862-8031-41B5-8801-99C4A47C41F0}" srcOrd="0" destOrd="0" presId="urn:microsoft.com/office/officeart/2005/8/layout/balance1"/>
    <dgm:cxn modelId="{C245BC4D-BDA8-4776-B105-8188F5A20257}" type="presOf" srcId="{BD3FD66F-12F2-4F0D-8BAA-BD8001494907}" destId="{7B193933-14D3-4EC7-8A63-2A391393ED09}" srcOrd="0" destOrd="0" presId="urn:microsoft.com/office/officeart/2005/8/layout/balance1"/>
    <dgm:cxn modelId="{CF3337AA-3ADC-49BC-B6E3-8A03C79F0EF8}" srcId="{BD3FD66F-12F2-4F0D-8BAA-BD8001494907}" destId="{A65B5F0D-6E9C-4C75-A994-E6F9F007A46F}" srcOrd="1" destOrd="0" parTransId="{0DFADE72-90C3-4B19-9829-0C6736350B9C}" sibTransId="{94D9EEEB-20E9-4A9C-972D-9304EE344CCB}"/>
    <dgm:cxn modelId="{B35D2E48-7E41-4E21-8F14-1CC63CC5EBB3}" type="presOf" srcId="{A65B5F0D-6E9C-4C75-A994-E6F9F007A46F}" destId="{2C4B2261-9BDD-47F8-9E98-7143900ED00C}" srcOrd="0" destOrd="0" presId="urn:microsoft.com/office/officeart/2005/8/layout/balance1"/>
    <dgm:cxn modelId="{3E6ECAF3-AE81-4CC7-9E24-F3522A0F5287}" type="presOf" srcId="{2811182F-577D-4FC9-86CB-823380371283}" destId="{5FCC682E-5B12-4C86-B58E-7A9D3808C053}" srcOrd="0" destOrd="0" presId="urn:microsoft.com/office/officeart/2005/8/layout/balance1"/>
    <dgm:cxn modelId="{CE0636A4-56F4-4F68-AA25-6C4612608982}" srcId="{F0C56616-B8D0-456F-BA7E-27D49703DF7C}" destId="{BD3FD66F-12F2-4F0D-8BAA-BD8001494907}" srcOrd="0" destOrd="0" parTransId="{59A144D7-6E78-4516-A1BB-919E6979F06C}" sibTransId="{85E0510E-E76A-4F8C-BB07-093E5ABF03FE}"/>
    <dgm:cxn modelId="{7A6ABDD0-CC1D-4B21-A340-606260A88439}" type="presOf" srcId="{DA0E4CA6-9AF5-4D85-971E-2523184C8041}" destId="{7C95B834-10DF-4C8B-9B83-F9325C86A81A}" srcOrd="0" destOrd="0" presId="urn:microsoft.com/office/officeart/2005/8/layout/balance1"/>
    <dgm:cxn modelId="{947EACD9-C429-4A2F-95D6-4A0B33B8CF87}" srcId="{AB5C636D-1D3B-4D81-80B7-BB00D844E5F2}" destId="{2811182F-577D-4FC9-86CB-823380371283}" srcOrd="1" destOrd="0" parTransId="{3FF9E417-6740-4144-A1A3-7743D2238A94}" sibTransId="{4ED2115A-F4EE-4921-8BC0-65E668B88727}"/>
    <dgm:cxn modelId="{03AF8E79-B522-4A46-BE69-E46F0EC32F89}" type="presParOf" srcId="{37F75D2F-F7D4-4736-9B17-0E60237B6874}" destId="{3F3EE3D4-6AA5-49AE-AB94-B183CC0AB9B8}" srcOrd="0" destOrd="0" presId="urn:microsoft.com/office/officeart/2005/8/layout/balance1"/>
    <dgm:cxn modelId="{8D0D1C01-C44C-4828-A315-BE0674D1B7A0}" type="presParOf" srcId="{37F75D2F-F7D4-4736-9B17-0E60237B6874}" destId="{EF10F4B5-E8C2-4F69-911B-FA9E417C20A7}" srcOrd="1" destOrd="0" presId="urn:microsoft.com/office/officeart/2005/8/layout/balance1"/>
    <dgm:cxn modelId="{C44C860D-226A-4FC9-846C-C895A2BB5810}" type="presParOf" srcId="{EF10F4B5-E8C2-4F69-911B-FA9E417C20A7}" destId="{7B193933-14D3-4EC7-8A63-2A391393ED09}" srcOrd="0" destOrd="0" presId="urn:microsoft.com/office/officeart/2005/8/layout/balance1"/>
    <dgm:cxn modelId="{B80FF057-29F4-4316-B6C9-00903BE646AC}" type="presParOf" srcId="{EF10F4B5-E8C2-4F69-911B-FA9E417C20A7}" destId="{CF25F8F2-F533-4A7A-94F0-2C7C5B304B20}" srcOrd="1" destOrd="0" presId="urn:microsoft.com/office/officeart/2005/8/layout/balance1"/>
    <dgm:cxn modelId="{3156C55B-27AC-4516-8877-32175DFD45DD}" type="presParOf" srcId="{37F75D2F-F7D4-4736-9B17-0E60237B6874}" destId="{9971577B-52B7-4178-AE5D-4B36E14F176D}" srcOrd="2" destOrd="0" presId="urn:microsoft.com/office/officeart/2005/8/layout/balance1"/>
    <dgm:cxn modelId="{3CE54ECE-DD4A-48DF-921D-DB645FAAC032}" type="presParOf" srcId="{9971577B-52B7-4178-AE5D-4B36E14F176D}" destId="{E5B663D9-7A58-46A9-B7E0-3B1875F9D2FA}" srcOrd="0" destOrd="0" presId="urn:microsoft.com/office/officeart/2005/8/layout/balance1"/>
    <dgm:cxn modelId="{A898CC98-89FE-45B7-A845-50D58951C70B}" type="presParOf" srcId="{9971577B-52B7-4178-AE5D-4B36E14F176D}" destId="{42A35E9B-ABA1-48DF-9AED-273EE00F0EBF}" srcOrd="1" destOrd="0" presId="urn:microsoft.com/office/officeart/2005/8/layout/balance1"/>
    <dgm:cxn modelId="{4658FD1F-F3E5-4B8C-A12F-C25D2A047084}" type="presParOf" srcId="{9971577B-52B7-4178-AE5D-4B36E14F176D}" destId="{B667F233-2E82-4E07-8178-0D962743689C}" srcOrd="2" destOrd="0" presId="urn:microsoft.com/office/officeart/2005/8/layout/balance1"/>
    <dgm:cxn modelId="{055133A9-0ACB-4720-9BDB-AFAA4061ECB0}" type="presParOf" srcId="{9971577B-52B7-4178-AE5D-4B36E14F176D}" destId="{C3366642-8266-4B6D-8881-C0D1C973B817}" srcOrd="3" destOrd="0" presId="urn:microsoft.com/office/officeart/2005/8/layout/balance1"/>
    <dgm:cxn modelId="{5A3A8238-092D-48FD-AB25-86048C469A70}" type="presParOf" srcId="{9971577B-52B7-4178-AE5D-4B36E14F176D}" destId="{5FCC682E-5B12-4C86-B58E-7A9D3808C053}" srcOrd="4" destOrd="0" presId="urn:microsoft.com/office/officeart/2005/8/layout/balance1"/>
    <dgm:cxn modelId="{CED4E53F-F333-4059-9E64-8C04D7573D81}" type="presParOf" srcId="{9971577B-52B7-4178-AE5D-4B36E14F176D}" destId="{7C95B834-10DF-4C8B-9B83-F9325C86A81A}" srcOrd="5" destOrd="0" presId="urn:microsoft.com/office/officeart/2005/8/layout/balance1"/>
    <dgm:cxn modelId="{12BFD7B1-C574-4574-AF5D-DC7161BB131E}" type="presParOf" srcId="{9971577B-52B7-4178-AE5D-4B36E14F176D}" destId="{58002862-8031-41B5-8801-99C4A47C41F0}" srcOrd="6" destOrd="0" presId="urn:microsoft.com/office/officeart/2005/8/layout/balance1"/>
    <dgm:cxn modelId="{840B7766-4265-4F46-91BE-92F9BAC70D58}" type="presParOf" srcId="{9971577B-52B7-4178-AE5D-4B36E14F176D}" destId="{2C4B2261-9BDD-47F8-9E98-7143900ED00C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FC1F4E-1DF1-4844-90CB-0EDD46B785A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FA96A49-B3E2-4327-A342-6D2B025268E3}">
      <dgm:prSet phldrT="[Metin]" custT="1"/>
      <dgm:spPr/>
      <dgm:t>
        <a:bodyPr/>
        <a:lstStyle/>
        <a:p>
          <a:r>
            <a:rPr lang="tr-TR" sz="2800" b="0" i="0" dirty="0"/>
            <a:t>E</a:t>
          </a:r>
          <a:r>
            <a:rPr lang="en-US" sz="2800" b="0" i="0" dirty="0" err="1"/>
            <a:t>ntrepreneurial</a:t>
          </a:r>
          <a:r>
            <a:rPr lang="en-US" sz="2800" b="0" i="0" dirty="0"/>
            <a:t> startup</a:t>
          </a:r>
          <a:endParaRPr lang="tr-TR" sz="2800" dirty="0"/>
        </a:p>
      </dgm:t>
    </dgm:pt>
    <dgm:pt modelId="{4A79D048-456F-483D-A201-2572B28C86DD}" type="parTrans" cxnId="{216133B1-E615-44D6-97C1-B0C28073A44C}">
      <dgm:prSet/>
      <dgm:spPr/>
      <dgm:t>
        <a:bodyPr/>
        <a:lstStyle/>
        <a:p>
          <a:endParaRPr lang="tr-TR"/>
        </a:p>
      </dgm:t>
    </dgm:pt>
    <dgm:pt modelId="{0BED3C1D-9BF6-4404-969B-409084B752CE}" type="sibTrans" cxnId="{216133B1-E615-44D6-97C1-B0C28073A44C}">
      <dgm:prSet/>
      <dgm:spPr/>
      <dgm:t>
        <a:bodyPr/>
        <a:lstStyle/>
        <a:p>
          <a:endParaRPr lang="tr-TR"/>
        </a:p>
      </dgm:t>
    </dgm:pt>
    <dgm:pt modelId="{6126B8B5-6CE9-4FAA-ABEB-DD54DFC6B9C0}">
      <dgm:prSet phldrT="[Metin]" custT="1"/>
      <dgm:spPr/>
      <dgm:t>
        <a:bodyPr/>
        <a:lstStyle/>
        <a:p>
          <a:r>
            <a:rPr lang="tr-TR" sz="2800" b="0" i="0" dirty="0"/>
            <a:t>L</a:t>
          </a:r>
          <a:r>
            <a:rPr lang="en-US" sz="2800" b="0" i="0" dirty="0" err="1"/>
            <a:t>arger</a:t>
          </a:r>
          <a:r>
            <a:rPr lang="en-US" sz="2800" b="0" i="0" dirty="0"/>
            <a:t> functional configuration</a:t>
          </a:r>
          <a:endParaRPr lang="tr-TR" sz="2800" dirty="0"/>
        </a:p>
      </dgm:t>
    </dgm:pt>
    <dgm:pt modelId="{10B788BD-C155-4B94-BCCE-6070EE832077}" type="parTrans" cxnId="{EFE3A512-BE6B-4E4B-9283-D993FE3C7A06}">
      <dgm:prSet/>
      <dgm:spPr/>
      <dgm:t>
        <a:bodyPr/>
        <a:lstStyle/>
        <a:p>
          <a:endParaRPr lang="tr-TR"/>
        </a:p>
      </dgm:t>
    </dgm:pt>
    <dgm:pt modelId="{E400C98A-8ADB-45DE-B4E7-1E54371C589B}" type="sibTrans" cxnId="{EFE3A512-BE6B-4E4B-9283-D993FE3C7A06}">
      <dgm:prSet/>
      <dgm:spPr/>
      <dgm:t>
        <a:bodyPr/>
        <a:lstStyle/>
        <a:p>
          <a:endParaRPr lang="tr-TR"/>
        </a:p>
      </dgm:t>
    </dgm:pt>
    <dgm:pt modelId="{8A9ACFE2-B15A-44CC-8715-0F78D35BABFC}">
      <dgm:prSet phldrT="[Metin]" custT="1"/>
      <dgm:spPr>
        <a:noFill/>
        <a:ln>
          <a:noFill/>
        </a:ln>
        <a:effectLst/>
      </dgm:spPr>
      <dgm:t>
        <a:bodyPr spcFirstLastPara="0" vert="horz" wrap="square" lIns="173999" tIns="0" rIns="0" bIns="0" numCol="1" spcCol="1270" anchor="t" anchorCtr="0"/>
        <a:lstStyle/>
        <a:p>
          <a:r>
            <a:rPr lang="tr-TR" sz="2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/>
              <a:ea typeface="+mn-ea"/>
              <a:cs typeface="+mn-cs"/>
            </a:rPr>
            <a:t>La</a:t>
          </a:r>
          <a:r>
            <a:rPr lang="en-US" sz="28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/>
              <a:ea typeface="+mn-ea"/>
              <a:cs typeface="+mn-cs"/>
            </a:rPr>
            <a:t>rger</a:t>
          </a:r>
          <a:r>
            <a:rPr lang="en-US" sz="2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/>
              <a:ea typeface="+mn-ea"/>
              <a:cs typeface="+mn-cs"/>
            </a:rPr>
            <a:t> divisional configuration</a:t>
          </a:r>
          <a:endParaRPr lang="tr-TR" sz="28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man Old Style" panose="02050604050505020204"/>
            <a:ea typeface="+mn-ea"/>
            <a:cs typeface="+mn-cs"/>
          </a:endParaRPr>
        </a:p>
      </dgm:t>
    </dgm:pt>
    <dgm:pt modelId="{10B79358-5681-4D33-BD8F-F2CE4120EF77}" type="parTrans" cxnId="{67BC8D5F-CA7F-4A2E-BC4D-DAAE9FABC3B8}">
      <dgm:prSet/>
      <dgm:spPr/>
      <dgm:t>
        <a:bodyPr/>
        <a:lstStyle/>
        <a:p>
          <a:endParaRPr lang="tr-TR"/>
        </a:p>
      </dgm:t>
    </dgm:pt>
    <dgm:pt modelId="{15247FED-C999-4396-A6C0-152E8A5D9B8E}" type="sibTrans" cxnId="{67BC8D5F-CA7F-4A2E-BC4D-DAAE9FABC3B8}">
      <dgm:prSet/>
      <dgm:spPr/>
      <dgm:t>
        <a:bodyPr/>
        <a:lstStyle/>
        <a:p>
          <a:endParaRPr lang="tr-TR"/>
        </a:p>
      </dgm:t>
    </dgm:pt>
    <dgm:pt modelId="{AAA12B74-CB36-4307-B784-652CDB7AF9BC}" type="pres">
      <dgm:prSet presAssocID="{94FC1F4E-1DF1-4844-90CB-0EDD46B785A8}" presName="arrowDiagram" presStyleCnt="0">
        <dgm:presLayoutVars>
          <dgm:chMax val="5"/>
          <dgm:dir/>
          <dgm:resizeHandles val="exact"/>
        </dgm:presLayoutVars>
      </dgm:prSet>
      <dgm:spPr/>
    </dgm:pt>
    <dgm:pt modelId="{0B23069F-4FFC-4001-A303-5E83DFF8852B}" type="pres">
      <dgm:prSet presAssocID="{94FC1F4E-1DF1-4844-90CB-0EDD46B785A8}" presName="arrow" presStyleLbl="bgShp" presStyleIdx="0" presStyleCnt="1" custLinFactNeighborX="1233"/>
      <dgm:spPr/>
    </dgm:pt>
    <dgm:pt modelId="{2D8CC36D-EC35-4D7E-8ECA-D7927575ED46}" type="pres">
      <dgm:prSet presAssocID="{94FC1F4E-1DF1-4844-90CB-0EDD46B785A8}" presName="arrowDiagram3" presStyleCnt="0"/>
      <dgm:spPr/>
    </dgm:pt>
    <dgm:pt modelId="{3A3E3F8F-31BE-42C4-8EEE-E744443BEF50}" type="pres">
      <dgm:prSet presAssocID="{1FA96A49-B3E2-4327-A342-6D2B025268E3}" presName="bullet3a" presStyleLbl="node1" presStyleIdx="0" presStyleCnt="3"/>
      <dgm:spPr/>
    </dgm:pt>
    <dgm:pt modelId="{7C965AA1-55AC-4443-8679-8AABED5B2BD2}" type="pres">
      <dgm:prSet presAssocID="{1FA96A49-B3E2-4327-A342-6D2B025268E3}" presName="textBox3a" presStyleLbl="revTx" presStyleIdx="0" presStyleCnt="3" custScaleX="193020" custLinFactNeighborX="59681" custLinFactNeighborY="-22643">
        <dgm:presLayoutVars>
          <dgm:bulletEnabled val="1"/>
        </dgm:presLayoutVars>
      </dgm:prSet>
      <dgm:spPr/>
    </dgm:pt>
    <dgm:pt modelId="{D96D0C58-4B44-4449-8352-FEB31D3C6D71}" type="pres">
      <dgm:prSet presAssocID="{6126B8B5-6CE9-4FAA-ABEB-DD54DFC6B9C0}" presName="bullet3b" presStyleLbl="node1" presStyleIdx="1" presStyleCnt="3"/>
      <dgm:spPr/>
    </dgm:pt>
    <dgm:pt modelId="{E966DD8A-5AD5-4011-B808-C372407F4926}" type="pres">
      <dgm:prSet presAssocID="{6126B8B5-6CE9-4FAA-ABEB-DD54DFC6B9C0}" presName="textBox3b" presStyleLbl="revTx" presStyleIdx="1" presStyleCnt="3" custScaleX="213963" custLinFactNeighborX="70437" custLinFactNeighborY="-7218">
        <dgm:presLayoutVars>
          <dgm:bulletEnabled val="1"/>
        </dgm:presLayoutVars>
      </dgm:prSet>
      <dgm:spPr/>
    </dgm:pt>
    <dgm:pt modelId="{32367151-FED4-4D06-ABEC-F14A2E7C3F77}" type="pres">
      <dgm:prSet presAssocID="{8A9ACFE2-B15A-44CC-8715-0F78D35BABFC}" presName="bullet3c" presStyleLbl="node1" presStyleIdx="2" presStyleCnt="3"/>
      <dgm:spPr/>
    </dgm:pt>
    <dgm:pt modelId="{18F4647A-65AD-4209-A21F-F4981D513A41}" type="pres">
      <dgm:prSet presAssocID="{8A9ACFE2-B15A-44CC-8715-0F78D35BABFC}" presName="textBox3c" presStyleLbl="revTx" presStyleIdx="2" presStyleCnt="3" custScaleX="190048" custLinFactNeighborX="47716" custLinFactNeighborY="-15622">
        <dgm:presLayoutVars>
          <dgm:bulletEnabled val="1"/>
        </dgm:presLayoutVars>
      </dgm:prSet>
      <dgm:spPr>
        <a:xfrm>
          <a:off x="5575579" y="1331838"/>
          <a:ext cx="1676806" cy="3034844"/>
        </a:xfrm>
        <a:prstGeom prst="rect">
          <a:avLst/>
        </a:prstGeom>
      </dgm:spPr>
    </dgm:pt>
  </dgm:ptLst>
  <dgm:cxnLst>
    <dgm:cxn modelId="{67BC8D5F-CA7F-4A2E-BC4D-DAAE9FABC3B8}" srcId="{94FC1F4E-1DF1-4844-90CB-0EDD46B785A8}" destId="{8A9ACFE2-B15A-44CC-8715-0F78D35BABFC}" srcOrd="2" destOrd="0" parTransId="{10B79358-5681-4D33-BD8F-F2CE4120EF77}" sibTransId="{15247FED-C999-4396-A6C0-152E8A5D9B8E}"/>
    <dgm:cxn modelId="{4B14C3AB-7E71-4B80-9967-8C05D657695E}" type="presOf" srcId="{8A9ACFE2-B15A-44CC-8715-0F78D35BABFC}" destId="{18F4647A-65AD-4209-A21F-F4981D513A41}" srcOrd="0" destOrd="0" presId="urn:microsoft.com/office/officeart/2005/8/layout/arrow2"/>
    <dgm:cxn modelId="{CDC7E5B4-DC74-47A8-82FE-16CB00B8F3E0}" type="presOf" srcId="{1FA96A49-B3E2-4327-A342-6D2B025268E3}" destId="{7C965AA1-55AC-4443-8679-8AABED5B2BD2}" srcOrd="0" destOrd="0" presId="urn:microsoft.com/office/officeart/2005/8/layout/arrow2"/>
    <dgm:cxn modelId="{216133B1-E615-44D6-97C1-B0C28073A44C}" srcId="{94FC1F4E-1DF1-4844-90CB-0EDD46B785A8}" destId="{1FA96A49-B3E2-4327-A342-6D2B025268E3}" srcOrd="0" destOrd="0" parTransId="{4A79D048-456F-483D-A201-2572B28C86DD}" sibTransId="{0BED3C1D-9BF6-4404-969B-409084B752CE}"/>
    <dgm:cxn modelId="{EFE3A512-BE6B-4E4B-9283-D993FE3C7A06}" srcId="{94FC1F4E-1DF1-4844-90CB-0EDD46B785A8}" destId="{6126B8B5-6CE9-4FAA-ABEB-DD54DFC6B9C0}" srcOrd="1" destOrd="0" parTransId="{10B788BD-C155-4B94-BCCE-6070EE832077}" sibTransId="{E400C98A-8ADB-45DE-B4E7-1E54371C589B}"/>
    <dgm:cxn modelId="{06937D81-BF53-414E-A0AE-381E17FF9FAE}" type="presOf" srcId="{6126B8B5-6CE9-4FAA-ABEB-DD54DFC6B9C0}" destId="{E966DD8A-5AD5-4011-B808-C372407F4926}" srcOrd="0" destOrd="0" presId="urn:microsoft.com/office/officeart/2005/8/layout/arrow2"/>
    <dgm:cxn modelId="{0E405032-5ED1-4DB8-93A9-33BEA24A65D5}" type="presOf" srcId="{94FC1F4E-1DF1-4844-90CB-0EDD46B785A8}" destId="{AAA12B74-CB36-4307-B784-652CDB7AF9BC}" srcOrd="0" destOrd="0" presId="urn:microsoft.com/office/officeart/2005/8/layout/arrow2"/>
    <dgm:cxn modelId="{4DC22126-E176-4E3E-AE90-305C0D711210}" type="presParOf" srcId="{AAA12B74-CB36-4307-B784-652CDB7AF9BC}" destId="{0B23069F-4FFC-4001-A303-5E83DFF8852B}" srcOrd="0" destOrd="0" presId="urn:microsoft.com/office/officeart/2005/8/layout/arrow2"/>
    <dgm:cxn modelId="{4EB596C1-E3E5-4ED0-A0B5-FD1E0176F4B7}" type="presParOf" srcId="{AAA12B74-CB36-4307-B784-652CDB7AF9BC}" destId="{2D8CC36D-EC35-4D7E-8ECA-D7927575ED46}" srcOrd="1" destOrd="0" presId="urn:microsoft.com/office/officeart/2005/8/layout/arrow2"/>
    <dgm:cxn modelId="{FB2F9F52-FF7D-4B3B-8BB3-0000446339BF}" type="presParOf" srcId="{2D8CC36D-EC35-4D7E-8ECA-D7927575ED46}" destId="{3A3E3F8F-31BE-42C4-8EEE-E744443BEF50}" srcOrd="0" destOrd="0" presId="urn:microsoft.com/office/officeart/2005/8/layout/arrow2"/>
    <dgm:cxn modelId="{FFAD0502-353B-4ED6-AE41-B6843B89B0B6}" type="presParOf" srcId="{2D8CC36D-EC35-4D7E-8ECA-D7927575ED46}" destId="{7C965AA1-55AC-4443-8679-8AABED5B2BD2}" srcOrd="1" destOrd="0" presId="urn:microsoft.com/office/officeart/2005/8/layout/arrow2"/>
    <dgm:cxn modelId="{97C112A5-40DE-4055-A4EB-C51CF2147765}" type="presParOf" srcId="{2D8CC36D-EC35-4D7E-8ECA-D7927575ED46}" destId="{D96D0C58-4B44-4449-8352-FEB31D3C6D71}" srcOrd="2" destOrd="0" presId="urn:microsoft.com/office/officeart/2005/8/layout/arrow2"/>
    <dgm:cxn modelId="{090ED1A3-318C-4957-BCB0-283A6A1C832C}" type="presParOf" srcId="{2D8CC36D-EC35-4D7E-8ECA-D7927575ED46}" destId="{E966DD8A-5AD5-4011-B808-C372407F4926}" srcOrd="3" destOrd="0" presId="urn:microsoft.com/office/officeart/2005/8/layout/arrow2"/>
    <dgm:cxn modelId="{C8706AD6-5C03-454A-97A1-A9BB58AB90E4}" type="presParOf" srcId="{2D8CC36D-EC35-4D7E-8ECA-D7927575ED46}" destId="{32367151-FED4-4D06-ABEC-F14A2E7C3F77}" srcOrd="4" destOrd="0" presId="urn:microsoft.com/office/officeart/2005/8/layout/arrow2"/>
    <dgm:cxn modelId="{8901BA9B-9BA2-42BA-9688-822DF100FE39}" type="presParOf" srcId="{2D8CC36D-EC35-4D7E-8ECA-D7927575ED46}" destId="{18F4647A-65AD-4209-A21F-F4981D513A41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0356B-E02C-4BBA-A759-C89977F728AF}">
      <dsp:nvSpPr>
        <dsp:cNvPr id="0" name=""/>
        <dsp:cNvSpPr/>
      </dsp:nvSpPr>
      <dsp:spPr>
        <a:xfrm>
          <a:off x="2" y="0"/>
          <a:ext cx="8127995" cy="42514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22054-D587-4ABA-A3DE-BADE34A17626}">
      <dsp:nvSpPr>
        <dsp:cNvPr id="0" name=""/>
        <dsp:cNvSpPr/>
      </dsp:nvSpPr>
      <dsp:spPr>
        <a:xfrm>
          <a:off x="3571" y="1275442"/>
          <a:ext cx="1561703" cy="1700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Step 1     </a:t>
          </a:r>
          <a:r>
            <a:rPr lang="tr-TR" sz="1400" kern="1200" dirty="0" err="1"/>
            <a:t>Scope</a:t>
          </a:r>
          <a:endParaRPr lang="tr-TR" sz="1400" kern="1200" dirty="0"/>
        </a:p>
      </dsp:txBody>
      <dsp:txXfrm>
        <a:off x="79807" y="1351678"/>
        <a:ext cx="1409231" cy="1548118"/>
      </dsp:txXfrm>
    </dsp:sp>
    <dsp:sp modelId="{F4C35E7F-22FB-418D-B4A3-99CEA9A0EFDD}">
      <dsp:nvSpPr>
        <dsp:cNvPr id="0" name=""/>
        <dsp:cNvSpPr/>
      </dsp:nvSpPr>
      <dsp:spPr>
        <a:xfrm>
          <a:off x="1643360" y="1275442"/>
          <a:ext cx="1561703" cy="1700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Step 2 </a:t>
          </a:r>
          <a:r>
            <a:rPr lang="tr-TR" sz="1400" kern="1200" dirty="0" err="1"/>
            <a:t>Strategy</a:t>
          </a:r>
          <a:r>
            <a:rPr lang="tr-TR" sz="1400" kern="1200" dirty="0"/>
            <a:t> Environment</a:t>
          </a:r>
        </a:p>
      </dsp:txBody>
      <dsp:txXfrm>
        <a:off x="1719596" y="1351678"/>
        <a:ext cx="1409231" cy="1548118"/>
      </dsp:txXfrm>
    </dsp:sp>
    <dsp:sp modelId="{51CA49E6-374F-4344-AF3E-E2CFAE34834A}">
      <dsp:nvSpPr>
        <dsp:cNvPr id="0" name=""/>
        <dsp:cNvSpPr/>
      </dsp:nvSpPr>
      <dsp:spPr>
        <a:xfrm>
          <a:off x="3283148" y="1275442"/>
          <a:ext cx="1561703" cy="1700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Step 3  C</a:t>
          </a:r>
          <a:r>
            <a:rPr lang="en-US" sz="1400" b="0" i="0" kern="1200" dirty="0" err="1"/>
            <a:t>onfiguration</a:t>
          </a:r>
          <a:r>
            <a:rPr lang="en-US" sz="1400" b="0" i="0" kern="1200" dirty="0"/>
            <a:t> </a:t>
          </a:r>
          <a:r>
            <a:rPr lang="tr-TR" sz="1400" b="0" i="0" kern="1200" dirty="0"/>
            <a:t>C</a:t>
          </a:r>
          <a:r>
            <a:rPr lang="en-US" sz="1400" b="0" i="0" kern="1200" dirty="0" err="1"/>
            <a:t>omplexity</a:t>
          </a:r>
          <a:r>
            <a:rPr lang="tr-TR" sz="1400" b="0" i="0" kern="1200" dirty="0"/>
            <a:t> </a:t>
          </a:r>
          <a:r>
            <a:rPr lang="tr-TR" sz="1400" b="0" i="0" kern="1200" dirty="0" err="1"/>
            <a:t>Geographic</a:t>
          </a:r>
          <a:r>
            <a:rPr lang="tr-TR" sz="1400" b="0" i="0" kern="1200" dirty="0"/>
            <a:t> Distribution Knowledge Exchange</a:t>
          </a:r>
          <a:endParaRPr lang="tr-TR" sz="1400" kern="1200" dirty="0"/>
        </a:p>
      </dsp:txBody>
      <dsp:txXfrm>
        <a:off x="3359384" y="1351678"/>
        <a:ext cx="1409231" cy="1548118"/>
      </dsp:txXfrm>
    </dsp:sp>
    <dsp:sp modelId="{2FD930D3-6B9D-4C37-9865-C5FCD913324C}">
      <dsp:nvSpPr>
        <dsp:cNvPr id="0" name=""/>
        <dsp:cNvSpPr/>
      </dsp:nvSpPr>
      <dsp:spPr>
        <a:xfrm>
          <a:off x="4922936" y="1275442"/>
          <a:ext cx="1561703" cy="1700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Step 4      </a:t>
          </a:r>
          <a:r>
            <a:rPr lang="tr-TR" sz="1400" kern="1200" dirty="0" err="1"/>
            <a:t>Task</a:t>
          </a:r>
          <a:r>
            <a:rPr lang="tr-TR" sz="1400" kern="1200" dirty="0"/>
            <a:t> Design People </a:t>
          </a:r>
          <a:r>
            <a:rPr lang="en-US" sz="1400" b="0" i="0" kern="1200" dirty="0"/>
            <a:t>Leadership</a:t>
          </a:r>
          <a:r>
            <a:rPr lang="tr-TR" sz="1400" b="0" i="0" kern="1200" dirty="0"/>
            <a:t> </a:t>
          </a:r>
          <a:r>
            <a:rPr lang="tr-TR" sz="1400" b="0" i="0" kern="1200" dirty="0" err="1"/>
            <a:t>Organizational</a:t>
          </a:r>
          <a:r>
            <a:rPr lang="tr-TR" sz="1400" b="0" i="0" kern="1200" dirty="0"/>
            <a:t> </a:t>
          </a:r>
          <a:r>
            <a:rPr lang="tr-TR" sz="1400" b="0" i="0" kern="1200" dirty="0" err="1"/>
            <a:t>Climate</a:t>
          </a:r>
          <a:endParaRPr lang="tr-TR" sz="1400" kern="1200" dirty="0"/>
        </a:p>
      </dsp:txBody>
      <dsp:txXfrm>
        <a:off x="4999172" y="1351678"/>
        <a:ext cx="1409231" cy="1548118"/>
      </dsp:txXfrm>
    </dsp:sp>
    <dsp:sp modelId="{07AB4BBD-DBE8-42B8-8C2B-8B78C26BF4DC}">
      <dsp:nvSpPr>
        <dsp:cNvPr id="0" name=""/>
        <dsp:cNvSpPr/>
      </dsp:nvSpPr>
      <dsp:spPr>
        <a:xfrm>
          <a:off x="6562724" y="1275442"/>
          <a:ext cx="1561703" cy="1700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Step 5 </a:t>
          </a:r>
          <a:r>
            <a:rPr lang="en-US" sz="1400" b="0" i="0" kern="1200" dirty="0"/>
            <a:t>Coordination, control</a:t>
          </a:r>
          <a:r>
            <a:rPr lang="tr-TR" sz="1400" b="0" i="0" kern="1200" dirty="0"/>
            <a:t>, Information </a:t>
          </a:r>
          <a:r>
            <a:rPr lang="tr-TR" sz="1400" b="0" i="0" kern="1200" dirty="0" err="1"/>
            <a:t>Systems</a:t>
          </a:r>
          <a:r>
            <a:rPr lang="tr-TR" sz="1400" b="0" i="0" kern="1200" dirty="0"/>
            <a:t> </a:t>
          </a:r>
          <a:r>
            <a:rPr lang="en-US" sz="1400" b="0" i="0" kern="1200" dirty="0"/>
            <a:t>Incentives</a:t>
          </a:r>
          <a:br>
            <a:rPr lang="en-US" sz="1400" kern="1200" dirty="0"/>
          </a:br>
          <a:endParaRPr lang="tr-TR" sz="1400" kern="1200" dirty="0"/>
        </a:p>
      </dsp:txBody>
      <dsp:txXfrm>
        <a:off x="6638960" y="1351678"/>
        <a:ext cx="1409231" cy="1548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3342D-D5D6-4AE1-BF57-3C8E6B1BFCFC}">
      <dsp:nvSpPr>
        <dsp:cNvPr id="0" name=""/>
        <dsp:cNvSpPr/>
      </dsp:nvSpPr>
      <dsp:spPr>
        <a:xfrm>
          <a:off x="2705994" y="1647341"/>
          <a:ext cx="1914510" cy="33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35"/>
              </a:lnTo>
              <a:lnTo>
                <a:pt x="1914510" y="166135"/>
              </a:lnTo>
              <a:lnTo>
                <a:pt x="1914510" y="3322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47749-B8A4-4D27-A6C7-75850C840020}">
      <dsp:nvSpPr>
        <dsp:cNvPr id="0" name=""/>
        <dsp:cNvSpPr/>
      </dsp:nvSpPr>
      <dsp:spPr>
        <a:xfrm>
          <a:off x="2660274" y="1647341"/>
          <a:ext cx="91440" cy="332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2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79C8B-44B6-494F-827E-785954CDB619}">
      <dsp:nvSpPr>
        <dsp:cNvPr id="0" name=""/>
        <dsp:cNvSpPr/>
      </dsp:nvSpPr>
      <dsp:spPr>
        <a:xfrm>
          <a:off x="791483" y="1647341"/>
          <a:ext cx="1914510" cy="332270"/>
        </a:xfrm>
        <a:custGeom>
          <a:avLst/>
          <a:gdLst/>
          <a:ahLst/>
          <a:cxnLst/>
          <a:rect l="0" t="0" r="0" b="0"/>
          <a:pathLst>
            <a:path>
              <a:moveTo>
                <a:pt x="1914510" y="0"/>
              </a:moveTo>
              <a:lnTo>
                <a:pt x="1914510" y="166135"/>
              </a:lnTo>
              <a:lnTo>
                <a:pt x="0" y="166135"/>
              </a:lnTo>
              <a:lnTo>
                <a:pt x="0" y="3322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B2D21-E726-4975-BECD-BC9DA84C65C3}">
      <dsp:nvSpPr>
        <dsp:cNvPr id="0" name=""/>
        <dsp:cNvSpPr/>
      </dsp:nvSpPr>
      <dsp:spPr>
        <a:xfrm>
          <a:off x="1914874" y="856221"/>
          <a:ext cx="1582240" cy="791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Action</a:t>
          </a:r>
        </a:p>
      </dsp:txBody>
      <dsp:txXfrm>
        <a:off x="1914874" y="856221"/>
        <a:ext cx="1582240" cy="791120"/>
      </dsp:txXfrm>
    </dsp:sp>
    <dsp:sp modelId="{004DAFAC-69D1-4AF8-AEFF-94476EB4E176}">
      <dsp:nvSpPr>
        <dsp:cNvPr id="0" name=""/>
        <dsp:cNvSpPr/>
      </dsp:nvSpPr>
      <dsp:spPr>
        <a:xfrm>
          <a:off x="363" y="1979611"/>
          <a:ext cx="1582240" cy="791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 err="1"/>
            <a:t>Fix</a:t>
          </a:r>
          <a:r>
            <a:rPr lang="tr-TR" sz="3000" kern="1200" dirty="0"/>
            <a:t> </a:t>
          </a:r>
          <a:r>
            <a:rPr lang="tr-TR" sz="3000" kern="1200" dirty="0" err="1"/>
            <a:t>All</a:t>
          </a:r>
          <a:endParaRPr lang="tr-TR" sz="3000" kern="1200" dirty="0"/>
        </a:p>
      </dsp:txBody>
      <dsp:txXfrm>
        <a:off x="363" y="1979611"/>
        <a:ext cx="1582240" cy="791120"/>
      </dsp:txXfrm>
    </dsp:sp>
    <dsp:sp modelId="{4AD1A92D-F53D-4D82-A3B9-CA4424AA091F}">
      <dsp:nvSpPr>
        <dsp:cNvPr id="0" name=""/>
        <dsp:cNvSpPr/>
      </dsp:nvSpPr>
      <dsp:spPr>
        <a:xfrm>
          <a:off x="1914874" y="1979611"/>
          <a:ext cx="1582240" cy="791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 err="1"/>
            <a:t>Reduce</a:t>
          </a:r>
          <a:endParaRPr lang="tr-TR" sz="3000" kern="1200" dirty="0"/>
        </a:p>
      </dsp:txBody>
      <dsp:txXfrm>
        <a:off x="1914874" y="1979611"/>
        <a:ext cx="1582240" cy="791120"/>
      </dsp:txXfrm>
    </dsp:sp>
    <dsp:sp modelId="{E75E4252-E51C-4175-A1FB-AAE39ABD6389}">
      <dsp:nvSpPr>
        <dsp:cNvPr id="0" name=""/>
        <dsp:cNvSpPr/>
      </dsp:nvSpPr>
      <dsp:spPr>
        <a:xfrm>
          <a:off x="3829385" y="1979611"/>
          <a:ext cx="1582240" cy="791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 err="1"/>
            <a:t>Tolerate</a:t>
          </a:r>
          <a:endParaRPr lang="tr-TR" sz="3000" kern="1200" dirty="0"/>
        </a:p>
      </dsp:txBody>
      <dsp:txXfrm>
        <a:off x="3829385" y="1979611"/>
        <a:ext cx="1582240" cy="79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93933-14D3-4EC7-8A63-2A391393ED09}">
      <dsp:nvSpPr>
        <dsp:cNvPr id="0" name=""/>
        <dsp:cNvSpPr/>
      </dsp:nvSpPr>
      <dsp:spPr>
        <a:xfrm>
          <a:off x="1209559" y="0"/>
          <a:ext cx="1535204" cy="8528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Difficulties</a:t>
          </a:r>
          <a:endParaRPr lang="tr-TR" sz="1900" kern="1200" dirty="0"/>
        </a:p>
      </dsp:txBody>
      <dsp:txXfrm>
        <a:off x="1234539" y="24980"/>
        <a:ext cx="1485244" cy="802931"/>
      </dsp:txXfrm>
    </dsp:sp>
    <dsp:sp modelId="{CF25F8F2-F533-4A7A-94F0-2C7C5B304B20}">
      <dsp:nvSpPr>
        <dsp:cNvPr id="0" name=""/>
        <dsp:cNvSpPr/>
      </dsp:nvSpPr>
      <dsp:spPr>
        <a:xfrm>
          <a:off x="3427077" y="0"/>
          <a:ext cx="1535204" cy="8528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Benefits</a:t>
          </a:r>
          <a:endParaRPr lang="tr-TR" sz="1900" kern="1200" dirty="0"/>
        </a:p>
      </dsp:txBody>
      <dsp:txXfrm>
        <a:off x="3452057" y="24980"/>
        <a:ext cx="1485244" cy="802931"/>
      </dsp:txXfrm>
    </dsp:sp>
    <dsp:sp modelId="{42A35E9B-ABA1-48DF-9AED-273EE00F0EBF}">
      <dsp:nvSpPr>
        <dsp:cNvPr id="0" name=""/>
        <dsp:cNvSpPr/>
      </dsp:nvSpPr>
      <dsp:spPr>
        <a:xfrm>
          <a:off x="2766086" y="3624789"/>
          <a:ext cx="639668" cy="639668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7F233-2E82-4E07-8178-0D962743689C}">
      <dsp:nvSpPr>
        <dsp:cNvPr id="0" name=""/>
        <dsp:cNvSpPr/>
      </dsp:nvSpPr>
      <dsp:spPr>
        <a:xfrm rot="240000">
          <a:off x="1166328" y="3350684"/>
          <a:ext cx="3839184" cy="268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66642-8266-4B6D-8881-C0D1C973B817}">
      <dsp:nvSpPr>
        <dsp:cNvPr id="0" name=""/>
        <dsp:cNvSpPr/>
      </dsp:nvSpPr>
      <dsp:spPr>
        <a:xfrm rot="240000">
          <a:off x="3471425" y="2679463"/>
          <a:ext cx="1531798" cy="713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Increase</a:t>
          </a:r>
          <a:r>
            <a:rPr lang="tr-TR" sz="1700" kern="1200" dirty="0"/>
            <a:t> </a:t>
          </a:r>
          <a:r>
            <a:rPr lang="tr-TR" sz="1700" kern="1200" dirty="0" err="1"/>
            <a:t>performance</a:t>
          </a:r>
          <a:endParaRPr lang="tr-TR" sz="1700" kern="1200" dirty="0"/>
        </a:p>
      </dsp:txBody>
      <dsp:txXfrm>
        <a:off x="3506263" y="2714301"/>
        <a:ext cx="1462122" cy="643985"/>
      </dsp:txXfrm>
    </dsp:sp>
    <dsp:sp modelId="{5FCC682E-5B12-4C86-B58E-7A9D3808C053}">
      <dsp:nvSpPr>
        <dsp:cNvPr id="0" name=""/>
        <dsp:cNvSpPr/>
      </dsp:nvSpPr>
      <dsp:spPr>
        <a:xfrm rot="240000">
          <a:off x="3526863" y="1911860"/>
          <a:ext cx="1531798" cy="713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Realize</a:t>
          </a:r>
          <a:r>
            <a:rPr lang="tr-TR" sz="1700" kern="1200" dirty="0"/>
            <a:t> </a:t>
          </a:r>
          <a:r>
            <a:rPr lang="tr-TR" sz="1700" kern="1200" dirty="0" err="1"/>
            <a:t>efficiency</a:t>
          </a:r>
          <a:endParaRPr lang="tr-TR" sz="1700" kern="1200" dirty="0"/>
        </a:p>
      </dsp:txBody>
      <dsp:txXfrm>
        <a:off x="3561701" y="1946698"/>
        <a:ext cx="1462122" cy="643985"/>
      </dsp:txXfrm>
    </dsp:sp>
    <dsp:sp modelId="{7C95B834-10DF-4C8B-9B83-F9325C86A81A}">
      <dsp:nvSpPr>
        <dsp:cNvPr id="0" name=""/>
        <dsp:cNvSpPr/>
      </dsp:nvSpPr>
      <dsp:spPr>
        <a:xfrm rot="240000">
          <a:off x="3582301" y="1161316"/>
          <a:ext cx="1531798" cy="713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Leverage</a:t>
          </a:r>
          <a:r>
            <a:rPr lang="tr-TR" sz="1700" kern="1200" dirty="0"/>
            <a:t> </a:t>
          </a:r>
          <a:r>
            <a:rPr lang="tr-TR" sz="1700" kern="1200" dirty="0" err="1"/>
            <a:t>effectiveness</a:t>
          </a:r>
          <a:endParaRPr lang="tr-TR" sz="1700" kern="1200" dirty="0"/>
        </a:p>
      </dsp:txBody>
      <dsp:txXfrm>
        <a:off x="3617139" y="1196154"/>
        <a:ext cx="1462122" cy="643985"/>
      </dsp:txXfrm>
    </dsp:sp>
    <dsp:sp modelId="{58002862-8031-41B5-8801-99C4A47C41F0}">
      <dsp:nvSpPr>
        <dsp:cNvPr id="0" name=""/>
        <dsp:cNvSpPr/>
      </dsp:nvSpPr>
      <dsp:spPr>
        <a:xfrm rot="240000">
          <a:off x="1275229" y="2525942"/>
          <a:ext cx="1531798" cy="713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Fixing</a:t>
          </a:r>
          <a:r>
            <a:rPr lang="tr-TR" sz="1700" kern="1200" dirty="0"/>
            <a:t> </a:t>
          </a:r>
          <a:r>
            <a:rPr lang="tr-TR" sz="1700" kern="1200" dirty="0" err="1"/>
            <a:t>Cost</a:t>
          </a:r>
          <a:endParaRPr lang="tr-TR" sz="1700" kern="1200" dirty="0"/>
        </a:p>
      </dsp:txBody>
      <dsp:txXfrm>
        <a:off x="1310067" y="2560780"/>
        <a:ext cx="1462122" cy="643985"/>
      </dsp:txXfrm>
    </dsp:sp>
    <dsp:sp modelId="{2C4B2261-9BDD-47F8-9E98-7143900ED00C}">
      <dsp:nvSpPr>
        <dsp:cNvPr id="0" name=""/>
        <dsp:cNvSpPr/>
      </dsp:nvSpPr>
      <dsp:spPr>
        <a:xfrm rot="240000">
          <a:off x="1330667" y="1758340"/>
          <a:ext cx="1531798" cy="7136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Cause</a:t>
          </a:r>
          <a:r>
            <a:rPr lang="tr-TR" sz="1700" kern="1200" dirty="0"/>
            <a:t> </a:t>
          </a:r>
          <a:r>
            <a:rPr lang="tr-TR" sz="1700" kern="1200" dirty="0" err="1"/>
            <a:t>new</a:t>
          </a:r>
          <a:r>
            <a:rPr lang="tr-TR" sz="1700" kern="1200" dirty="0"/>
            <a:t> </a:t>
          </a:r>
          <a:r>
            <a:rPr lang="tr-TR" sz="1700" kern="1200" dirty="0" err="1"/>
            <a:t>misfits</a:t>
          </a:r>
          <a:endParaRPr lang="tr-TR" sz="1700" kern="1200" dirty="0"/>
        </a:p>
      </dsp:txBody>
      <dsp:txXfrm>
        <a:off x="1365505" y="1793178"/>
        <a:ext cx="1462122" cy="643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3069F-4FFC-4001-A303-5E83DFF8852B}">
      <dsp:nvSpPr>
        <dsp:cNvPr id="0" name=""/>
        <dsp:cNvSpPr/>
      </dsp:nvSpPr>
      <dsp:spPr>
        <a:xfrm>
          <a:off x="969959" y="0"/>
          <a:ext cx="6986692" cy="436668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3F8F-31BE-42C4-8EEE-E744443BEF50}">
      <dsp:nvSpPr>
        <dsp:cNvPr id="0" name=""/>
        <dsp:cNvSpPr/>
      </dsp:nvSpPr>
      <dsp:spPr>
        <a:xfrm>
          <a:off x="1771123" y="3013884"/>
          <a:ext cx="181654" cy="181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65AA1-55AC-4443-8679-8AABED5B2BD2}">
      <dsp:nvSpPr>
        <dsp:cNvPr id="0" name=""/>
        <dsp:cNvSpPr/>
      </dsp:nvSpPr>
      <dsp:spPr>
        <a:xfrm>
          <a:off x="2076361" y="2818963"/>
          <a:ext cx="3142171" cy="1261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5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dirty="0"/>
            <a:t>E</a:t>
          </a:r>
          <a:r>
            <a:rPr lang="en-US" sz="2800" b="0" i="0" kern="1200" dirty="0" err="1"/>
            <a:t>ntrepreneurial</a:t>
          </a:r>
          <a:r>
            <a:rPr lang="en-US" sz="2800" b="0" i="0" kern="1200" dirty="0"/>
            <a:t> startup</a:t>
          </a:r>
          <a:endParaRPr lang="tr-TR" sz="2800" kern="1200" dirty="0"/>
        </a:p>
      </dsp:txBody>
      <dsp:txXfrm>
        <a:off x="2076361" y="2818963"/>
        <a:ext cx="3142171" cy="1261971"/>
      </dsp:txXfrm>
    </dsp:sp>
    <dsp:sp modelId="{D96D0C58-4B44-4449-8352-FEB31D3C6D71}">
      <dsp:nvSpPr>
        <dsp:cNvPr id="0" name=""/>
        <dsp:cNvSpPr/>
      </dsp:nvSpPr>
      <dsp:spPr>
        <a:xfrm>
          <a:off x="3374569" y="1827020"/>
          <a:ext cx="328374" cy="328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6DD8A-5AD5-4011-B808-C372407F4926}">
      <dsp:nvSpPr>
        <dsp:cNvPr id="0" name=""/>
        <dsp:cNvSpPr/>
      </dsp:nvSpPr>
      <dsp:spPr>
        <a:xfrm>
          <a:off x="3764379" y="1819745"/>
          <a:ext cx="3587745" cy="2375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99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dirty="0"/>
            <a:t>L</a:t>
          </a:r>
          <a:r>
            <a:rPr lang="en-US" sz="2800" b="0" i="0" kern="1200" dirty="0" err="1"/>
            <a:t>arger</a:t>
          </a:r>
          <a:r>
            <a:rPr lang="en-US" sz="2800" b="0" i="0" kern="1200" dirty="0"/>
            <a:t> functional configuration</a:t>
          </a:r>
          <a:endParaRPr lang="tr-TR" sz="2800" kern="1200" dirty="0"/>
        </a:p>
      </dsp:txBody>
      <dsp:txXfrm>
        <a:off x="3764379" y="1819745"/>
        <a:ext cx="3587745" cy="2375475"/>
      </dsp:txXfrm>
    </dsp:sp>
    <dsp:sp modelId="{32367151-FED4-4D06-ABEC-F14A2E7C3F77}">
      <dsp:nvSpPr>
        <dsp:cNvPr id="0" name=""/>
        <dsp:cNvSpPr/>
      </dsp:nvSpPr>
      <dsp:spPr>
        <a:xfrm>
          <a:off x="5302897" y="1104770"/>
          <a:ext cx="454135" cy="4541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4647A-65AD-4209-A21F-F4981D513A41}">
      <dsp:nvSpPr>
        <dsp:cNvPr id="0" name=""/>
        <dsp:cNvSpPr/>
      </dsp:nvSpPr>
      <dsp:spPr>
        <a:xfrm>
          <a:off x="5575104" y="857734"/>
          <a:ext cx="3186736" cy="30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99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/>
              <a:ea typeface="+mn-ea"/>
              <a:cs typeface="+mn-cs"/>
            </a:rPr>
            <a:t>La</a:t>
          </a:r>
          <a:r>
            <a:rPr lang="en-US" sz="28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/>
              <a:ea typeface="+mn-ea"/>
              <a:cs typeface="+mn-cs"/>
            </a:rPr>
            <a:t>rger</a:t>
          </a:r>
          <a:r>
            <a:rPr lang="en-US" sz="2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man Old Style" panose="02050604050505020204"/>
              <a:ea typeface="+mn-ea"/>
              <a:cs typeface="+mn-cs"/>
            </a:rPr>
            <a:t> divisional configuration</a:t>
          </a:r>
          <a:endParaRPr lang="tr-TR" sz="28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man Old Style" panose="02050604050505020204"/>
            <a:ea typeface="+mn-ea"/>
            <a:cs typeface="+mn-cs"/>
          </a:endParaRPr>
        </a:p>
      </dsp:txBody>
      <dsp:txXfrm>
        <a:off x="5575104" y="857734"/>
        <a:ext cx="3186736" cy="3034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2000"/>
            </a:lvl4pPr>
            <a:lvl5pPr>
              <a:spcBef>
                <a:spcPts val="6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1/1/2017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Dynamics</a:t>
            </a:r>
            <a:r>
              <a:rPr lang="tr-TR" dirty="0"/>
              <a:t>:</a:t>
            </a:r>
            <a:r>
              <a:rPr lang="en-US" dirty="0"/>
              <a:t> managing change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Presented</a:t>
            </a:r>
            <a:r>
              <a:rPr lang="tr-TR" dirty="0"/>
              <a:t> </a:t>
            </a:r>
            <a:r>
              <a:rPr lang="tr-TR" dirty="0" err="1"/>
              <a:t>By</a:t>
            </a:r>
            <a:endParaRPr lang="tr-TR" dirty="0"/>
          </a:p>
          <a:p>
            <a:r>
              <a:rPr lang="tr-TR" dirty="0"/>
              <a:t>Halil Cicibaş</a:t>
            </a:r>
          </a:p>
          <a:p>
            <a:r>
              <a:rPr lang="tr-TR" dirty="0"/>
              <a:t>halil.cicibas@metu.edu.tr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change first? And Second?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</a:t>
            </a:r>
            <a:r>
              <a:rPr lang="en-US" dirty="0"/>
              <a:t>ix any misfits within a step before proceeding to the next step</a:t>
            </a:r>
          </a:p>
          <a:p>
            <a:pPr lvl="1"/>
            <a:r>
              <a:rPr lang="en-US" dirty="0"/>
              <a:t>May be need a number of backward iterations</a:t>
            </a:r>
          </a:p>
          <a:p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steps</a:t>
            </a:r>
            <a:endParaRPr lang="tr-TR" dirty="0"/>
          </a:p>
          <a:p>
            <a:pPr lvl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fix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a step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achieve</a:t>
            </a:r>
            <a:r>
              <a:rPr lang="tr-TR" dirty="0"/>
              <a:t> a </a:t>
            </a:r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2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0"/>
            <a:ext cx="8777741" cy="664754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20992"/>
            <a:ext cx="10058400" cy="1609344"/>
          </a:xfrm>
        </p:spPr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1</a:t>
            </a:r>
            <a:endParaRPr lang="en-US" dirty="0"/>
          </a:p>
        </p:txBody>
      </p:sp>
      <p:sp>
        <p:nvSpPr>
          <p:cNvPr id="10" name="Dikdörtgen: Yuvarlatılmış Köşeler 9"/>
          <p:cNvSpPr/>
          <p:nvPr/>
        </p:nvSpPr>
        <p:spPr>
          <a:xfrm>
            <a:off x="5189461" y="4141798"/>
            <a:ext cx="1819173" cy="143805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Dikdörtgen: Yuvarlatılmış Köşeler 14"/>
          <p:cNvSpPr/>
          <p:nvPr/>
        </p:nvSpPr>
        <p:spPr>
          <a:xfrm>
            <a:off x="7984176" y="3953814"/>
            <a:ext cx="1819173" cy="143805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Dikdörtgen: Yuvarlatılmış Köşeler 15"/>
          <p:cNvSpPr/>
          <p:nvPr/>
        </p:nvSpPr>
        <p:spPr>
          <a:xfrm>
            <a:off x="2253803" y="3760631"/>
            <a:ext cx="2820469" cy="193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Dikdörtgen: Yuvarlatılmış Köşeler 16"/>
          <p:cNvSpPr/>
          <p:nvPr/>
        </p:nvSpPr>
        <p:spPr>
          <a:xfrm>
            <a:off x="2253802" y="3953814"/>
            <a:ext cx="2820469" cy="357921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ikdörtgen: Yuvarlatılmış Köşeler 17"/>
          <p:cNvSpPr/>
          <p:nvPr/>
        </p:nvSpPr>
        <p:spPr>
          <a:xfrm>
            <a:off x="2253801" y="4311735"/>
            <a:ext cx="2820469" cy="685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ikdörtgen: Yuvarlatılmış Köşeler 18"/>
          <p:cNvSpPr/>
          <p:nvPr/>
        </p:nvSpPr>
        <p:spPr>
          <a:xfrm>
            <a:off x="2238774" y="4979294"/>
            <a:ext cx="2820469" cy="7439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ikdörtgen: Yuvarlatılmış Köşeler 19"/>
          <p:cNvSpPr/>
          <p:nvPr/>
        </p:nvSpPr>
        <p:spPr>
          <a:xfrm>
            <a:off x="2238773" y="5710638"/>
            <a:ext cx="2820469" cy="587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İçerik Yer Tutucusu 2"/>
          <p:cNvSpPr>
            <a:spLocks noGrp="1"/>
          </p:cNvSpPr>
          <p:nvPr>
            <p:ph idx="1"/>
          </p:nvPr>
        </p:nvSpPr>
        <p:spPr>
          <a:xfrm>
            <a:off x="1069848" y="1461296"/>
            <a:ext cx="3708214" cy="1838639"/>
          </a:xfrm>
        </p:spPr>
        <p:txBody>
          <a:bodyPr>
            <a:normAutofit lnSpcReduction="10000"/>
          </a:bodyPr>
          <a:lstStyle/>
          <a:p>
            <a:r>
              <a:rPr lang="tr-TR" sz="2000" dirty="0"/>
              <a:t>T</a:t>
            </a:r>
            <a:r>
              <a:rPr lang="en-US" sz="2000" dirty="0"/>
              <a:t>wo losses</a:t>
            </a:r>
            <a:r>
              <a:rPr lang="tr-TR" sz="2000" dirty="0"/>
              <a:t> in Step 2</a:t>
            </a:r>
          </a:p>
          <a:p>
            <a:pPr lvl="1"/>
            <a:r>
              <a:rPr lang="tr-TR" sz="1600" dirty="0"/>
              <a:t>T</a:t>
            </a:r>
            <a:r>
              <a:rPr lang="en-US" sz="1600" dirty="0"/>
              <a:t>he</a:t>
            </a:r>
            <a:r>
              <a:rPr lang="tr-TR" sz="1600" dirty="0"/>
              <a:t> </a:t>
            </a:r>
            <a:r>
              <a:rPr lang="en-US" sz="1600" dirty="0"/>
              <a:t>prospector will develop new products and services which are not needed; </a:t>
            </a:r>
            <a:endParaRPr lang="tr-TR" sz="1600" dirty="0"/>
          </a:p>
          <a:p>
            <a:pPr lvl="1"/>
            <a:r>
              <a:rPr lang="tr-TR" sz="1600" dirty="0"/>
              <a:t>T</a:t>
            </a:r>
            <a:r>
              <a:rPr lang="en-US" sz="1600" dirty="0"/>
              <a:t>he prospector costs will be high. 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498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0"/>
            <a:ext cx="8777741" cy="664754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20992"/>
            <a:ext cx="10058400" cy="1609344"/>
          </a:xfrm>
        </p:spPr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2</a:t>
            </a:r>
            <a:endParaRPr lang="en-US" dirty="0"/>
          </a:p>
        </p:txBody>
      </p:sp>
      <p:sp>
        <p:nvSpPr>
          <p:cNvPr id="10" name="Dikdörtgen: Yuvarlatılmış Köşeler 9"/>
          <p:cNvSpPr/>
          <p:nvPr/>
        </p:nvSpPr>
        <p:spPr>
          <a:xfrm>
            <a:off x="5074270" y="923098"/>
            <a:ext cx="1819173" cy="143805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Dikdörtgen: Yuvarlatılmış Köşeler 14"/>
          <p:cNvSpPr/>
          <p:nvPr/>
        </p:nvSpPr>
        <p:spPr>
          <a:xfrm>
            <a:off x="8009933" y="3785320"/>
            <a:ext cx="1819173" cy="143805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Dikdörtgen: Yuvarlatılmış Köşeler 15"/>
          <p:cNvSpPr/>
          <p:nvPr/>
        </p:nvSpPr>
        <p:spPr>
          <a:xfrm>
            <a:off x="2253803" y="3760631"/>
            <a:ext cx="2820469" cy="19318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ikdörtgen: Yuvarlatılmış Köşeler 16"/>
          <p:cNvSpPr/>
          <p:nvPr/>
        </p:nvSpPr>
        <p:spPr>
          <a:xfrm>
            <a:off x="2253802" y="3953814"/>
            <a:ext cx="2820469" cy="357921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ikdörtgen: Yuvarlatılmış Köşeler 17"/>
          <p:cNvSpPr/>
          <p:nvPr/>
        </p:nvSpPr>
        <p:spPr>
          <a:xfrm>
            <a:off x="2253801" y="4311735"/>
            <a:ext cx="2820469" cy="685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ikdörtgen: Yuvarlatılmış Köşeler 18"/>
          <p:cNvSpPr/>
          <p:nvPr/>
        </p:nvSpPr>
        <p:spPr>
          <a:xfrm>
            <a:off x="2238774" y="4979294"/>
            <a:ext cx="2820469" cy="7439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ikdörtgen: Yuvarlatılmış Köşeler 19"/>
          <p:cNvSpPr/>
          <p:nvPr/>
        </p:nvSpPr>
        <p:spPr>
          <a:xfrm>
            <a:off x="2238773" y="5710638"/>
            <a:ext cx="2820469" cy="587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İçerik Yer Tutucusu 2"/>
          <p:cNvSpPr>
            <a:spLocks noGrp="1"/>
          </p:cNvSpPr>
          <p:nvPr>
            <p:ph idx="1"/>
          </p:nvPr>
        </p:nvSpPr>
        <p:spPr>
          <a:xfrm>
            <a:off x="1069848" y="1461296"/>
            <a:ext cx="3708214" cy="2124237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One</a:t>
            </a:r>
            <a:r>
              <a:rPr lang="en-US" dirty="0"/>
              <a:t> </a:t>
            </a:r>
            <a:r>
              <a:rPr lang="tr-TR" dirty="0" err="1"/>
              <a:t>lose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Step 1 </a:t>
            </a:r>
            <a:r>
              <a:rPr lang="tr-TR" dirty="0" err="1"/>
              <a:t>and</a:t>
            </a:r>
            <a:r>
              <a:rPr lang="tr-TR" dirty="0"/>
              <a:t> Step 2</a:t>
            </a:r>
          </a:p>
          <a:p>
            <a:pPr lvl="1"/>
            <a:r>
              <a:rPr lang="tr-TR" sz="2000" dirty="0"/>
              <a:t>A</a:t>
            </a:r>
            <a:r>
              <a:rPr lang="en-US" sz="2000" dirty="0" err="1"/>
              <a:t>dopting</a:t>
            </a:r>
            <a:r>
              <a:rPr lang="en-US" sz="2000" dirty="0"/>
              <a:t> a defender strategy will not allow the organization to meet its</a:t>
            </a:r>
            <a:r>
              <a:rPr lang="tr-TR" sz="2000" dirty="0"/>
              <a:t> </a:t>
            </a:r>
            <a:r>
              <a:rPr lang="en-US" sz="2000" dirty="0"/>
              <a:t>effectiveness goals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25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Where are you in the step by step approach? </a:t>
            </a:r>
          </a:p>
          <a:p>
            <a:r>
              <a:rPr lang="en-US" dirty="0">
                <a:solidFill>
                  <a:schemeClr val="bg2"/>
                </a:solidFill>
              </a:rPr>
              <a:t>What should you change first? </a:t>
            </a:r>
            <a:r>
              <a:rPr lang="tr-TR" dirty="0" err="1">
                <a:solidFill>
                  <a:schemeClr val="bg2"/>
                </a:solidFill>
              </a:rPr>
              <a:t>And</a:t>
            </a:r>
            <a:r>
              <a:rPr lang="tr-TR" dirty="0">
                <a:solidFill>
                  <a:schemeClr val="bg2"/>
                </a:solidFill>
              </a:rPr>
              <a:t> Second?</a:t>
            </a:r>
          </a:p>
          <a:p>
            <a:r>
              <a:rPr lang="en-US" dirty="0"/>
              <a:t>Why change? Should we live with some misfits?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ben</a:t>
            </a:r>
            <a:r>
              <a:rPr lang="tr-TR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fits of change?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difficulties of change?</a:t>
            </a:r>
          </a:p>
          <a:p>
            <a:r>
              <a:rPr lang="en-US" dirty="0">
                <a:solidFill>
                  <a:schemeClr val="bg2"/>
                </a:solidFill>
              </a:rPr>
              <a:t>Managing misfits over time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Dynamic fit and time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organizational life cycle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9044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change? Should we live with some misfits?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has an </a:t>
            </a:r>
            <a:r>
              <a:rPr lang="tr-TR" dirty="0" err="1"/>
              <a:t>opportunity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  <a:p>
            <a:pPr lvl="1"/>
            <a:r>
              <a:rPr lang="tr-TR" dirty="0"/>
              <a:t>At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galance</a:t>
            </a:r>
            <a:r>
              <a:rPr lang="tr-TR" dirty="0"/>
              <a:t>,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changed</a:t>
            </a:r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fixed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change</a:t>
            </a:r>
            <a:r>
              <a:rPr lang="tr-TR" dirty="0"/>
              <a:t>, it </a:t>
            </a:r>
            <a:r>
              <a:rPr lang="tr-TR" dirty="0" err="1"/>
              <a:t>would</a:t>
            </a:r>
            <a:r>
              <a:rPr lang="tr-TR" dirty="0"/>
              <a:t> be ok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fix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quickly</a:t>
            </a:r>
            <a:endParaRPr lang="tr-TR" dirty="0"/>
          </a:p>
          <a:p>
            <a:r>
              <a:rPr lang="tr-TR" dirty="0"/>
              <a:t>But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difficulties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: </a:t>
            </a:r>
            <a:r>
              <a:rPr lang="tr-TR" dirty="0" err="1"/>
              <a:t>fixing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is not </a:t>
            </a:r>
            <a:r>
              <a:rPr lang="tr-TR" dirty="0" err="1"/>
              <a:t>free</a:t>
            </a:r>
            <a:endParaRPr lang="tr-TR" dirty="0"/>
          </a:p>
          <a:p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live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? –</a:t>
            </a:r>
            <a:r>
              <a:rPr lang="tr-TR" dirty="0" err="1"/>
              <a:t>Yes</a:t>
            </a:r>
            <a:r>
              <a:rPr lang="tr-TR" dirty="0"/>
              <a:t>.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impact</a:t>
            </a:r>
            <a:r>
              <a:rPr lang="tr-TR" dirty="0"/>
              <a:t> of </a:t>
            </a:r>
            <a:r>
              <a:rPr lang="tr-TR" dirty="0" err="1"/>
              <a:t>misfits</a:t>
            </a:r>
            <a:r>
              <a:rPr lang="tr-TR" dirty="0"/>
              <a:t>.</a:t>
            </a:r>
          </a:p>
          <a:p>
            <a:r>
              <a:rPr lang="tr-TR" dirty="0" err="1"/>
              <a:t>Weigh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benefits</a:t>
            </a:r>
            <a:r>
              <a:rPr lang="tr-TR" dirty="0"/>
              <a:t> of </a:t>
            </a:r>
            <a:r>
              <a:rPr lang="tr-TR" dirty="0" err="1"/>
              <a:t>fixing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difficulties</a:t>
            </a:r>
            <a:r>
              <a:rPr lang="tr-TR" dirty="0"/>
              <a:t> of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606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change</a:t>
            </a:r>
            <a:endParaRPr lang="en-US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1230400830"/>
              </p:ext>
            </p:extLst>
          </p:nvPr>
        </p:nvGraphicFramePr>
        <p:xfrm>
          <a:off x="3013127" y="2093976"/>
          <a:ext cx="6171842" cy="426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71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Where are you in the step by step approach? </a:t>
            </a:r>
          </a:p>
          <a:p>
            <a:r>
              <a:rPr lang="en-US" dirty="0">
                <a:solidFill>
                  <a:schemeClr val="bg2"/>
                </a:solidFill>
              </a:rPr>
              <a:t>What should you change first? </a:t>
            </a:r>
            <a:r>
              <a:rPr lang="tr-TR" dirty="0" err="1">
                <a:solidFill>
                  <a:schemeClr val="bg2"/>
                </a:solidFill>
              </a:rPr>
              <a:t>And</a:t>
            </a:r>
            <a:r>
              <a:rPr lang="tr-TR" dirty="0">
                <a:solidFill>
                  <a:schemeClr val="bg2"/>
                </a:solidFill>
              </a:rPr>
              <a:t> Second?</a:t>
            </a:r>
          </a:p>
          <a:p>
            <a:r>
              <a:rPr lang="en-US" dirty="0">
                <a:solidFill>
                  <a:schemeClr val="bg2"/>
                </a:solidFill>
              </a:rPr>
              <a:t>Why change? Should we live with some misfits? </a:t>
            </a:r>
          </a:p>
          <a:p>
            <a:r>
              <a:rPr lang="en-US" dirty="0"/>
              <a:t>What are the ben</a:t>
            </a:r>
            <a:r>
              <a:rPr lang="tr-TR" dirty="0"/>
              <a:t>e</a:t>
            </a:r>
            <a:r>
              <a:rPr lang="en-US" dirty="0"/>
              <a:t>fits of change?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difficulties of change?</a:t>
            </a:r>
          </a:p>
          <a:p>
            <a:r>
              <a:rPr lang="en-US" dirty="0">
                <a:solidFill>
                  <a:schemeClr val="bg2"/>
                </a:solidFill>
              </a:rPr>
              <a:t>Managing misfits over time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Dynamic fit and time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organizational life cycle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5772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</a:t>
            </a:r>
            <a:r>
              <a:rPr lang="tr-TR" dirty="0"/>
              <a:t>e</a:t>
            </a:r>
            <a:r>
              <a:rPr lang="en-US" dirty="0"/>
              <a:t>fits of change?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pPr lvl="1"/>
            <a:r>
              <a:rPr lang="tr-TR" dirty="0"/>
              <a:t>Help </a:t>
            </a:r>
            <a:r>
              <a:rPr lang="tr-TR" dirty="0" err="1"/>
              <a:t>realize</a:t>
            </a:r>
            <a:r>
              <a:rPr lang="tr-TR" dirty="0"/>
              <a:t> </a:t>
            </a:r>
            <a:r>
              <a:rPr lang="tr-TR" dirty="0" err="1"/>
              <a:t>goals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effectiveness</a:t>
            </a:r>
            <a:endParaRPr lang="tr-TR" dirty="0"/>
          </a:p>
          <a:p>
            <a:pPr lvl="1"/>
            <a:r>
              <a:rPr lang="tr-TR" dirty="0" err="1"/>
              <a:t>Improve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endParaRPr lang="tr-TR" dirty="0"/>
          </a:p>
          <a:p>
            <a:r>
              <a:rPr lang="tr-TR" dirty="0" err="1"/>
              <a:t>Misfits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firms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endParaRPr lang="tr-TR" dirty="0"/>
          </a:p>
          <a:p>
            <a:pPr lvl="1"/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opportunity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  <a:p>
            <a:r>
              <a:rPr lang="tr-TR" dirty="0"/>
              <a:t>Not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opportunity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is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misfits</a:t>
            </a:r>
            <a:r>
              <a:rPr lang="tr-TR" dirty="0"/>
              <a:t>. Since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problematic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others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Therefore</a:t>
            </a:r>
            <a:r>
              <a:rPr lang="tr-TR" dirty="0"/>
              <a:t>, </a:t>
            </a:r>
            <a:r>
              <a:rPr lang="tr-TR" dirty="0" err="1"/>
              <a:t>fix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cannot</a:t>
            </a:r>
            <a:r>
              <a:rPr lang="tr-TR" dirty="0"/>
              <a:t> </a:t>
            </a:r>
            <a:r>
              <a:rPr lang="tr-TR" dirty="0" err="1"/>
              <a:t>fix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all</a:t>
            </a:r>
            <a:endParaRPr lang="tr-TR" dirty="0"/>
          </a:p>
          <a:p>
            <a:r>
              <a:rPr lang="tr-TR" sz="3200" dirty="0" err="1"/>
              <a:t>When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fix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misfit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, be </a:t>
            </a:r>
            <a:r>
              <a:rPr lang="tr-TR" dirty="0" err="1"/>
              <a:t>careful</a:t>
            </a:r>
            <a:r>
              <a:rPr lang="tr-T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052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Where are you in the step by step approach? </a:t>
            </a:r>
          </a:p>
          <a:p>
            <a:r>
              <a:rPr lang="en-US" dirty="0">
                <a:solidFill>
                  <a:schemeClr val="bg2"/>
                </a:solidFill>
              </a:rPr>
              <a:t>What should you change first? </a:t>
            </a:r>
            <a:r>
              <a:rPr lang="tr-TR" dirty="0" err="1">
                <a:solidFill>
                  <a:schemeClr val="bg2"/>
                </a:solidFill>
              </a:rPr>
              <a:t>And</a:t>
            </a:r>
            <a:r>
              <a:rPr lang="tr-TR" dirty="0">
                <a:solidFill>
                  <a:schemeClr val="bg2"/>
                </a:solidFill>
              </a:rPr>
              <a:t> Second?</a:t>
            </a:r>
          </a:p>
          <a:p>
            <a:r>
              <a:rPr lang="en-US" dirty="0">
                <a:solidFill>
                  <a:schemeClr val="bg2"/>
                </a:solidFill>
              </a:rPr>
              <a:t>Why change? Should we live with some misfits?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ben</a:t>
            </a:r>
            <a:r>
              <a:rPr lang="tr-TR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fits of change? </a:t>
            </a:r>
          </a:p>
          <a:p>
            <a:r>
              <a:rPr lang="en-US" dirty="0"/>
              <a:t>What are the difficulties of change?</a:t>
            </a:r>
          </a:p>
          <a:p>
            <a:r>
              <a:rPr lang="en-US" dirty="0">
                <a:solidFill>
                  <a:schemeClr val="bg2"/>
                </a:solidFill>
              </a:rPr>
              <a:t>Managing misfits over time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Dynamic fit and time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organizational life cycle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8824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Resi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886414"/>
            <a:ext cx="6631744" cy="3763514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916764" y="1432223"/>
            <a:ext cx="327661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65000"/>
              </a:lnSpc>
            </a:pPr>
            <a:r>
              <a:rPr lang="en-US" sz="3600" b="1" kern="1200" cap="none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What are the difficulties of change?</a:t>
            </a:r>
          </a:p>
        </p:txBody>
      </p:sp>
      <p:sp>
        <p:nvSpPr>
          <p:cNvPr id="20" name="İçerik Yer Tutucusu 2"/>
          <p:cNvSpPr>
            <a:spLocks noGrp="1"/>
          </p:cNvSpPr>
          <p:nvPr>
            <p:ph idx="1"/>
          </p:nvPr>
        </p:nvSpPr>
        <p:spPr>
          <a:xfrm>
            <a:off x="1045883" y="1090568"/>
            <a:ext cx="6707532" cy="806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1800" dirty="0"/>
              <a:t>A</a:t>
            </a:r>
            <a:r>
              <a:rPr lang="en-US" sz="1800" dirty="0"/>
              <a:t>sked executive MBA</a:t>
            </a:r>
            <a:r>
              <a:rPr lang="tr-TR" sz="1800" dirty="0"/>
              <a:t> </a:t>
            </a:r>
            <a:r>
              <a:rPr lang="en-US" sz="1800" dirty="0"/>
              <a:t>students who are practicing managers.</a:t>
            </a:r>
            <a:r>
              <a:rPr lang="tr-TR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Some misfits are easier to fix</a:t>
            </a:r>
            <a:r>
              <a:rPr lang="tr-T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69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Where are you in the step by step approach? </a:t>
            </a:r>
          </a:p>
          <a:p>
            <a:r>
              <a:rPr lang="en-US" dirty="0"/>
              <a:t>What should you change first? And Second?</a:t>
            </a:r>
          </a:p>
          <a:p>
            <a:r>
              <a:rPr lang="en-US" dirty="0"/>
              <a:t>Why change? Should we live with some misfits? </a:t>
            </a:r>
          </a:p>
          <a:p>
            <a:r>
              <a:rPr lang="en-US" dirty="0"/>
              <a:t>What are the ben</a:t>
            </a:r>
            <a:r>
              <a:rPr lang="tr-TR" dirty="0"/>
              <a:t>e</a:t>
            </a:r>
            <a:r>
              <a:rPr lang="en-US" dirty="0"/>
              <a:t>fits of change? </a:t>
            </a:r>
          </a:p>
          <a:p>
            <a:r>
              <a:rPr lang="en-US" dirty="0"/>
              <a:t>What are the difficulties of change?</a:t>
            </a:r>
          </a:p>
          <a:p>
            <a:r>
              <a:rPr lang="en-US" dirty="0"/>
              <a:t>Managing misfits over time</a:t>
            </a:r>
            <a:endParaRPr lang="tr-TR" dirty="0"/>
          </a:p>
          <a:p>
            <a:r>
              <a:rPr lang="en-US" dirty="0"/>
              <a:t>Dynamic fit and time </a:t>
            </a:r>
            <a:endParaRPr lang="tr-TR" dirty="0"/>
          </a:p>
          <a:p>
            <a:r>
              <a:rPr lang="en-US" dirty="0"/>
              <a:t>The organizational life cycle </a:t>
            </a:r>
            <a:endParaRPr lang="tr-TR" dirty="0"/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5205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</a:rPr>
              <a:t>What are the difficulties of change?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Formalization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organization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easiest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change</a:t>
            </a:r>
            <a:endParaRPr lang="tr-TR" sz="2400" dirty="0"/>
          </a:p>
          <a:p>
            <a:pPr lvl="1"/>
            <a:r>
              <a:rPr lang="tr-TR" sz="2200" dirty="0"/>
              <a:t>Rules of </a:t>
            </a:r>
            <a:r>
              <a:rPr lang="tr-TR" sz="2200" dirty="0" err="1"/>
              <a:t>firms</a:t>
            </a:r>
            <a:r>
              <a:rPr lang="tr-TR" sz="2200" dirty="0"/>
              <a:t>, can be </a:t>
            </a:r>
            <a:r>
              <a:rPr lang="tr-TR" sz="2200" dirty="0" err="1"/>
              <a:t>easiliy</a:t>
            </a:r>
            <a:r>
              <a:rPr lang="tr-TR" sz="2200" dirty="0"/>
              <a:t> </a:t>
            </a:r>
            <a:r>
              <a:rPr lang="tr-TR" sz="2200" dirty="0" err="1"/>
              <a:t>added</a:t>
            </a:r>
            <a:r>
              <a:rPr lang="tr-TR" sz="2200" dirty="0"/>
              <a:t> </a:t>
            </a:r>
            <a:r>
              <a:rPr lang="tr-TR" sz="2200" dirty="0" err="1"/>
              <a:t>new</a:t>
            </a:r>
            <a:r>
              <a:rPr lang="tr-TR" sz="2200" dirty="0"/>
              <a:t> </a:t>
            </a:r>
            <a:r>
              <a:rPr lang="tr-TR" sz="2200" dirty="0" err="1"/>
              <a:t>rules</a:t>
            </a:r>
            <a:r>
              <a:rPr lang="tr-TR" sz="2200" dirty="0"/>
              <a:t> </a:t>
            </a:r>
            <a:r>
              <a:rPr lang="tr-TR" sz="2200" dirty="0" err="1"/>
              <a:t>or</a:t>
            </a:r>
            <a:r>
              <a:rPr lang="tr-TR" sz="2200" dirty="0"/>
              <a:t> </a:t>
            </a:r>
            <a:r>
              <a:rPr lang="tr-TR" sz="2200" dirty="0" err="1"/>
              <a:t>changed</a:t>
            </a:r>
            <a:r>
              <a:rPr lang="tr-TR" sz="2200" dirty="0"/>
              <a:t>. </a:t>
            </a:r>
          </a:p>
          <a:p>
            <a:pPr marL="274320" lvl="1" indent="0">
              <a:buNone/>
            </a:pPr>
            <a:endParaRPr lang="tr-TR" sz="2200" dirty="0"/>
          </a:p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environment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difficult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change</a:t>
            </a:r>
            <a:endParaRPr lang="tr-TR" sz="2400" dirty="0"/>
          </a:p>
          <a:p>
            <a:pPr lvl="1"/>
            <a:r>
              <a:rPr lang="tr-TR" sz="2200" dirty="0"/>
              <a:t>New </a:t>
            </a:r>
            <a:r>
              <a:rPr lang="tr-TR" sz="2200" dirty="0" err="1"/>
              <a:t>markets</a:t>
            </a:r>
            <a:r>
              <a:rPr lang="tr-TR" sz="2200" dirty="0"/>
              <a:t>, </a:t>
            </a:r>
            <a:r>
              <a:rPr lang="tr-TR" sz="2200" dirty="0" err="1"/>
              <a:t>products</a:t>
            </a:r>
            <a:r>
              <a:rPr lang="tr-TR" sz="2200" dirty="0"/>
              <a:t> </a:t>
            </a:r>
            <a:r>
              <a:rPr lang="tr-TR" sz="2200" dirty="0" err="1"/>
              <a:t>or</a:t>
            </a:r>
            <a:r>
              <a:rPr lang="tr-TR" sz="2200" dirty="0"/>
              <a:t> </a:t>
            </a:r>
            <a:r>
              <a:rPr lang="tr-TR" sz="2200" dirty="0" err="1"/>
              <a:t>services</a:t>
            </a:r>
            <a:endParaRPr lang="tr-TR" sz="2200" dirty="0"/>
          </a:p>
          <a:p>
            <a:pPr lvl="1"/>
            <a:r>
              <a:rPr lang="tr-TR" sz="2200" dirty="0" err="1"/>
              <a:t>Influence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strategy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structure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perhaps</a:t>
            </a:r>
            <a:r>
              <a:rPr lang="tr-TR" sz="2200" dirty="0"/>
              <a:t> </a:t>
            </a:r>
            <a:r>
              <a:rPr lang="tr-TR" sz="2200" dirty="0" err="1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5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</a:rPr>
              <a:t>What are the difficulties of change?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2649442"/>
            <a:ext cx="5506580" cy="2360440"/>
          </a:xfrm>
        </p:spPr>
        <p:txBody>
          <a:bodyPr/>
          <a:lstStyle/>
          <a:p>
            <a:r>
              <a:rPr lang="tr-TR" dirty="0" err="1"/>
              <a:t>Develop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chart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filling</a:t>
            </a:r>
            <a:r>
              <a:rPr lang="tr-TR" dirty="0"/>
              <a:t> a </a:t>
            </a:r>
            <a:r>
              <a:rPr lang="tr-TR" dirty="0" err="1"/>
              <a:t>table</a:t>
            </a:r>
            <a:r>
              <a:rPr lang="tr-TR" dirty="0"/>
              <a:t>.</a:t>
            </a:r>
          </a:p>
          <a:p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ratings</a:t>
            </a:r>
            <a:r>
              <a:rPr lang="tr-TR" dirty="0"/>
              <a:t> of </a:t>
            </a:r>
            <a:r>
              <a:rPr lang="tr-TR" dirty="0" err="1"/>
              <a:t>difficulty</a:t>
            </a:r>
            <a:r>
              <a:rPr lang="tr-TR" dirty="0"/>
              <a:t> of </a:t>
            </a:r>
            <a:r>
              <a:rPr lang="tr-TR" dirty="0" err="1"/>
              <a:t>change</a:t>
            </a:r>
            <a:r>
              <a:rPr lang="tr-TR" dirty="0"/>
              <a:t> in a </a:t>
            </a:r>
            <a:r>
              <a:rPr lang="tr-TR" dirty="0" err="1"/>
              <a:t>range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1 </a:t>
            </a:r>
            <a:r>
              <a:rPr lang="tr-TR" dirty="0" err="1"/>
              <a:t>and</a:t>
            </a:r>
            <a:r>
              <a:rPr lang="tr-TR" dirty="0"/>
              <a:t> 5.</a:t>
            </a:r>
          </a:p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28" y="1334678"/>
            <a:ext cx="4306220" cy="503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77" y="2339953"/>
            <a:ext cx="5676293" cy="3019838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blipFill dpi="0" rotWithShape="1">
                  <a:blip r:embed="rId3">
                    <a:extLst/>
                  </a:blip>
                  <a:srcRect/>
                  <a:tile tx="6350" ty="-127000" sx="65000" sy="64000" flip="none" algn="tl"/>
                </a:blipFill>
              </a:rPr>
              <a:t>What are the difficulties of change?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2430498"/>
            <a:ext cx="5177029" cy="2824079"/>
          </a:xfrm>
        </p:spPr>
        <p:txBody>
          <a:bodyPr>
            <a:normAutofit/>
          </a:bodyPr>
          <a:lstStyle/>
          <a:p>
            <a:r>
              <a:rPr lang="tr-TR" sz="2400" dirty="0" err="1"/>
              <a:t>Change</a:t>
            </a:r>
            <a:r>
              <a:rPr lang="tr-TR" sz="2400" dirty="0"/>
              <a:t> is not a </a:t>
            </a:r>
            <a:r>
              <a:rPr lang="tr-TR" sz="2400" dirty="0" err="1"/>
              <a:t>simple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:</a:t>
            </a:r>
          </a:p>
          <a:p>
            <a:pPr lvl="1"/>
            <a:r>
              <a:rPr lang="tr-TR" sz="2000" dirty="0" err="1"/>
              <a:t>Fixing</a:t>
            </a:r>
            <a:r>
              <a:rPr lang="tr-TR" sz="2000" dirty="0"/>
              <a:t> a </a:t>
            </a:r>
            <a:r>
              <a:rPr lang="tr-TR" sz="2000" dirty="0" err="1"/>
              <a:t>misfit</a:t>
            </a:r>
            <a:r>
              <a:rPr lang="tr-TR" sz="2000" dirty="0"/>
              <a:t> </a:t>
            </a:r>
            <a:r>
              <a:rPr lang="tr-TR" sz="2000" dirty="0" err="1"/>
              <a:t>may</a:t>
            </a:r>
            <a:r>
              <a:rPr lang="tr-TR" sz="2000" dirty="0"/>
              <a:t> </a:t>
            </a:r>
            <a:r>
              <a:rPr lang="tr-TR" sz="2000" dirty="0" err="1"/>
              <a:t>create</a:t>
            </a:r>
            <a:r>
              <a:rPr lang="tr-TR" sz="2000" dirty="0"/>
              <a:t> </a:t>
            </a:r>
            <a:r>
              <a:rPr lang="tr-TR" sz="2000" dirty="0" err="1"/>
              <a:t>other</a:t>
            </a:r>
            <a:r>
              <a:rPr lang="tr-TR" sz="2000" dirty="0"/>
              <a:t> </a:t>
            </a:r>
            <a:r>
              <a:rPr lang="tr-TR" sz="2000" dirty="0" err="1"/>
              <a:t>misfits</a:t>
            </a:r>
            <a:endParaRPr lang="tr-TR" sz="2000" dirty="0"/>
          </a:p>
          <a:p>
            <a:pPr lvl="1"/>
            <a:r>
              <a:rPr lang="tr-TR" sz="2000" dirty="0" err="1"/>
              <a:t>Fixing</a:t>
            </a:r>
            <a:r>
              <a:rPr lang="tr-TR" sz="2000" dirty="0"/>
              <a:t> a </a:t>
            </a:r>
            <a:r>
              <a:rPr lang="tr-TR" sz="2000" dirty="0" err="1"/>
              <a:t>misfit</a:t>
            </a:r>
            <a:r>
              <a:rPr lang="tr-TR" sz="2000" dirty="0"/>
              <a:t> </a:t>
            </a:r>
            <a:r>
              <a:rPr lang="tr-TR" sz="2000" dirty="0" err="1"/>
              <a:t>may</a:t>
            </a:r>
            <a:r>
              <a:rPr lang="tr-TR" sz="2000" dirty="0"/>
              <a:t> not </a:t>
            </a:r>
            <a:r>
              <a:rPr lang="tr-TR" sz="2000" dirty="0" err="1"/>
              <a:t>always</a:t>
            </a:r>
            <a:r>
              <a:rPr lang="tr-TR" sz="2000" dirty="0"/>
              <a:t> </a:t>
            </a:r>
            <a:r>
              <a:rPr lang="tr-TR" sz="2000" dirty="0" err="1"/>
              <a:t>reduce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total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misfits</a:t>
            </a:r>
            <a:endParaRPr lang="tr-TR" sz="2000" dirty="0"/>
          </a:p>
          <a:p>
            <a:r>
              <a:rPr lang="tr-TR" sz="2400" dirty="0" err="1"/>
              <a:t>Fixing</a:t>
            </a:r>
            <a:r>
              <a:rPr lang="tr-TR" sz="2400" dirty="0"/>
              <a:t> </a:t>
            </a:r>
            <a:r>
              <a:rPr lang="tr-TR" sz="2400" dirty="0" err="1"/>
              <a:t>misfits</a:t>
            </a:r>
            <a:r>
              <a:rPr lang="tr-TR" sz="2400" dirty="0"/>
              <a:t> </a:t>
            </a:r>
            <a:r>
              <a:rPr lang="tr-TR" sz="2400" dirty="0" err="1"/>
              <a:t>between</a:t>
            </a:r>
            <a:r>
              <a:rPr lang="tr-TR" sz="2400" dirty="0"/>
              <a:t> </a:t>
            </a:r>
            <a:r>
              <a:rPr lang="tr-TR" sz="2400" dirty="0" err="1"/>
              <a:t>steps</a:t>
            </a:r>
            <a:r>
              <a:rPr lang="tr-TR" sz="2400" dirty="0"/>
              <a:t> is </a:t>
            </a:r>
            <a:r>
              <a:rPr lang="tr-TR" sz="2400" dirty="0" err="1"/>
              <a:t>always</a:t>
            </a:r>
            <a:r>
              <a:rPr lang="tr-TR" sz="2400" dirty="0"/>
              <a:t> </a:t>
            </a:r>
            <a:r>
              <a:rPr lang="tr-TR" sz="2400" dirty="0" err="1"/>
              <a:t>needed</a:t>
            </a:r>
            <a:r>
              <a:rPr lang="tr-TR" sz="2400" dirty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654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0"/>
            <a:ext cx="8777741" cy="664754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20992"/>
            <a:ext cx="10058400" cy="1609344"/>
          </a:xfrm>
        </p:spPr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3</a:t>
            </a:r>
            <a:endParaRPr lang="en-US" dirty="0"/>
          </a:p>
        </p:txBody>
      </p:sp>
      <p:sp>
        <p:nvSpPr>
          <p:cNvPr id="16" name="Dikdörtgen: Yuvarlatılmış Köşeler 15"/>
          <p:cNvSpPr/>
          <p:nvPr/>
        </p:nvSpPr>
        <p:spPr>
          <a:xfrm>
            <a:off x="2253803" y="3760631"/>
            <a:ext cx="2820469" cy="193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ikdörtgen: Yuvarlatılmış Köşeler 16"/>
          <p:cNvSpPr/>
          <p:nvPr/>
        </p:nvSpPr>
        <p:spPr>
          <a:xfrm>
            <a:off x="2253802" y="3953814"/>
            <a:ext cx="2820469" cy="3579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ikdörtgen: Yuvarlatılmış Köşeler 17"/>
          <p:cNvSpPr/>
          <p:nvPr/>
        </p:nvSpPr>
        <p:spPr>
          <a:xfrm>
            <a:off x="2253801" y="4311735"/>
            <a:ext cx="2820469" cy="685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ikdörtgen: Yuvarlatılmış Köşeler 18"/>
          <p:cNvSpPr/>
          <p:nvPr/>
        </p:nvSpPr>
        <p:spPr>
          <a:xfrm>
            <a:off x="2238774" y="4979294"/>
            <a:ext cx="2820469" cy="7439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ikdörtgen: Yuvarlatılmış Köşeler 19"/>
          <p:cNvSpPr/>
          <p:nvPr/>
        </p:nvSpPr>
        <p:spPr>
          <a:xfrm>
            <a:off x="2238773" y="5710638"/>
            <a:ext cx="2820469" cy="587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ikdörtgen: Yuvarlatılmış Köşeler 11"/>
          <p:cNvSpPr/>
          <p:nvPr/>
        </p:nvSpPr>
        <p:spPr>
          <a:xfrm>
            <a:off x="4778062" y="631065"/>
            <a:ext cx="1908647" cy="2655190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52315" y="360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5633215" y="1471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Total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2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0"/>
            <a:ext cx="8777741" cy="664754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20992"/>
            <a:ext cx="10058400" cy="1609344"/>
          </a:xfrm>
        </p:spPr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3</a:t>
            </a:r>
            <a:endParaRPr lang="en-US" dirty="0"/>
          </a:p>
        </p:txBody>
      </p:sp>
      <p:sp>
        <p:nvSpPr>
          <p:cNvPr id="16" name="Dikdörtgen: Yuvarlatılmış Köşeler 15"/>
          <p:cNvSpPr/>
          <p:nvPr/>
        </p:nvSpPr>
        <p:spPr>
          <a:xfrm>
            <a:off x="2253803" y="3760631"/>
            <a:ext cx="2820469" cy="193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ikdörtgen: Yuvarlatılmış Köşeler 16"/>
          <p:cNvSpPr/>
          <p:nvPr/>
        </p:nvSpPr>
        <p:spPr>
          <a:xfrm>
            <a:off x="2253802" y="3953814"/>
            <a:ext cx="2820469" cy="3579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ikdörtgen: Yuvarlatılmış Köşeler 17"/>
          <p:cNvSpPr/>
          <p:nvPr/>
        </p:nvSpPr>
        <p:spPr>
          <a:xfrm>
            <a:off x="2253801" y="4311735"/>
            <a:ext cx="2820469" cy="685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ikdörtgen: Yuvarlatılmış Köşeler 18"/>
          <p:cNvSpPr/>
          <p:nvPr/>
        </p:nvSpPr>
        <p:spPr>
          <a:xfrm>
            <a:off x="2238774" y="4979294"/>
            <a:ext cx="2820469" cy="7439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ikdörtgen: Yuvarlatılmış Köşeler 19"/>
          <p:cNvSpPr/>
          <p:nvPr/>
        </p:nvSpPr>
        <p:spPr>
          <a:xfrm>
            <a:off x="2238773" y="5710638"/>
            <a:ext cx="2820469" cy="587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ikdörtgen: Yuvarlatılmış Köşeler 20"/>
          <p:cNvSpPr/>
          <p:nvPr/>
        </p:nvSpPr>
        <p:spPr>
          <a:xfrm>
            <a:off x="7905484" y="5351248"/>
            <a:ext cx="2114280" cy="1995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9440214" y="3624625"/>
            <a:ext cx="258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Then</a:t>
            </a:r>
            <a:r>
              <a:rPr lang="tr-TR" dirty="0"/>
              <a:t>,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senior</a:t>
            </a:r>
            <a:r>
              <a:rPr lang="tr-TR" dirty="0"/>
              <a:t> </a:t>
            </a:r>
          </a:p>
          <a:p>
            <a:r>
              <a:rPr lang="tr-TR" dirty="0" err="1"/>
              <a:t>executive</a:t>
            </a:r>
            <a:r>
              <a:rPr lang="tr-TR" dirty="0"/>
              <a:t> </a:t>
            </a:r>
            <a:r>
              <a:rPr lang="tr-TR" dirty="0" err="1"/>
              <a:t>arrives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prefers</a:t>
            </a:r>
            <a:r>
              <a:rPr lang="tr-TR" dirty="0"/>
              <a:t> ‘</a:t>
            </a:r>
            <a:r>
              <a:rPr lang="tr-TR" dirty="0" err="1"/>
              <a:t>leader</a:t>
            </a:r>
            <a:r>
              <a:rPr lang="tr-TR" dirty="0"/>
              <a:t>’ as a </a:t>
            </a:r>
            <a:r>
              <a:rPr lang="tr-TR" dirty="0" err="1"/>
              <a:t>leadership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52315" y="360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9740320" y="49970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5633215" y="1471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Total fit</a:t>
            </a:r>
            <a:endParaRPr lang="en-US" dirty="0"/>
          </a:p>
        </p:txBody>
      </p:sp>
      <p:sp>
        <p:nvSpPr>
          <p:cNvPr id="25" name="Dikdörtgen: Yuvarlatılmış Köşeler 24"/>
          <p:cNvSpPr/>
          <p:nvPr/>
        </p:nvSpPr>
        <p:spPr>
          <a:xfrm>
            <a:off x="4788786" y="642583"/>
            <a:ext cx="1897923" cy="1719098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Dikdörtgen: Yuvarlatılmış Köşeler 25"/>
          <p:cNvSpPr/>
          <p:nvPr/>
        </p:nvSpPr>
        <p:spPr>
          <a:xfrm>
            <a:off x="4788786" y="2487811"/>
            <a:ext cx="1897923" cy="752368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3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0"/>
            <a:ext cx="8777741" cy="664754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20992"/>
            <a:ext cx="10058400" cy="1609344"/>
          </a:xfrm>
        </p:spPr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3</a:t>
            </a:r>
            <a:endParaRPr lang="en-US" dirty="0"/>
          </a:p>
        </p:txBody>
      </p:sp>
      <p:sp>
        <p:nvSpPr>
          <p:cNvPr id="16" name="Dikdörtgen: Yuvarlatılmış Köşeler 15"/>
          <p:cNvSpPr/>
          <p:nvPr/>
        </p:nvSpPr>
        <p:spPr>
          <a:xfrm>
            <a:off x="2253803" y="3760631"/>
            <a:ext cx="2820469" cy="193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ikdörtgen: Yuvarlatılmış Köşeler 16"/>
          <p:cNvSpPr/>
          <p:nvPr/>
        </p:nvSpPr>
        <p:spPr>
          <a:xfrm>
            <a:off x="2253802" y="3953814"/>
            <a:ext cx="2820469" cy="3579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ikdörtgen: Yuvarlatılmış Köşeler 17"/>
          <p:cNvSpPr/>
          <p:nvPr/>
        </p:nvSpPr>
        <p:spPr>
          <a:xfrm>
            <a:off x="2253801" y="4311735"/>
            <a:ext cx="2820469" cy="685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ikdörtgen: Yuvarlatılmış Köşeler 18"/>
          <p:cNvSpPr/>
          <p:nvPr/>
        </p:nvSpPr>
        <p:spPr>
          <a:xfrm>
            <a:off x="2238774" y="4979294"/>
            <a:ext cx="2820469" cy="7439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ikdörtgen: Yuvarlatılmış Köşeler 19"/>
          <p:cNvSpPr/>
          <p:nvPr/>
        </p:nvSpPr>
        <p:spPr>
          <a:xfrm>
            <a:off x="2238773" y="5710638"/>
            <a:ext cx="2820469" cy="587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İçerik Yer Tutucusu 2"/>
          <p:cNvSpPr>
            <a:spLocks noGrp="1"/>
          </p:cNvSpPr>
          <p:nvPr>
            <p:ph idx="1"/>
          </p:nvPr>
        </p:nvSpPr>
        <p:spPr>
          <a:xfrm>
            <a:off x="1069848" y="1461296"/>
            <a:ext cx="3708214" cy="2124237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/>
              <a:t>A</a:t>
            </a:r>
            <a:r>
              <a:rPr lang="en-US" sz="2000" dirty="0" err="1"/>
              <a:t>ssume</a:t>
            </a:r>
            <a:r>
              <a:rPr lang="en-US" sz="2000" dirty="0"/>
              <a:t> the strategy is changed to a prospector to fit</a:t>
            </a:r>
            <a:r>
              <a:rPr lang="tr-TR" sz="2000" dirty="0"/>
              <a:t> </a:t>
            </a:r>
            <a:r>
              <a:rPr lang="en-US" sz="2000" dirty="0"/>
              <a:t>the new leader; </a:t>
            </a:r>
            <a:endParaRPr lang="tr-TR" sz="2000" dirty="0"/>
          </a:p>
          <a:p>
            <a:r>
              <a:rPr lang="tr-TR" sz="2000" dirty="0"/>
              <a:t>N</a:t>
            </a:r>
            <a:r>
              <a:rPr lang="en-US" sz="2000" dirty="0"/>
              <a:t>ow you have those two in fit, but each of those two is in misfit</a:t>
            </a:r>
          </a:p>
          <a:p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have</a:t>
            </a:r>
            <a:r>
              <a:rPr lang="en-US" sz="2000" dirty="0"/>
              <a:t> more total misfits.</a:t>
            </a:r>
            <a:endParaRPr lang="en-US" sz="2000" dirty="0"/>
          </a:p>
        </p:txBody>
      </p:sp>
      <p:sp>
        <p:nvSpPr>
          <p:cNvPr id="12" name="Dikdörtgen: Yuvarlatılmış Köşeler 11"/>
          <p:cNvSpPr/>
          <p:nvPr/>
        </p:nvSpPr>
        <p:spPr>
          <a:xfrm>
            <a:off x="4788786" y="631066"/>
            <a:ext cx="1897923" cy="253668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Dikdörtgen: Yuvarlatılmış Köşeler 20"/>
          <p:cNvSpPr/>
          <p:nvPr/>
        </p:nvSpPr>
        <p:spPr>
          <a:xfrm>
            <a:off x="7905484" y="5351248"/>
            <a:ext cx="2114280" cy="1995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52315" y="3606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9740320" y="49970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5633215" y="1471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Total fit</a:t>
            </a:r>
            <a:endParaRPr lang="en-US" dirty="0"/>
          </a:p>
        </p:txBody>
      </p:sp>
      <p:sp>
        <p:nvSpPr>
          <p:cNvPr id="25" name="Dikdörtgen: Yuvarlatılmış Köşeler 24"/>
          <p:cNvSpPr/>
          <p:nvPr/>
        </p:nvSpPr>
        <p:spPr>
          <a:xfrm>
            <a:off x="7905484" y="3900253"/>
            <a:ext cx="2114280" cy="1995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10809" y="35320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31" name="Dikdörtgen: Yuvarlatılmış Köşeler 30"/>
          <p:cNvSpPr/>
          <p:nvPr/>
        </p:nvSpPr>
        <p:spPr>
          <a:xfrm>
            <a:off x="4788786" y="1126527"/>
            <a:ext cx="1897923" cy="1235154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Dikdörtgen: Yuvarlatılmış Köşeler 31"/>
          <p:cNvSpPr/>
          <p:nvPr/>
        </p:nvSpPr>
        <p:spPr>
          <a:xfrm>
            <a:off x="4788786" y="2487811"/>
            <a:ext cx="1897923" cy="752368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51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Where are you in the step by step approach? </a:t>
            </a:r>
          </a:p>
          <a:p>
            <a:r>
              <a:rPr lang="en-US" dirty="0">
                <a:solidFill>
                  <a:schemeClr val="bg2"/>
                </a:solidFill>
              </a:rPr>
              <a:t>What should you change first? </a:t>
            </a:r>
            <a:r>
              <a:rPr lang="tr-TR" dirty="0" err="1">
                <a:solidFill>
                  <a:schemeClr val="bg2"/>
                </a:solidFill>
              </a:rPr>
              <a:t>And</a:t>
            </a:r>
            <a:r>
              <a:rPr lang="tr-TR" dirty="0">
                <a:solidFill>
                  <a:schemeClr val="bg2"/>
                </a:solidFill>
              </a:rPr>
              <a:t> Second?</a:t>
            </a:r>
          </a:p>
          <a:p>
            <a:r>
              <a:rPr lang="en-US" dirty="0">
                <a:solidFill>
                  <a:schemeClr val="bg2"/>
                </a:solidFill>
              </a:rPr>
              <a:t>Why change? Should we live with some misfits?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ben</a:t>
            </a:r>
            <a:r>
              <a:rPr lang="tr-TR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fits of change?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difficulties of change?</a:t>
            </a:r>
          </a:p>
          <a:p>
            <a:r>
              <a:rPr lang="en-US" dirty="0"/>
              <a:t>Managing misfits over time</a:t>
            </a:r>
            <a:endParaRPr lang="tr-TR" dirty="0"/>
          </a:p>
          <a:p>
            <a:r>
              <a:rPr lang="en-US" dirty="0">
                <a:solidFill>
                  <a:schemeClr val="bg2"/>
                </a:solidFill>
              </a:rPr>
              <a:t>Dynamic fit and time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organizational life cycle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71783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Managing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time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Misfits</a:t>
            </a:r>
            <a:r>
              <a:rPr lang="tr-TR" dirty="0"/>
              <a:t> </a:t>
            </a:r>
            <a:r>
              <a:rPr lang="tr-TR" dirty="0" err="1"/>
              <a:t>arise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sources</a:t>
            </a:r>
            <a:endParaRPr lang="tr-TR" dirty="0"/>
          </a:p>
          <a:p>
            <a:pPr lvl="1"/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r>
              <a:rPr lang="tr-TR" dirty="0"/>
              <a:t> (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new</a:t>
            </a:r>
            <a:r>
              <a:rPr lang="tr-TR" dirty="0"/>
              <a:t> market </a:t>
            </a:r>
            <a:r>
              <a:rPr lang="tr-TR" dirty="0" err="1"/>
              <a:t>opportunities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Internally</a:t>
            </a:r>
            <a:r>
              <a:rPr lang="tr-TR" dirty="0"/>
              <a:t> </a:t>
            </a:r>
            <a:r>
              <a:rPr lang="tr-TR" dirty="0" err="1"/>
              <a:t>managerial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(</a:t>
            </a:r>
            <a:r>
              <a:rPr lang="tr-TR" dirty="0" err="1"/>
              <a:t>such</a:t>
            </a:r>
            <a:r>
              <a:rPr lang="tr-TR" dirty="0"/>
              <a:t> as a </a:t>
            </a:r>
            <a:r>
              <a:rPr lang="tr-TR" dirty="0" err="1"/>
              <a:t>change</a:t>
            </a:r>
            <a:r>
              <a:rPr lang="tr-TR" dirty="0"/>
              <a:t> in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strategy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Jointly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combination</a:t>
            </a:r>
            <a:r>
              <a:rPr lang="tr-TR" dirty="0"/>
              <a:t> of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internal</a:t>
            </a:r>
            <a:r>
              <a:rPr lang="tr-TR" dirty="0"/>
              <a:t> </a:t>
            </a:r>
            <a:r>
              <a:rPr lang="tr-TR" dirty="0" err="1"/>
              <a:t>sources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351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Managing</a:t>
            </a:r>
            <a:r>
              <a:rPr lang="tr-TR" dirty="0"/>
              <a:t> </a:t>
            </a:r>
            <a:r>
              <a:rPr lang="tr-TR" dirty="0" err="1"/>
              <a:t>misfits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time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800" dirty="0" err="1"/>
              <a:t>Examples</a:t>
            </a:r>
            <a:r>
              <a:rPr lang="tr-TR" sz="1800" dirty="0"/>
              <a:t> of </a:t>
            </a:r>
            <a:r>
              <a:rPr lang="tr-TR" sz="1800" dirty="0" err="1"/>
              <a:t>change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</a:t>
            </a:r>
            <a:r>
              <a:rPr lang="tr-TR" sz="1800" dirty="0" err="1"/>
              <a:t>you</a:t>
            </a:r>
            <a:r>
              <a:rPr lang="tr-TR" sz="1800" dirty="0"/>
              <a:t> </a:t>
            </a:r>
            <a:r>
              <a:rPr lang="tr-TR" sz="1800" dirty="0" err="1"/>
              <a:t>might</a:t>
            </a:r>
            <a:r>
              <a:rPr lang="tr-TR" sz="1800" dirty="0"/>
              <a:t> </a:t>
            </a:r>
            <a:r>
              <a:rPr lang="tr-TR" sz="1800" dirty="0" err="1"/>
              <a:t>make</a:t>
            </a:r>
            <a:r>
              <a:rPr lang="tr-TR" sz="1800" dirty="0"/>
              <a:t> in an </a:t>
            </a:r>
            <a:r>
              <a:rPr lang="tr-TR" sz="1800" dirty="0" err="1"/>
              <a:t>organization</a:t>
            </a:r>
            <a:r>
              <a:rPr lang="tr-TR" sz="1800" dirty="0"/>
              <a:t>.</a:t>
            </a:r>
          </a:p>
          <a:p>
            <a:pPr lvl="1"/>
            <a:r>
              <a:rPr lang="tr-TR" sz="1400" dirty="0"/>
              <a:t>A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strategy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firm</a:t>
            </a:r>
            <a:endParaRPr lang="tr-TR" sz="1400" dirty="0"/>
          </a:p>
          <a:p>
            <a:pPr lvl="1"/>
            <a:r>
              <a:rPr lang="tr-TR" sz="1400" dirty="0"/>
              <a:t>A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product</a:t>
            </a:r>
            <a:r>
              <a:rPr lang="tr-TR" sz="1400" dirty="0"/>
              <a:t> </a:t>
            </a:r>
            <a:r>
              <a:rPr lang="tr-TR" sz="1400" dirty="0" err="1"/>
              <a:t>or</a:t>
            </a:r>
            <a:r>
              <a:rPr lang="tr-TR" sz="1400" dirty="0"/>
              <a:t>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product</a:t>
            </a:r>
            <a:r>
              <a:rPr lang="tr-TR" sz="1400" dirty="0"/>
              <a:t> </a:t>
            </a:r>
            <a:r>
              <a:rPr lang="tr-TR" sz="1400" dirty="0" err="1"/>
              <a:t>line</a:t>
            </a:r>
            <a:endParaRPr lang="tr-TR" sz="1400" dirty="0"/>
          </a:p>
          <a:p>
            <a:pPr lvl="1"/>
            <a:r>
              <a:rPr lang="tr-TR" sz="1400" dirty="0"/>
              <a:t>A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way</a:t>
            </a:r>
            <a:r>
              <a:rPr lang="tr-TR" sz="1400" dirty="0"/>
              <a:t> of </a:t>
            </a:r>
            <a:r>
              <a:rPr lang="tr-TR" sz="1400" dirty="0" err="1"/>
              <a:t>designing</a:t>
            </a:r>
            <a:r>
              <a:rPr lang="tr-TR" sz="1400" dirty="0"/>
              <a:t> </a:t>
            </a:r>
            <a:r>
              <a:rPr lang="tr-TR" sz="1400" dirty="0" err="1"/>
              <a:t>work</a:t>
            </a:r>
            <a:r>
              <a:rPr lang="tr-TR" sz="1400" dirty="0"/>
              <a:t> </a:t>
            </a:r>
            <a:r>
              <a:rPr lang="tr-TR" sz="1400" dirty="0" err="1"/>
              <a:t>tasks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satisfy</a:t>
            </a:r>
            <a:r>
              <a:rPr lang="tr-TR" sz="1400" dirty="0"/>
              <a:t>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customer</a:t>
            </a:r>
            <a:r>
              <a:rPr lang="tr-TR" sz="1400" dirty="0"/>
              <a:t> </a:t>
            </a:r>
            <a:r>
              <a:rPr lang="tr-TR" sz="1400" dirty="0" err="1"/>
              <a:t>needs</a:t>
            </a:r>
            <a:endParaRPr lang="tr-TR" sz="1400" dirty="0"/>
          </a:p>
          <a:p>
            <a:pPr lvl="1"/>
            <a:r>
              <a:rPr lang="tr-TR" sz="1400" dirty="0"/>
              <a:t>A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information</a:t>
            </a:r>
            <a:r>
              <a:rPr lang="tr-TR" sz="1400" dirty="0"/>
              <a:t> </a:t>
            </a:r>
            <a:r>
              <a:rPr lang="tr-TR" sz="1400" dirty="0" err="1"/>
              <a:t>system</a:t>
            </a:r>
            <a:endParaRPr lang="tr-TR" sz="1400" dirty="0"/>
          </a:p>
          <a:p>
            <a:pPr lvl="1"/>
            <a:r>
              <a:rPr lang="tr-TR" sz="1400" dirty="0"/>
              <a:t>A </a:t>
            </a:r>
            <a:r>
              <a:rPr lang="tr-TR" sz="1400" dirty="0" err="1"/>
              <a:t>different</a:t>
            </a:r>
            <a:r>
              <a:rPr lang="tr-TR" sz="1400" dirty="0"/>
              <a:t> </a:t>
            </a:r>
            <a:r>
              <a:rPr lang="tr-TR" sz="1400" dirty="0" err="1"/>
              <a:t>approach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people</a:t>
            </a:r>
            <a:r>
              <a:rPr lang="tr-TR" sz="1400" dirty="0"/>
              <a:t> </a:t>
            </a:r>
            <a:r>
              <a:rPr lang="tr-TR" sz="1400" dirty="0" err="1"/>
              <a:t>management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incentive</a:t>
            </a:r>
            <a:r>
              <a:rPr lang="tr-TR" sz="1400" dirty="0"/>
              <a:t> </a:t>
            </a:r>
            <a:r>
              <a:rPr lang="tr-TR" sz="1400" dirty="0" err="1"/>
              <a:t>system</a:t>
            </a:r>
            <a:r>
              <a:rPr lang="tr-TR" sz="1400" dirty="0"/>
              <a:t> </a:t>
            </a:r>
            <a:r>
              <a:rPr lang="tr-TR" sz="1400" dirty="0" err="1"/>
              <a:t>design</a:t>
            </a:r>
            <a:endParaRPr lang="tr-TR" sz="1400" dirty="0"/>
          </a:p>
          <a:p>
            <a:pPr lvl="1"/>
            <a:r>
              <a:rPr lang="tr-TR" sz="1400" dirty="0" err="1"/>
              <a:t>Hiring</a:t>
            </a:r>
            <a:r>
              <a:rPr lang="tr-TR" sz="1400" dirty="0"/>
              <a:t> </a:t>
            </a:r>
            <a:r>
              <a:rPr lang="tr-TR" sz="1400" dirty="0" err="1"/>
              <a:t>or</a:t>
            </a:r>
            <a:r>
              <a:rPr lang="tr-TR" sz="1400" dirty="0"/>
              <a:t> </a:t>
            </a:r>
            <a:r>
              <a:rPr lang="tr-TR" sz="1400" dirty="0" err="1"/>
              <a:t>promoting</a:t>
            </a:r>
            <a:r>
              <a:rPr lang="tr-TR" sz="1400" dirty="0"/>
              <a:t> a </a:t>
            </a:r>
            <a:r>
              <a:rPr lang="tr-TR" sz="1400" dirty="0" err="1"/>
              <a:t>new</a:t>
            </a:r>
            <a:r>
              <a:rPr lang="tr-TR" sz="1400" dirty="0"/>
              <a:t> top </a:t>
            </a:r>
            <a:r>
              <a:rPr lang="tr-TR" sz="1400" dirty="0" err="1"/>
              <a:t>management</a:t>
            </a:r>
            <a:r>
              <a:rPr lang="tr-TR" sz="1400" dirty="0"/>
              <a:t> </a:t>
            </a:r>
            <a:r>
              <a:rPr lang="tr-TR" sz="1400" dirty="0" err="1"/>
              <a:t>team</a:t>
            </a:r>
            <a:r>
              <a:rPr lang="tr-TR" sz="1400" dirty="0"/>
              <a:t> </a:t>
            </a:r>
            <a:r>
              <a:rPr lang="tr-TR" sz="1400" dirty="0" err="1"/>
              <a:t>with</a:t>
            </a:r>
            <a:r>
              <a:rPr lang="tr-TR" sz="1400" dirty="0"/>
              <a:t> a </a:t>
            </a:r>
            <a:r>
              <a:rPr lang="tr-TR" sz="1400" dirty="0" err="1"/>
              <a:t>different</a:t>
            </a:r>
            <a:r>
              <a:rPr lang="tr-TR" sz="1400" dirty="0"/>
              <a:t> </a:t>
            </a:r>
            <a:r>
              <a:rPr lang="tr-TR" sz="1400" dirty="0" err="1"/>
              <a:t>leadership</a:t>
            </a:r>
            <a:r>
              <a:rPr lang="tr-TR" sz="1400" dirty="0"/>
              <a:t> </a:t>
            </a:r>
            <a:r>
              <a:rPr lang="tr-TR" sz="1400" dirty="0" err="1"/>
              <a:t>style</a:t>
            </a:r>
            <a:endParaRPr lang="tr-TR" sz="1400" dirty="0"/>
          </a:p>
          <a:p>
            <a:pPr lvl="1"/>
            <a:r>
              <a:rPr lang="tr-TR" sz="1400" dirty="0"/>
              <a:t>A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approach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optimal </a:t>
            </a:r>
            <a:r>
              <a:rPr lang="tr-TR" sz="1400" dirty="0" err="1"/>
              <a:t>sourcing</a:t>
            </a:r>
            <a:endParaRPr lang="tr-TR" sz="1400" dirty="0"/>
          </a:p>
          <a:p>
            <a:pPr lvl="1"/>
            <a:r>
              <a:rPr lang="tr-TR" sz="1400" dirty="0" err="1"/>
              <a:t>Greater</a:t>
            </a:r>
            <a:r>
              <a:rPr lang="tr-TR" sz="1400" dirty="0"/>
              <a:t> </a:t>
            </a:r>
            <a:r>
              <a:rPr lang="tr-TR" sz="1400" dirty="0" err="1"/>
              <a:t>reliance</a:t>
            </a:r>
            <a:r>
              <a:rPr lang="tr-TR" sz="1400" dirty="0"/>
              <a:t> on </a:t>
            </a:r>
            <a:r>
              <a:rPr lang="tr-TR" sz="1400" dirty="0" err="1"/>
              <a:t>virtualization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</a:t>
            </a:r>
            <a:r>
              <a:rPr lang="tr-TR" sz="1400" dirty="0" err="1"/>
              <a:t>knowledge</a:t>
            </a:r>
            <a:r>
              <a:rPr lang="tr-TR" sz="1400" dirty="0"/>
              <a:t> </a:t>
            </a:r>
            <a:r>
              <a:rPr lang="tr-TR" sz="1400" dirty="0" err="1"/>
              <a:t>exchange</a:t>
            </a:r>
            <a:endParaRPr lang="tr-TR" sz="1400" dirty="0"/>
          </a:p>
          <a:p>
            <a:pPr lvl="1"/>
            <a:r>
              <a:rPr lang="tr-TR" sz="1400" dirty="0"/>
              <a:t>A </a:t>
            </a:r>
            <a:r>
              <a:rPr lang="tr-TR" sz="1400" dirty="0" err="1"/>
              <a:t>major</a:t>
            </a:r>
            <a:r>
              <a:rPr lang="tr-TR" sz="1400" dirty="0"/>
              <a:t> </a:t>
            </a:r>
            <a:r>
              <a:rPr lang="tr-TR" sz="1400" dirty="0" err="1"/>
              <a:t>expansion</a:t>
            </a:r>
            <a:r>
              <a:rPr lang="tr-TR" sz="1400" dirty="0"/>
              <a:t> </a:t>
            </a:r>
            <a:r>
              <a:rPr lang="tr-TR" sz="1400" dirty="0" err="1"/>
              <a:t>or</a:t>
            </a:r>
            <a:r>
              <a:rPr lang="tr-TR" sz="1400" dirty="0"/>
              <a:t> </a:t>
            </a:r>
            <a:r>
              <a:rPr lang="tr-TR" sz="1400" dirty="0" err="1"/>
              <a:t>growth</a:t>
            </a:r>
            <a:r>
              <a:rPr lang="tr-TR" sz="1400" dirty="0"/>
              <a:t> </a:t>
            </a:r>
          </a:p>
          <a:p>
            <a:pPr lvl="1"/>
            <a:r>
              <a:rPr lang="tr-TR" sz="1400" dirty="0"/>
              <a:t>A </a:t>
            </a:r>
            <a:r>
              <a:rPr lang="tr-TR" sz="1400" dirty="0" err="1"/>
              <a:t>merger</a:t>
            </a:r>
            <a:r>
              <a:rPr lang="tr-TR" sz="1400" dirty="0"/>
              <a:t> </a:t>
            </a:r>
            <a:r>
              <a:rPr lang="tr-TR" sz="1400" dirty="0" err="1"/>
              <a:t>with</a:t>
            </a:r>
            <a:r>
              <a:rPr lang="tr-TR" sz="1400" dirty="0"/>
              <a:t> </a:t>
            </a:r>
            <a:r>
              <a:rPr lang="tr-TR" sz="1400" dirty="0" err="1"/>
              <a:t>another</a:t>
            </a:r>
            <a:r>
              <a:rPr lang="tr-TR" sz="1400" dirty="0"/>
              <a:t> </a:t>
            </a:r>
            <a:r>
              <a:rPr lang="tr-TR" sz="1400" dirty="0" err="1"/>
              <a:t>firm</a:t>
            </a:r>
            <a:r>
              <a:rPr lang="tr-TR" sz="1400" dirty="0"/>
              <a:t> </a:t>
            </a:r>
          </a:p>
          <a:p>
            <a:pPr lvl="1"/>
            <a:r>
              <a:rPr lang="tr-TR" sz="1400" dirty="0"/>
              <a:t>A </a:t>
            </a:r>
            <a:r>
              <a:rPr lang="tr-TR" sz="1400" dirty="0" err="1"/>
              <a:t>strategic</a:t>
            </a:r>
            <a:r>
              <a:rPr lang="tr-TR" sz="1400" dirty="0"/>
              <a:t> </a:t>
            </a:r>
            <a:r>
              <a:rPr lang="tr-TR" sz="1400" dirty="0" err="1"/>
              <a:t>alliance</a:t>
            </a:r>
            <a:r>
              <a:rPr lang="tr-TR" sz="1400" dirty="0"/>
              <a:t> </a:t>
            </a:r>
            <a:r>
              <a:rPr lang="tr-TR" sz="1400" dirty="0" err="1"/>
              <a:t>or</a:t>
            </a:r>
            <a:r>
              <a:rPr lang="tr-TR" sz="1400" dirty="0"/>
              <a:t> </a:t>
            </a:r>
            <a:r>
              <a:rPr lang="tr-TR" sz="1400" dirty="0" err="1"/>
              <a:t>partneship</a:t>
            </a:r>
            <a:r>
              <a:rPr lang="tr-TR" sz="1400" dirty="0"/>
              <a:t> </a:t>
            </a:r>
            <a:r>
              <a:rPr lang="tr-TR" sz="1400" dirty="0" err="1"/>
              <a:t>with</a:t>
            </a:r>
            <a:r>
              <a:rPr lang="tr-TR" sz="1400" dirty="0"/>
              <a:t> </a:t>
            </a:r>
            <a:r>
              <a:rPr lang="tr-TR" sz="1400" dirty="0" err="1"/>
              <a:t>another</a:t>
            </a:r>
            <a:r>
              <a:rPr lang="tr-TR" sz="1400" dirty="0"/>
              <a:t> </a:t>
            </a:r>
            <a:r>
              <a:rPr lang="tr-TR" sz="1400" dirty="0" err="1"/>
              <a:t>firm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952204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95902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The financial crisis 2008–10</a:t>
            </a:r>
            <a:br>
              <a:rPr lang="tr-TR" dirty="0"/>
            </a:br>
            <a:r>
              <a:rPr lang="tr-TR" b="0" dirty="0"/>
              <a:t>How </a:t>
            </a:r>
            <a:r>
              <a:rPr lang="en-US" b="0" dirty="0"/>
              <a:t>companies in quadrant D respond</a:t>
            </a:r>
            <a:r>
              <a:rPr lang="tr-TR" b="0" dirty="0"/>
              <a:t> </a:t>
            </a:r>
            <a:r>
              <a:rPr lang="tr-TR" b="0" dirty="0" err="1"/>
              <a:t>to</a:t>
            </a:r>
            <a:r>
              <a:rPr lang="tr-TR" b="0" dirty="0"/>
              <a:t> </a:t>
            </a:r>
            <a:r>
              <a:rPr lang="tr-TR" b="0" dirty="0" err="1"/>
              <a:t>environmental</a:t>
            </a:r>
            <a:r>
              <a:rPr lang="tr-TR" b="0" dirty="0"/>
              <a:t> </a:t>
            </a:r>
            <a:r>
              <a:rPr lang="tr-TR" b="0" dirty="0" err="1"/>
              <a:t>changes</a:t>
            </a:r>
            <a:r>
              <a:rPr lang="tr-TR" b="0" dirty="0"/>
              <a:t>?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Dikdörtgen: Yuvarlatılmış Köşeler 3"/>
          <p:cNvSpPr/>
          <p:nvPr/>
        </p:nvSpPr>
        <p:spPr>
          <a:xfrm>
            <a:off x="1069848" y="2575777"/>
            <a:ext cx="4314422" cy="41341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Some firms made modifications in each step</a:t>
            </a:r>
            <a:r>
              <a:rPr lang="tr-TR" dirty="0"/>
              <a:t> </a:t>
            </a:r>
            <a:r>
              <a:rPr lang="en-US" dirty="0"/>
              <a:t>Design dynamics</a:t>
            </a:r>
            <a:br>
              <a:rPr lang="en-US" dirty="0"/>
            </a:br>
            <a:r>
              <a:rPr lang="en-US" dirty="0"/>
              <a:t>as suggested above. </a:t>
            </a:r>
            <a:endParaRPr lang="tr-TR" dirty="0"/>
          </a:p>
          <a:p>
            <a:endParaRPr lang="tr-TR" dirty="0"/>
          </a:p>
          <a:p>
            <a:r>
              <a:rPr lang="tr-TR" dirty="0"/>
              <a:t>C</a:t>
            </a:r>
            <a:r>
              <a:rPr lang="en-US" dirty="0" err="1"/>
              <a:t>ut</a:t>
            </a:r>
            <a:r>
              <a:rPr lang="en-US" dirty="0"/>
              <a:t> cost, </a:t>
            </a:r>
            <a:endParaRPr lang="tr-TR" dirty="0"/>
          </a:p>
          <a:p>
            <a:r>
              <a:rPr lang="tr-TR" dirty="0"/>
              <a:t>R</a:t>
            </a:r>
            <a:r>
              <a:rPr lang="en-US" dirty="0"/>
              <a:t>educed debt, </a:t>
            </a:r>
            <a:endParaRPr lang="tr-TR" dirty="0"/>
          </a:p>
          <a:p>
            <a:r>
              <a:rPr lang="tr-TR" dirty="0"/>
              <a:t>I</a:t>
            </a:r>
            <a:r>
              <a:rPr lang="en-US" dirty="0" err="1"/>
              <a:t>ntroduced</a:t>
            </a:r>
            <a:r>
              <a:rPr lang="en-US" dirty="0"/>
              <a:t> high focus on</a:t>
            </a:r>
            <a:br>
              <a:rPr lang="en-US" dirty="0"/>
            </a:br>
            <a:r>
              <a:rPr lang="en-US" dirty="0"/>
              <a:t>productivity, </a:t>
            </a:r>
            <a:endParaRPr lang="tr-TR" dirty="0"/>
          </a:p>
          <a:p>
            <a:r>
              <a:rPr lang="tr-TR" dirty="0"/>
              <a:t>R</a:t>
            </a:r>
            <a:r>
              <a:rPr lang="en-US" dirty="0"/>
              <a:t>educed product lines and services to have a more narrow focus,</a:t>
            </a:r>
            <a:br>
              <a:rPr lang="en-US" dirty="0"/>
            </a:br>
            <a:r>
              <a:rPr lang="tr-TR" dirty="0"/>
              <a:t>S</a:t>
            </a:r>
            <a:r>
              <a:rPr lang="en-US" dirty="0"/>
              <a:t>lowed down innovation. </a:t>
            </a:r>
          </a:p>
        </p:txBody>
      </p:sp>
      <p:sp>
        <p:nvSpPr>
          <p:cNvPr id="5" name="Dikdörtgen: Yuvarlatılmış Köşeler 4"/>
          <p:cNvSpPr/>
          <p:nvPr/>
        </p:nvSpPr>
        <p:spPr>
          <a:xfrm>
            <a:off x="6813826" y="2575777"/>
            <a:ext cx="4314422" cy="41341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Try</a:t>
            </a:r>
            <a:r>
              <a:rPr lang="tr-TR" dirty="0"/>
              <a:t> </a:t>
            </a:r>
            <a:r>
              <a:rPr lang="en-US" dirty="0"/>
              <a:t>to make a quick jump from quadrant D to quadrant B.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true false icon ile ilgili g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8"/>
          <a:stretch/>
        </p:blipFill>
        <p:spPr bwMode="auto">
          <a:xfrm>
            <a:off x="192828" y="1957738"/>
            <a:ext cx="1556354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rue false icon ile ilgili g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4"/>
          <a:stretch/>
        </p:blipFill>
        <p:spPr bwMode="auto">
          <a:xfrm>
            <a:off x="5885645" y="1957738"/>
            <a:ext cx="1516421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0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Chapter</a:t>
            </a:r>
            <a:r>
              <a:rPr lang="tr-TR" dirty="0"/>
              <a:t> </a:t>
            </a:r>
            <a:r>
              <a:rPr lang="tr-TR" dirty="0" err="1"/>
              <a:t>addresses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Why</a:t>
            </a:r>
            <a:r>
              <a:rPr lang="tr-TR" dirty="0"/>
              <a:t> 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change</a:t>
            </a:r>
            <a:endParaRPr lang="tr-TR" dirty="0"/>
          </a:p>
          <a:p>
            <a:pPr lvl="1"/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start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  <a:p>
            <a:pPr lvl="1"/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plan </a:t>
            </a:r>
            <a:r>
              <a:rPr lang="tr-TR" dirty="0" err="1"/>
              <a:t>each</a:t>
            </a:r>
            <a:r>
              <a:rPr lang="tr-TR" dirty="0"/>
              <a:t> step</a:t>
            </a:r>
          </a:p>
          <a:p>
            <a:pPr lvl="1"/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execute</a:t>
            </a:r>
            <a:r>
              <a:rPr lang="tr-TR" dirty="0"/>
              <a:t> it </a:t>
            </a:r>
            <a:r>
              <a:rPr lang="en-US" dirty="0"/>
              <a:t>systematically </a:t>
            </a:r>
            <a:br>
              <a:rPr lang="en-US" dirty="0"/>
            </a:b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Where are you in the step by step approach? </a:t>
            </a:r>
          </a:p>
          <a:p>
            <a:r>
              <a:rPr lang="en-US" dirty="0">
                <a:solidFill>
                  <a:schemeClr val="bg2"/>
                </a:solidFill>
              </a:rPr>
              <a:t>What should you change first? </a:t>
            </a:r>
            <a:r>
              <a:rPr lang="tr-TR" dirty="0" err="1">
                <a:solidFill>
                  <a:schemeClr val="bg2"/>
                </a:solidFill>
              </a:rPr>
              <a:t>And</a:t>
            </a:r>
            <a:r>
              <a:rPr lang="tr-TR" dirty="0">
                <a:solidFill>
                  <a:schemeClr val="bg2"/>
                </a:solidFill>
              </a:rPr>
              <a:t> Second?</a:t>
            </a:r>
          </a:p>
          <a:p>
            <a:r>
              <a:rPr lang="en-US" dirty="0">
                <a:solidFill>
                  <a:schemeClr val="bg2"/>
                </a:solidFill>
              </a:rPr>
              <a:t>Why change? Should we live with some misfits?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ben</a:t>
            </a:r>
            <a:r>
              <a:rPr lang="tr-TR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fits of change?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difficulties of change?</a:t>
            </a:r>
          </a:p>
          <a:p>
            <a:r>
              <a:rPr lang="en-US" dirty="0">
                <a:solidFill>
                  <a:schemeClr val="bg2"/>
                </a:solidFill>
              </a:rPr>
              <a:t>Managing misfits over time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/>
              <a:t>Dynamic fit and time </a:t>
            </a:r>
            <a:endParaRPr lang="tr-TR" dirty="0"/>
          </a:p>
          <a:p>
            <a:r>
              <a:rPr lang="en-US" dirty="0">
                <a:solidFill>
                  <a:schemeClr val="bg2"/>
                </a:solidFill>
              </a:rPr>
              <a:t>The organizational life cycle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13291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fit and time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Dynamic</a:t>
            </a:r>
            <a:r>
              <a:rPr lang="tr-TR" dirty="0"/>
              <a:t> fit </a:t>
            </a:r>
            <a:r>
              <a:rPr lang="en-US" dirty="0"/>
              <a:t>observe the characteristics of the organization and if there is a misfit,</a:t>
            </a:r>
            <a:r>
              <a:rPr lang="tr-TR" dirty="0"/>
              <a:t> </a:t>
            </a:r>
            <a:r>
              <a:rPr lang="en-US" dirty="0"/>
              <a:t>then correct it by changing the observed situation to a fit state </a:t>
            </a:r>
            <a:endParaRPr lang="tr-TR" dirty="0"/>
          </a:p>
          <a:p>
            <a:r>
              <a:rPr lang="en-US" dirty="0"/>
              <a:t>In</a:t>
            </a:r>
            <a:r>
              <a:rPr lang="tr-TR" dirty="0"/>
              <a:t> </a:t>
            </a:r>
            <a:r>
              <a:rPr lang="en-US" dirty="0"/>
              <a:t>dynamic fit, time is the central element; the time to fix a misfit is explicit in</a:t>
            </a:r>
            <a:r>
              <a:rPr lang="tr-TR" dirty="0"/>
              <a:t> </a:t>
            </a:r>
            <a:r>
              <a:rPr lang="en-US" dirty="0"/>
              <a:t>dynamic stability</a:t>
            </a:r>
            <a:endParaRPr lang="tr-TR" dirty="0"/>
          </a:p>
          <a:p>
            <a:r>
              <a:rPr lang="tr-TR" dirty="0"/>
              <a:t>Time is </a:t>
            </a:r>
            <a:r>
              <a:rPr lang="tr-TR" dirty="0" err="1"/>
              <a:t>utilized</a:t>
            </a:r>
            <a:r>
              <a:rPr lang="tr-TR" dirty="0"/>
              <a:t> </a:t>
            </a:r>
            <a:r>
              <a:rPr lang="tr-TR" dirty="0" err="1"/>
              <a:t>differently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. </a:t>
            </a:r>
          </a:p>
          <a:p>
            <a:r>
              <a:rPr lang="en-US" dirty="0"/>
              <a:t>Time can also be considered in the short run and long run, with implications</a:t>
            </a:r>
            <a:r>
              <a:rPr lang="tr-TR" dirty="0"/>
              <a:t> </a:t>
            </a:r>
            <a:r>
              <a:rPr lang="en-US" dirty="0"/>
              <a:t>for change and opportunity losses.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7511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Where are you in the step by step approach? </a:t>
            </a:r>
          </a:p>
          <a:p>
            <a:r>
              <a:rPr lang="en-US" dirty="0">
                <a:solidFill>
                  <a:schemeClr val="bg2"/>
                </a:solidFill>
              </a:rPr>
              <a:t>What should you change first? </a:t>
            </a:r>
            <a:r>
              <a:rPr lang="tr-TR" dirty="0" err="1">
                <a:solidFill>
                  <a:schemeClr val="bg2"/>
                </a:solidFill>
              </a:rPr>
              <a:t>And</a:t>
            </a:r>
            <a:r>
              <a:rPr lang="tr-TR" dirty="0">
                <a:solidFill>
                  <a:schemeClr val="bg2"/>
                </a:solidFill>
              </a:rPr>
              <a:t> Second?</a:t>
            </a:r>
          </a:p>
          <a:p>
            <a:r>
              <a:rPr lang="en-US" dirty="0">
                <a:solidFill>
                  <a:schemeClr val="bg2"/>
                </a:solidFill>
              </a:rPr>
              <a:t>Why change? Should we live with some misfits?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ben</a:t>
            </a:r>
            <a:r>
              <a:rPr lang="tr-TR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fits of change?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difficulties of change?</a:t>
            </a:r>
          </a:p>
          <a:p>
            <a:r>
              <a:rPr lang="en-US" dirty="0">
                <a:solidFill>
                  <a:schemeClr val="bg2"/>
                </a:solidFill>
              </a:rPr>
              <a:t>Managing misfits over time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Dynamic fit and time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/>
              <a:t>The organizational life cycle </a:t>
            </a:r>
            <a:endParaRPr lang="tr-TR" dirty="0"/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89988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organizational life cycle </a:t>
            </a:r>
            <a:endParaRPr lang="en-US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766314290"/>
              </p:ext>
            </p:extLst>
          </p:nvPr>
        </p:nvGraphicFramePr>
        <p:xfrm>
          <a:off x="2032000" y="1771650"/>
          <a:ext cx="8845550" cy="436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2121408"/>
            <a:ext cx="3978402" cy="4050792"/>
          </a:xfrm>
        </p:spPr>
        <p:txBody>
          <a:bodyPr/>
          <a:lstStyle/>
          <a:p>
            <a:r>
              <a:rPr lang="en-US" dirty="0"/>
              <a:t>The organizational life cycle affects the</a:t>
            </a:r>
            <a:r>
              <a:rPr lang="tr-TR" dirty="0"/>
              <a:t> </a:t>
            </a:r>
            <a:r>
              <a:rPr lang="en-US" dirty="0"/>
              <a:t>organization development and its characteristics</a:t>
            </a:r>
            <a:r>
              <a:rPr lang="tr-TR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7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The organizational life cycle </a:t>
            </a:r>
          </a:p>
        </p:txBody>
      </p:sp>
      <p:sp>
        <p:nvSpPr>
          <p:cNvPr id="35" name="Dikdörtgen 34"/>
          <p:cNvSpPr/>
          <p:nvPr/>
        </p:nvSpPr>
        <p:spPr>
          <a:xfrm>
            <a:off x="486852" y="2039032"/>
            <a:ext cx="2277156" cy="3885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tr-TR" sz="2800" dirty="0"/>
              <a:t>T</a:t>
            </a:r>
            <a:r>
              <a:rPr lang="en-US" sz="2800" dirty="0"/>
              <a:t>he usual growth path is startup to functional to divisional</a:t>
            </a:r>
            <a:endParaRPr lang="tr-TR" sz="2800" dirty="0"/>
          </a:p>
          <a:p>
            <a: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5000"/>
            </a:pPr>
            <a:r>
              <a:rPr lang="en-US" sz="2800" dirty="0"/>
              <a:t>Reversing the cycle is also possible</a:t>
            </a:r>
          </a:p>
        </p:txBody>
      </p:sp>
      <p:grpSp>
        <p:nvGrpSpPr>
          <p:cNvPr id="38" name="Grup 37"/>
          <p:cNvGrpSpPr/>
          <p:nvPr/>
        </p:nvGrpSpPr>
        <p:grpSpPr>
          <a:xfrm>
            <a:off x="3361780" y="1270028"/>
            <a:ext cx="8016186" cy="5703653"/>
            <a:chOff x="1761580" y="1488696"/>
            <a:chExt cx="8016186" cy="5703653"/>
          </a:xfrm>
        </p:grpSpPr>
        <p:pic>
          <p:nvPicPr>
            <p:cNvPr id="6" name="Resim 5"/>
            <p:cNvPicPr>
              <a:picLocks noChangeAspect="1"/>
            </p:cNvPicPr>
            <p:nvPr/>
          </p:nvPicPr>
          <p:blipFill rotWithShape="1">
            <a:blip r:embed="rId2"/>
            <a:srcRect l="29300"/>
            <a:stretch/>
          </p:blipFill>
          <p:spPr>
            <a:xfrm>
              <a:off x="4171950" y="2093976"/>
              <a:ext cx="4034177" cy="4266902"/>
            </a:xfrm>
            <a:prstGeom prst="rect">
              <a:avLst/>
            </a:prstGeom>
          </p:spPr>
        </p:pic>
        <p:sp>
          <p:nvSpPr>
            <p:cNvPr id="7" name="Ok: Sağ 6"/>
            <p:cNvSpPr/>
            <p:nvPr/>
          </p:nvSpPr>
          <p:spPr>
            <a:xfrm rot="16200000">
              <a:off x="3503261" y="4084046"/>
              <a:ext cx="1714939" cy="6655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k: Sağ 22"/>
            <p:cNvSpPr/>
            <p:nvPr/>
          </p:nvSpPr>
          <p:spPr>
            <a:xfrm rot="10800000">
              <a:off x="5081160" y="2458126"/>
              <a:ext cx="1736801" cy="657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k: Sağ 23"/>
            <p:cNvSpPr/>
            <p:nvPr/>
          </p:nvSpPr>
          <p:spPr>
            <a:xfrm rot="2822841">
              <a:off x="4283175" y="4105837"/>
              <a:ext cx="3143210" cy="6655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etin kutusu 25"/>
            <p:cNvSpPr txBox="1"/>
            <p:nvPr/>
          </p:nvSpPr>
          <p:spPr>
            <a:xfrm>
              <a:off x="1801932" y="5080931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S</a:t>
              </a:r>
              <a:r>
                <a:rPr lang="en-US" dirty="0" err="1"/>
                <a:t>imple</a:t>
              </a:r>
              <a:r>
                <a:rPr lang="en-US" dirty="0"/>
                <a:t> </a:t>
              </a:r>
              <a:endParaRPr lang="tr-TR" dirty="0"/>
            </a:p>
            <a:p>
              <a:r>
                <a:rPr lang="en-US" dirty="0"/>
                <a:t>configuration </a:t>
              </a:r>
              <a:endParaRPr lang="en-US" dirty="0"/>
            </a:p>
          </p:txBody>
        </p:sp>
        <p:sp>
          <p:nvSpPr>
            <p:cNvPr id="27" name="Metin kutusu 26"/>
            <p:cNvSpPr txBox="1"/>
            <p:nvPr/>
          </p:nvSpPr>
          <p:spPr>
            <a:xfrm>
              <a:off x="1761580" y="3102269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/>
                <a:t>Functional</a:t>
              </a:r>
              <a:endParaRPr lang="tr-TR" dirty="0"/>
            </a:p>
            <a:p>
              <a:r>
                <a:rPr lang="en-US" dirty="0"/>
                <a:t>configuration </a:t>
              </a:r>
              <a:endParaRPr lang="en-US" dirty="0"/>
            </a:p>
          </p:txBody>
        </p:sp>
        <p:sp>
          <p:nvSpPr>
            <p:cNvPr id="28" name="Metin kutusu 27"/>
            <p:cNvSpPr txBox="1"/>
            <p:nvPr/>
          </p:nvSpPr>
          <p:spPr>
            <a:xfrm>
              <a:off x="8017348" y="5075512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/>
                <a:t>Divisional</a:t>
              </a:r>
              <a:endParaRPr lang="tr-TR" dirty="0"/>
            </a:p>
            <a:p>
              <a:r>
                <a:rPr lang="en-US" dirty="0"/>
                <a:t>configuration </a:t>
              </a:r>
              <a:endParaRPr lang="en-US" dirty="0"/>
            </a:p>
          </p:txBody>
        </p:sp>
        <p:sp>
          <p:nvSpPr>
            <p:cNvPr id="29" name="Metin kutusu 28"/>
            <p:cNvSpPr txBox="1"/>
            <p:nvPr/>
          </p:nvSpPr>
          <p:spPr>
            <a:xfrm>
              <a:off x="8017348" y="3030514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/>
                <a:t>Matrix</a:t>
              </a:r>
              <a:endParaRPr lang="tr-TR" dirty="0"/>
            </a:p>
            <a:p>
              <a:r>
                <a:rPr lang="en-US" dirty="0"/>
                <a:t>configuration </a:t>
              </a:r>
              <a:endParaRPr lang="en-US" dirty="0"/>
            </a:p>
          </p:txBody>
        </p:sp>
        <p:sp>
          <p:nvSpPr>
            <p:cNvPr id="30" name="Ok: Sağ 29"/>
            <p:cNvSpPr/>
            <p:nvPr/>
          </p:nvSpPr>
          <p:spPr>
            <a:xfrm rot="5400000">
              <a:off x="6610369" y="4088235"/>
              <a:ext cx="1736801" cy="657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66745" y="56175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dirty="0"/>
                <a:t>A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844379" y="23052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dirty="0"/>
                <a:t>B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983613" y="56165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dirty="0"/>
                <a:t>C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021570" y="229864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dirty="0"/>
                <a:t>D</a:t>
              </a:r>
              <a:endParaRPr lang="en-US" dirty="0"/>
            </a:p>
          </p:txBody>
        </p:sp>
        <p:sp>
          <p:nvSpPr>
            <p:cNvPr id="36" name="Dikdörtgen: Yuvarlatılmış Köşeler 35"/>
            <p:cNvSpPr/>
            <p:nvPr/>
          </p:nvSpPr>
          <p:spPr>
            <a:xfrm rot="2878891">
              <a:off x="3024355" y="3744779"/>
              <a:ext cx="5703653" cy="1191487"/>
            </a:xfrm>
            <a:prstGeom prst="roundRect">
              <a:avLst/>
            </a:prstGeom>
            <a:solidFill>
              <a:srgbClr val="FFC000">
                <a:alpha val="2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856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Summary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Examine and fix</a:t>
            </a:r>
            <a:r>
              <a:rPr lang="tr-TR" dirty="0"/>
              <a:t> </a:t>
            </a:r>
            <a:r>
              <a:rPr lang="en-US" dirty="0"/>
              <a:t>the misfits within a step and then moving on to the misfits between steps is the</a:t>
            </a:r>
            <a:br>
              <a:rPr lang="en-US" dirty="0"/>
            </a:br>
            <a:r>
              <a:rPr lang="en-US" dirty="0"/>
              <a:t>recommended approach</a:t>
            </a:r>
            <a:r>
              <a:rPr lang="tr-TR" dirty="0"/>
              <a:t>.</a:t>
            </a:r>
          </a:p>
          <a:p>
            <a:r>
              <a:rPr lang="tr-TR" dirty="0"/>
              <a:t>S</a:t>
            </a:r>
            <a:r>
              <a:rPr lang="en-US" dirty="0"/>
              <a:t>how</a:t>
            </a:r>
            <a:r>
              <a:rPr lang="tr-TR" dirty="0"/>
              <a:t> </a:t>
            </a:r>
            <a:r>
              <a:rPr lang="en-US" dirty="0"/>
              <a:t>costs and benefits of implementing design changes in </a:t>
            </a:r>
            <a:r>
              <a:rPr lang="tr-TR" dirty="0"/>
              <a:t>an</a:t>
            </a:r>
            <a:r>
              <a:rPr lang="en-US" dirty="0"/>
              <a:t> organization</a:t>
            </a:r>
            <a:r>
              <a:rPr lang="tr-TR" dirty="0"/>
              <a:t>.</a:t>
            </a:r>
          </a:p>
          <a:p>
            <a:r>
              <a:rPr lang="en-US" dirty="0"/>
              <a:t>Misfits are not easy to fix; fixing misfits may</a:t>
            </a:r>
            <a:br>
              <a:rPr lang="en-US" dirty="0"/>
            </a:br>
            <a:r>
              <a:rPr lang="en-US" dirty="0"/>
              <a:t>introduce more misfits</a:t>
            </a:r>
            <a:r>
              <a:rPr lang="tr-TR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r>
              <a:rPr lang="en-US" dirty="0"/>
              <a:t> </a:t>
            </a:r>
          </a:p>
          <a:p>
            <a:r>
              <a:rPr lang="en-US" dirty="0"/>
              <a:t>Where are you in the step by step approach? </a:t>
            </a:r>
          </a:p>
          <a:p>
            <a:r>
              <a:rPr lang="en-US" dirty="0">
                <a:solidFill>
                  <a:schemeClr val="bg2"/>
                </a:solidFill>
              </a:rPr>
              <a:t>What should you change first? And Second?</a:t>
            </a:r>
          </a:p>
          <a:p>
            <a:r>
              <a:rPr lang="en-US" dirty="0">
                <a:solidFill>
                  <a:schemeClr val="bg2"/>
                </a:solidFill>
              </a:rPr>
              <a:t>Why change? Should we live with some misfits?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ben</a:t>
            </a:r>
            <a:r>
              <a:rPr lang="tr-TR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fits of change?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difficulties of change?</a:t>
            </a:r>
          </a:p>
          <a:p>
            <a:r>
              <a:rPr lang="en-US" dirty="0">
                <a:solidFill>
                  <a:schemeClr val="bg2"/>
                </a:solidFill>
              </a:rPr>
              <a:t>Managing misfits over time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Dynamic fit and time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organizational life cycle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132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you in the step by step approach?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follow</a:t>
            </a:r>
            <a:endParaRPr lang="tr-TR" dirty="0"/>
          </a:p>
          <a:p>
            <a:pPr lvl="1"/>
            <a:r>
              <a:rPr lang="tr-TR" dirty="0"/>
              <a:t>Complete </a:t>
            </a:r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presented</a:t>
            </a:r>
            <a:r>
              <a:rPr lang="tr-TR" dirty="0"/>
              <a:t> in </a:t>
            </a:r>
            <a:r>
              <a:rPr lang="tr-TR" dirty="0" err="1"/>
              <a:t>Chapter</a:t>
            </a:r>
            <a:r>
              <a:rPr lang="tr-TR" dirty="0"/>
              <a:t> 1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Chapter</a:t>
            </a:r>
            <a:r>
              <a:rPr lang="tr-TR" dirty="0"/>
              <a:t> 10</a:t>
            </a:r>
          </a:p>
          <a:p>
            <a:pPr lvl="1"/>
            <a:r>
              <a:rPr lang="tr-TR" dirty="0" err="1"/>
              <a:t>Assesing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pPr lvl="1"/>
            <a:r>
              <a:rPr lang="tr-TR" dirty="0" err="1"/>
              <a:t>Identifying</a:t>
            </a:r>
            <a:r>
              <a:rPr lang="tr-TR" dirty="0"/>
              <a:t> </a:t>
            </a:r>
            <a:r>
              <a:rPr lang="tr-TR" dirty="0" err="1"/>
              <a:t>misfits</a:t>
            </a:r>
            <a:endParaRPr lang="tr-TR" dirty="0"/>
          </a:p>
          <a:p>
            <a:pPr lvl="1"/>
            <a:r>
              <a:rPr lang="tr-TR" dirty="0" err="1"/>
              <a:t>Deciding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do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quadrant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0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</a:t>
            </a:r>
            <a:r>
              <a:rPr lang="en-US" dirty="0" err="1"/>
              <a:t>tep</a:t>
            </a:r>
            <a:r>
              <a:rPr lang="en-US" dirty="0"/>
              <a:t>-by-step approach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310486045"/>
              </p:ext>
            </p:extLst>
          </p:nvPr>
        </p:nvGraphicFramePr>
        <p:xfrm>
          <a:off x="2032000" y="1886857"/>
          <a:ext cx="8128000" cy="4251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65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0"/>
            <a:ext cx="8777741" cy="664754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Identify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misfits</a:t>
            </a:r>
            <a:endParaRPr lang="en-US" dirty="0"/>
          </a:p>
        </p:txBody>
      </p:sp>
      <p:sp>
        <p:nvSpPr>
          <p:cNvPr id="10" name="Dikdörtgen: Yuvarlatılmış Köşeler 9"/>
          <p:cNvSpPr/>
          <p:nvPr/>
        </p:nvSpPr>
        <p:spPr>
          <a:xfrm>
            <a:off x="5074272" y="1099700"/>
            <a:ext cx="1819173" cy="143805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Dikdörtgen: Yuvarlatılmış Köşeler 10"/>
          <p:cNvSpPr/>
          <p:nvPr/>
        </p:nvSpPr>
        <p:spPr>
          <a:xfrm>
            <a:off x="7905519" y="1472030"/>
            <a:ext cx="2670629" cy="1020034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Dikdörtgen: Yuvarlatılmış Köşeler 11"/>
          <p:cNvSpPr/>
          <p:nvPr/>
        </p:nvSpPr>
        <p:spPr>
          <a:xfrm>
            <a:off x="7905519" y="5579401"/>
            <a:ext cx="1819173" cy="143805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Dikdörtgen: Yuvarlatılmış Köşeler 13"/>
          <p:cNvSpPr/>
          <p:nvPr/>
        </p:nvSpPr>
        <p:spPr>
          <a:xfrm>
            <a:off x="7905519" y="2693180"/>
            <a:ext cx="2670629" cy="526539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Dikdörtgen: Yuvarlatılmış Köşeler 14"/>
          <p:cNvSpPr/>
          <p:nvPr/>
        </p:nvSpPr>
        <p:spPr>
          <a:xfrm>
            <a:off x="5125066" y="4311736"/>
            <a:ext cx="1819173" cy="143805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Dikdörtgen: Yuvarlatılmış Köşeler 15"/>
          <p:cNvSpPr/>
          <p:nvPr/>
        </p:nvSpPr>
        <p:spPr>
          <a:xfrm>
            <a:off x="2253803" y="3760631"/>
            <a:ext cx="2820469" cy="193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Dikdörtgen: Yuvarlatılmış Köşeler 16"/>
          <p:cNvSpPr/>
          <p:nvPr/>
        </p:nvSpPr>
        <p:spPr>
          <a:xfrm>
            <a:off x="2253802" y="3953814"/>
            <a:ext cx="2820469" cy="3579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ikdörtgen: Yuvarlatılmış Köşeler 17"/>
          <p:cNvSpPr/>
          <p:nvPr/>
        </p:nvSpPr>
        <p:spPr>
          <a:xfrm>
            <a:off x="2253801" y="4311735"/>
            <a:ext cx="2820469" cy="685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ikdörtgen: Yuvarlatılmış Köşeler 18"/>
          <p:cNvSpPr/>
          <p:nvPr/>
        </p:nvSpPr>
        <p:spPr>
          <a:xfrm>
            <a:off x="2238774" y="4979294"/>
            <a:ext cx="2820469" cy="7439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ikdörtgen: Yuvarlatılmış Köşeler 19"/>
          <p:cNvSpPr/>
          <p:nvPr/>
        </p:nvSpPr>
        <p:spPr>
          <a:xfrm>
            <a:off x="2238773" y="5710638"/>
            <a:ext cx="2820469" cy="587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ikdörtgen: Yuvarlatılmış Köşeler 20"/>
          <p:cNvSpPr/>
          <p:nvPr/>
        </p:nvSpPr>
        <p:spPr>
          <a:xfrm>
            <a:off x="7905519" y="645063"/>
            <a:ext cx="2670629" cy="454637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5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Decide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do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tr-TR" dirty="0" err="1"/>
              <a:t>Bring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quadrant</a:t>
            </a:r>
            <a:endParaRPr lang="tr-TR" dirty="0"/>
          </a:p>
          <a:p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misfits</a:t>
            </a:r>
            <a:endParaRPr lang="tr-TR" dirty="0"/>
          </a:p>
          <a:p>
            <a:r>
              <a:rPr lang="tr-TR" dirty="0" err="1"/>
              <a:t>Tolerate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misfits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2645997802"/>
              </p:ext>
            </p:extLst>
          </p:nvPr>
        </p:nvGraphicFramePr>
        <p:xfrm>
          <a:off x="3393053" y="3000778"/>
          <a:ext cx="5411989" cy="362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75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Where are you in the step by step approach? </a:t>
            </a:r>
          </a:p>
          <a:p>
            <a:r>
              <a:rPr lang="en-US" dirty="0"/>
              <a:t>What should you change first? </a:t>
            </a:r>
            <a:r>
              <a:rPr lang="tr-TR" dirty="0" err="1"/>
              <a:t>And</a:t>
            </a:r>
            <a:r>
              <a:rPr lang="tr-TR" dirty="0"/>
              <a:t> Second?</a:t>
            </a:r>
          </a:p>
          <a:p>
            <a:r>
              <a:rPr lang="en-US" dirty="0">
                <a:solidFill>
                  <a:schemeClr val="bg2"/>
                </a:solidFill>
              </a:rPr>
              <a:t>Why change? Should we live with some misfits?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ben</a:t>
            </a:r>
            <a:r>
              <a:rPr lang="tr-TR" dirty="0">
                <a:solidFill>
                  <a:schemeClr val="bg2"/>
                </a:solidFill>
              </a:rPr>
              <a:t>e</a:t>
            </a:r>
            <a:r>
              <a:rPr lang="en-US" dirty="0">
                <a:solidFill>
                  <a:schemeClr val="bg2"/>
                </a:solidFill>
              </a:rPr>
              <a:t>fits of change? </a:t>
            </a:r>
          </a:p>
          <a:p>
            <a:r>
              <a:rPr lang="en-US" dirty="0">
                <a:solidFill>
                  <a:schemeClr val="bg2"/>
                </a:solidFill>
              </a:rPr>
              <a:t>What are the difficulties of change?</a:t>
            </a:r>
          </a:p>
          <a:p>
            <a:r>
              <a:rPr lang="en-US" dirty="0">
                <a:solidFill>
                  <a:schemeClr val="bg2"/>
                </a:solidFill>
              </a:rPr>
              <a:t>Managing misfits over time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Dynamic fit and time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organizational life cycle </a:t>
            </a:r>
            <a:endParaRPr lang="tr-TR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995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373</TotalTime>
  <Words>1530</Words>
  <Application>Microsoft Office PowerPoint</Application>
  <PresentationFormat>Geniş ekran</PresentationFormat>
  <Paragraphs>258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2" baseType="lpstr">
      <vt:lpstr>Arial</vt:lpstr>
      <vt:lpstr>Bookman Old Style</vt:lpstr>
      <vt:lpstr>Calibri</vt:lpstr>
      <vt:lpstr>Century Gothic</vt:lpstr>
      <vt:lpstr>Rockwell Extra Bold</vt:lpstr>
      <vt:lpstr>Wingdings</vt:lpstr>
      <vt:lpstr>Wood Type Yazı Tipi</vt:lpstr>
      <vt:lpstr>Design Dynamics: managing change</vt:lpstr>
      <vt:lpstr>Outline</vt:lpstr>
      <vt:lpstr>Introduction</vt:lpstr>
      <vt:lpstr>Outline</vt:lpstr>
      <vt:lpstr>Where are you in the step by step approach? </vt:lpstr>
      <vt:lpstr>Step-by-step approach</vt:lpstr>
      <vt:lpstr>Identify  misfits</vt:lpstr>
      <vt:lpstr>Decide what you might do</vt:lpstr>
      <vt:lpstr>Outline</vt:lpstr>
      <vt:lpstr>What should you change first? And Second?</vt:lpstr>
      <vt:lpstr>Example 1</vt:lpstr>
      <vt:lpstr>Example 2</vt:lpstr>
      <vt:lpstr>Outline</vt:lpstr>
      <vt:lpstr>Why change? Should we live with some misfits? </vt:lpstr>
      <vt:lpstr>Balance of change</vt:lpstr>
      <vt:lpstr>Outline</vt:lpstr>
      <vt:lpstr>What are the benefits of change? </vt:lpstr>
      <vt:lpstr>Outline</vt:lpstr>
      <vt:lpstr>What are the difficulties of change?</vt:lpstr>
      <vt:lpstr>What are the difficulties of change?</vt:lpstr>
      <vt:lpstr>What are the difficulties of change?</vt:lpstr>
      <vt:lpstr>What are the difficulties of change?</vt:lpstr>
      <vt:lpstr>Example 3</vt:lpstr>
      <vt:lpstr>Example 3</vt:lpstr>
      <vt:lpstr>Example 3</vt:lpstr>
      <vt:lpstr>Outline</vt:lpstr>
      <vt:lpstr>Managing misfits over time</vt:lpstr>
      <vt:lpstr>Managing misfits over time</vt:lpstr>
      <vt:lpstr>The financial crisis 2008–10 How companies in quadrant D respond to environmental changes?  </vt:lpstr>
      <vt:lpstr>Outline</vt:lpstr>
      <vt:lpstr>Dynamic fit and time </vt:lpstr>
      <vt:lpstr>Outline</vt:lpstr>
      <vt:lpstr>The organizational life cycle </vt:lpstr>
      <vt:lpstr>The organizational life cycle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Halil Cicibas</dc:creator>
  <cp:lastModifiedBy>Halil Cicibas</cp:lastModifiedBy>
  <cp:revision>30</cp:revision>
  <dcterms:created xsi:type="dcterms:W3CDTF">2017-01-01T12:56:46Z</dcterms:created>
  <dcterms:modified xsi:type="dcterms:W3CDTF">2017-01-01T19:27:47Z</dcterms:modified>
</cp:coreProperties>
</file>