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Lst>
  <p:sldSz cx="9144000" cy="6858000" type="screen4x3"/>
  <p:notesSz cx="7010400" cy="9296400"/>
  <p:embeddedFontLst>
    <p:embeddedFont>
      <p:font typeface="Tahoma" panose="020B0604030504040204" pitchFamily="34" charset="0"/>
      <p:regular r:id="rId27"/>
      <p:bold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86" autoAdjust="0"/>
  </p:normalViewPr>
  <p:slideViewPr>
    <p:cSldViewPr snapToGrid="0">
      <p:cViewPr varScale="1">
        <p:scale>
          <a:sx n="81" d="100"/>
          <a:sy n="81" d="100"/>
        </p:scale>
        <p:origin x="2484" y="8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lstStyle>
            <a:lvl1pPr marR="0" lvl="0" algn="l"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972560" y="0"/>
            <a:ext cx="3037840" cy="464820"/>
          </a:xfrm>
          <a:prstGeom prst="rect">
            <a:avLst/>
          </a:prstGeom>
          <a:noFill/>
          <a:ln>
            <a:noFill/>
          </a:ln>
        </p:spPr>
        <p:txBody>
          <a:bodyPr spcFirstLastPara="1" wrap="square" lIns="93175" tIns="46575" rIns="93175" bIns="46575" anchor="t" anchorCtr="0"/>
          <a:lstStyle>
            <a:lvl1pPr marR="0" lvl="0" algn="r"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4720" y="4415790"/>
            <a:ext cx="5140960" cy="4183380"/>
          </a:xfrm>
          <a:prstGeom prst="rect">
            <a:avLst/>
          </a:prstGeom>
          <a:noFill/>
          <a:ln>
            <a:noFill/>
          </a:ln>
        </p:spPr>
        <p:txBody>
          <a:bodyPr spcFirstLastPara="1" wrap="square" lIns="93175" tIns="46575" rIns="93175" bIns="46575" anchor="t" anchorCtr="0"/>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31580"/>
            <a:ext cx="3037840" cy="464820"/>
          </a:xfrm>
          <a:prstGeom prst="rect">
            <a:avLst/>
          </a:prstGeom>
          <a:noFill/>
          <a:ln>
            <a:noFill/>
          </a:ln>
        </p:spPr>
        <p:txBody>
          <a:bodyPr spcFirstLastPara="1" wrap="square" lIns="93175" tIns="46575" rIns="93175" bIns="46575" anchor="b" anchorCtr="0"/>
          <a:lstStyle>
            <a:lvl1pPr marR="0" lvl="0" algn="l"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972560" y="8831580"/>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a:t>
            </a:fld>
            <a:endParaRPr sz="1200" b="0" i="0" u="none" strike="noStrike" cap="none">
              <a:solidFill>
                <a:schemeClr val="dk1"/>
              </a:solidFill>
              <a:latin typeface="Tahoma"/>
              <a:ea typeface="Tahoma"/>
              <a:cs typeface="Tahoma"/>
              <a:sym typeface="Tahoma"/>
            </a:endParaRPr>
          </a:p>
        </p:txBody>
      </p:sp>
    </p:spTree>
    <p:extLst>
      <p:ext uri="{BB962C8B-B14F-4D97-AF65-F5344CB8AC3E}">
        <p14:creationId xmlns:p14="http://schemas.microsoft.com/office/powerpoint/2010/main" val="5134532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934720" y="4415790"/>
            <a:ext cx="514096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03" name="Google Shape;103;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3f9386171_0_77: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r>
              <a:rPr lang="en-US"/>
              <a:t>Deduction can be viewed as an attempt to test concepts and patterns known from theory using new empirical data.</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171" name="Google Shape;171;g43f9386171_0_7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3f9386171_0_87: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178" name="Google Shape;178;g43f9386171_0_8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3f9386171_0_95: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r>
              <a:rPr lang="en-US"/>
              <a:t>A good research typically moves back and forth between them, as shown in Fig. 3.1.</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185" name="Google Shape;185;g43f9386171_0_9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3f9386171_0_102: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r>
              <a:rPr lang="en-US"/>
              <a:t>Table 3.1 summarises some of the important design decision parameters. Note that by no means are these decision binary (either-or) in nature; rather, they exist as two key points along a continuum of choices.</a:t>
            </a:r>
            <a:endParaRPr/>
          </a:p>
          <a:p>
            <a:pPr marL="0" lvl="0" indent="0" algn="l" rtl="0">
              <a:spcBef>
                <a:spcPts val="360"/>
              </a:spcBef>
              <a:spcAft>
                <a:spcPts val="0"/>
              </a:spcAft>
              <a:buNone/>
            </a:pPr>
            <a:r>
              <a:rPr lang="en-US"/>
              <a:t>The research question determines, at least to a large extent, the choices required in selecting a research design.</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193" name="Google Shape;193;g43f9386171_0_10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3f9386171_0_111: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r>
              <a:rPr lang="en-US"/>
              <a:t>Note: Set out to answer an important question; it is not appropriate to find an answer and then devise a question that fits the answer!</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201" name="Google Shape;201;g43f9386171_0_1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3f9386171_0_121: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208" name="Google Shape;208;g43f9386171_0_12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3f9386171_0_129: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215" name="Google Shape;215;g43f9386171_0_12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3f9386171_0_136: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222" name="Google Shape;222;g43f9386171_0_13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3f9386171_0_142: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457200" lvl="0" indent="-317500" algn="l" rtl="0">
              <a:spcBef>
                <a:spcPts val="360"/>
              </a:spcBef>
              <a:spcAft>
                <a:spcPts val="0"/>
              </a:spcAft>
              <a:buSzPts val="1400"/>
              <a:buChar char="●"/>
            </a:pPr>
            <a:r>
              <a:rPr lang="en-US"/>
              <a:t>All of these criteria are usually combined in a favourable way (medium to high, for example) in mixed method designs.</a:t>
            </a:r>
            <a:endParaRPr/>
          </a:p>
          <a:p>
            <a:pPr marL="457200" lvl="0" indent="-317500" algn="l" rtl="0">
              <a:spcBef>
                <a:spcPts val="0"/>
              </a:spcBef>
              <a:spcAft>
                <a:spcPts val="0"/>
              </a:spcAft>
              <a:buSzPts val="1400"/>
              <a:buChar char="●"/>
            </a:pPr>
            <a:r>
              <a:rPr lang="en-US"/>
              <a:t>A valuable mixed method design, therefore, is one that combines “strong”qualitative characteristics (such as explorability or complexity) with “strong” quantitative characteristics (such as generalisability or deductability), so that the requirements that may not be fully met by one method can be compensated by the other.</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229" name="Google Shape;229;g43f9386171_0_14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3f9386171_0_150: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457200" lvl="0" indent="-317500" algn="l" rtl="0">
              <a:spcBef>
                <a:spcPts val="360"/>
              </a:spcBef>
              <a:spcAft>
                <a:spcPts val="0"/>
              </a:spcAft>
              <a:buSzPts val="1400"/>
              <a:buChar char="●"/>
            </a:pPr>
            <a:r>
              <a:rPr lang="en-US"/>
              <a:t>Finally, there is a lot of support for the view that a combination of research methods can often be most effective in achieving a particular research objective.</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237" name="Google Shape;237;g43f9386171_0_15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934720" y="4415790"/>
            <a:ext cx="514096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09" name="Google Shape;109;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3f9386171_0_160: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245" name="Google Shape;245;g43f9386171_0_16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43f9386171_0_172: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252" name="Google Shape;252;g43f9386171_0_17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3f9386171_0_183: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259" name="Google Shape;259;g43f9386171_0_18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3" name="Google Shape;273;p11:notes"/>
          <p:cNvSpPr txBox="1">
            <a:spLocks noGrp="1"/>
          </p:cNvSpPr>
          <p:nvPr>
            <p:ph type="body" idx="1"/>
          </p:nvPr>
        </p:nvSpPr>
        <p:spPr>
          <a:xfrm>
            <a:off x="934720" y="4415790"/>
            <a:ext cx="5140960" cy="4183380"/>
          </a:xfrm>
          <a:prstGeom prst="rect">
            <a:avLst/>
          </a:prstGeom>
          <a:noFill/>
          <a:ln>
            <a:noFill/>
          </a:ln>
        </p:spPr>
        <p:txBody>
          <a:bodyPr spcFirstLastPara="1" wrap="square" lIns="93175" tIns="46575" rIns="93175" bIns="4657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
        <p:nvSpPr>
          <p:cNvPr id="274" name="Google Shape;274;p11:notes"/>
          <p:cNvSpPr txBox="1">
            <a:spLocks noGrp="1"/>
          </p:cNvSpPr>
          <p:nvPr>
            <p:ph type="sldNum" idx="12"/>
          </p:nvPr>
        </p:nvSpPr>
        <p:spPr>
          <a:xfrm>
            <a:off x="3972560" y="8831580"/>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23</a:t>
            </a:fld>
            <a:endParaRPr sz="1200" b="0" i="0" u="none" strike="noStrike" cap="none">
              <a:solidFill>
                <a:schemeClr val="dk1"/>
              </a:solidFill>
              <a:latin typeface="Tahoma"/>
              <a:ea typeface="Tahoma"/>
              <a:cs typeface="Tahoma"/>
              <a:sym typeface="Tahom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2:notes"/>
          <p:cNvSpPr txBox="1">
            <a:spLocks noGrp="1"/>
          </p:cNvSpPr>
          <p:nvPr>
            <p:ph type="body" idx="1"/>
          </p:nvPr>
        </p:nvSpPr>
        <p:spPr>
          <a:xfrm>
            <a:off x="934720" y="4415790"/>
            <a:ext cx="514096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80" name="Google Shape;280;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934720" y="4415790"/>
            <a:ext cx="514096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r>
              <a:rPr lang="en-US" dirty="0"/>
              <a:t>1. The elevator speech problem: The problem here is that you don’t fully understand your research question yourself, or you cannot articulate it properly. A good research question is simply a short question.</a:t>
            </a:r>
            <a:endParaRPr dirty="0"/>
          </a:p>
          <a:p>
            <a:pPr marL="0" lvl="0" indent="0" algn="l" rtl="0">
              <a:spcBef>
                <a:spcPts val="360"/>
              </a:spcBef>
              <a:spcAft>
                <a:spcPts val="0"/>
              </a:spcAft>
              <a:buNone/>
            </a:pPr>
            <a:r>
              <a:rPr lang="en-US" dirty="0"/>
              <a:t>2. The “so what” problem: You have a research question, but it simply doesn’t matter to anyone. There should be practical merit (utility) in the research.</a:t>
            </a:r>
            <a:endParaRPr dirty="0"/>
          </a:p>
          <a:p>
            <a:pPr marL="0" lvl="0" indent="0" algn="l" rtl="0">
              <a:spcBef>
                <a:spcPts val="360"/>
              </a:spcBef>
              <a:spcAft>
                <a:spcPts val="0"/>
              </a:spcAft>
              <a:buNone/>
            </a:pPr>
            <a:r>
              <a:rPr lang="en-US" dirty="0"/>
              <a:t>3. The “solving-the-world” problem: Your research question is indeed important. But it simply cannot be answered given the resource constraints. (time constraints, regulations prescribed by your institution etc.)</a:t>
            </a:r>
            <a:endParaRPr dirty="0"/>
          </a:p>
          <a:p>
            <a:pPr marL="0" lvl="0" indent="0" algn="l" rtl="0">
              <a:spcBef>
                <a:spcPts val="360"/>
              </a:spcBef>
              <a:spcAft>
                <a:spcPts val="0"/>
              </a:spcAft>
              <a:buNone/>
            </a:pPr>
            <a:r>
              <a:rPr lang="en-US" dirty="0"/>
              <a:t>4. The “insolvability” problem: Your question simply cannot be answered meaningfully. Sometimes this is because of a logical problem in the question, because the information needed to answer the question cannot be logically or legally obtained, or because the answer is so hard to obtain that feasibility of the research within the constraints is not possible.</a:t>
            </a:r>
            <a:endParaRPr dirty="0"/>
          </a:p>
          <a:p>
            <a:pPr marL="0" lvl="0" indent="0" algn="l" rtl="0">
              <a:spcBef>
                <a:spcPts val="360"/>
              </a:spcBef>
              <a:spcAft>
                <a:spcPts val="0"/>
              </a:spcAft>
              <a:buNone/>
            </a:pPr>
            <a:r>
              <a:rPr lang="en-US" dirty="0"/>
              <a:t>5. The “multitude” problem: a good study sets out to answer one question. Maybe two if you are ambitious. Nothing is gained by setting out to answer six questions.</a:t>
            </a:r>
            <a:endParaRPr dirty="0"/>
          </a:p>
          <a:p>
            <a:pPr marL="0" lvl="0" indent="0" algn="l" rtl="0">
              <a:spcBef>
                <a:spcPts val="360"/>
              </a:spcBef>
              <a:spcAft>
                <a:spcPts val="0"/>
              </a:spcAft>
              <a:buNone/>
            </a:pPr>
            <a:endParaRPr dirty="0"/>
          </a:p>
          <a:p>
            <a:pPr marL="0" lvl="0" indent="0" algn="l" rtl="0">
              <a:spcBef>
                <a:spcPts val="360"/>
              </a:spcBef>
              <a:spcAft>
                <a:spcPts val="0"/>
              </a:spcAft>
              <a:buNone/>
            </a:pPr>
            <a:endParaRPr dirty="0"/>
          </a:p>
          <a:p>
            <a:pPr marL="0" lvl="0" indent="0" algn="l" rtl="0">
              <a:spcBef>
                <a:spcPts val="360"/>
              </a:spcBef>
              <a:spcAft>
                <a:spcPts val="0"/>
              </a:spcAft>
              <a:buClr>
                <a:schemeClr val="dk1"/>
              </a:buClr>
              <a:buSzPts val="1100"/>
              <a:buFont typeface="Arial"/>
              <a:buNone/>
            </a:pPr>
            <a:endParaRPr dirty="0"/>
          </a:p>
          <a:p>
            <a:pPr marL="0" lvl="0" indent="0" algn="l" rtl="0">
              <a:spcBef>
                <a:spcPts val="360"/>
              </a:spcBef>
              <a:spcAft>
                <a:spcPts val="0"/>
              </a:spcAft>
              <a:buNone/>
            </a:pPr>
            <a:endParaRPr dirty="0"/>
          </a:p>
        </p:txBody>
      </p:sp>
      <p:sp>
        <p:nvSpPr>
          <p:cNvPr id="115" name="Google Shape;115;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3f9386171_0_9: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122" name="Google Shape;122;g43f9386171_0_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3f9386171_0_17: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129" name="Google Shape;129;g43f9386171_0_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f9386171_0_23: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136" name="Google Shape;136;g43f9386171_0_2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3f9386171_0_30: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457200" lvl="0" indent="-317500" algn="l" rtl="0">
              <a:spcBef>
                <a:spcPts val="360"/>
              </a:spcBef>
              <a:spcAft>
                <a:spcPts val="0"/>
              </a:spcAft>
              <a:buSzPts val="1400"/>
              <a:buChar char="●"/>
            </a:pPr>
            <a:r>
              <a:rPr lang="en-US"/>
              <a:t>A managerial question states the driving question of the study.</a:t>
            </a:r>
            <a:endParaRPr/>
          </a:p>
          <a:p>
            <a:pPr marL="457200" lvl="0" indent="-317500" algn="l" rtl="0">
              <a:spcBef>
                <a:spcPts val="0"/>
              </a:spcBef>
              <a:spcAft>
                <a:spcPts val="0"/>
              </a:spcAft>
              <a:buSzPts val="1400"/>
              <a:buChar char="●"/>
            </a:pPr>
            <a:r>
              <a:rPr lang="en-US"/>
              <a:t>A research question captures the general purpose of the study. It is derived from the managerial question, and translates it into a research problem.</a:t>
            </a:r>
            <a:endParaRPr/>
          </a:p>
          <a:p>
            <a:pPr marL="457200" lvl="0" indent="-317500" algn="l" rtl="0">
              <a:spcBef>
                <a:spcPts val="0"/>
              </a:spcBef>
              <a:spcAft>
                <a:spcPts val="0"/>
              </a:spcAft>
              <a:buSzPts val="1400"/>
              <a:buChar char="●"/>
            </a:pPr>
            <a:r>
              <a:rPr lang="en-US"/>
              <a:t>An investigative question then identifies question(s) that must be answered in order to address the research question(s) more precisely.</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143" name="Google Shape;143;g43f9386171_0_3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3f9386171_0_40: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457200" lvl="0" indent="-317500" algn="l" rtl="0">
              <a:spcBef>
                <a:spcPts val="360"/>
              </a:spcBef>
              <a:spcAft>
                <a:spcPts val="0"/>
              </a:spcAft>
              <a:buSzPts val="1400"/>
              <a:buChar char="●"/>
            </a:pPr>
            <a:r>
              <a:rPr lang="en-US" dirty="0"/>
              <a:t>In the motivation, you argue why the domain should be examined and which phenomena within warrant attention. </a:t>
            </a:r>
            <a:endParaRPr dirty="0"/>
          </a:p>
          <a:p>
            <a:pPr marL="457200" lvl="0" indent="-317500" algn="l" rtl="0">
              <a:spcBef>
                <a:spcPts val="0"/>
              </a:spcBef>
              <a:spcAft>
                <a:spcPts val="0"/>
              </a:spcAft>
              <a:buSzPts val="1400"/>
              <a:buChar char="●"/>
            </a:pPr>
            <a:r>
              <a:rPr lang="en-US" dirty="0"/>
              <a:t>In the specification of the research question, you define one particular aspect of some phenomena that you propose to examine from a particular angle. </a:t>
            </a:r>
            <a:endParaRPr dirty="0"/>
          </a:p>
          <a:p>
            <a:pPr marL="457200" lvl="0" indent="-317500" algn="l" rtl="0">
              <a:spcBef>
                <a:spcPts val="0"/>
              </a:spcBef>
              <a:spcAft>
                <a:spcPts val="0"/>
              </a:spcAft>
              <a:buSzPts val="1400"/>
              <a:buChar char="●"/>
            </a:pPr>
            <a:r>
              <a:rPr lang="en-US" dirty="0"/>
              <a:t>In the justification step, you should now offer some arguments as to why this particular focus, demonstrated in the research question(s), is warranted.</a:t>
            </a:r>
            <a:endParaRPr dirty="0"/>
          </a:p>
          <a:p>
            <a:pPr marL="0" lvl="0" indent="0" algn="l" rtl="0">
              <a:spcBef>
                <a:spcPts val="360"/>
              </a:spcBef>
              <a:spcAft>
                <a:spcPts val="0"/>
              </a:spcAft>
              <a:buNone/>
            </a:pP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b="1" dirty="0" smtClean="0"/>
              <a:t>Feasible</a:t>
            </a:r>
            <a:r>
              <a:rPr lang="en-US" dirty="0" smtClean="0"/>
              <a:t>: Adequate subjects of study are available, technical expertise is available, time and money are available, and the scope is manageable.</a:t>
            </a:r>
          </a:p>
          <a:p>
            <a:pPr marL="566928" marR="0" lvl="2" indent="-182879" algn="l" rtl="0">
              <a:lnSpc>
                <a:spcPct val="90000"/>
              </a:lnSpc>
              <a:spcBef>
                <a:spcPts val="600"/>
              </a:spcBef>
              <a:spcAft>
                <a:spcPts val="0"/>
              </a:spcAft>
              <a:buClr>
                <a:schemeClr val="accent1"/>
              </a:buClr>
              <a:buSzPts val="1400"/>
              <a:buFont typeface="Calibri"/>
              <a:buChar char="◦"/>
            </a:pPr>
            <a:r>
              <a:rPr lang="en-US" b="1" dirty="0" smtClean="0"/>
              <a:t>Interesting to the investigator</a:t>
            </a:r>
            <a:r>
              <a:rPr lang="en-US" dirty="0" smtClean="0"/>
              <a:t>: You are confident that you can maintain an interest in the topic and maintain your own motivation to study it for several years. </a:t>
            </a:r>
          </a:p>
          <a:p>
            <a:pPr marL="566928" marR="0" lvl="2" indent="-182879" algn="l" rtl="0">
              <a:lnSpc>
                <a:spcPct val="90000"/>
              </a:lnSpc>
              <a:spcBef>
                <a:spcPts val="600"/>
              </a:spcBef>
              <a:spcAft>
                <a:spcPts val="0"/>
              </a:spcAft>
              <a:buClr>
                <a:schemeClr val="accent1"/>
              </a:buClr>
              <a:buSzPts val="1400"/>
              <a:buFont typeface="Calibri"/>
              <a:buChar char="◦"/>
            </a:pPr>
            <a:r>
              <a:rPr lang="en-US" b="1" dirty="0" smtClean="0"/>
              <a:t>Novel</a:t>
            </a:r>
            <a:r>
              <a:rPr lang="en-US" dirty="0" smtClean="0"/>
              <a:t>: An answer to the question will confirm or refute previous findings or provide new findings.</a:t>
            </a:r>
          </a:p>
          <a:p>
            <a:pPr marL="566928" marR="0" lvl="2" indent="-182879" algn="l" rtl="0">
              <a:lnSpc>
                <a:spcPct val="90000"/>
              </a:lnSpc>
              <a:spcBef>
                <a:spcPts val="600"/>
              </a:spcBef>
              <a:spcAft>
                <a:spcPts val="0"/>
              </a:spcAft>
              <a:buClr>
                <a:schemeClr val="accent1"/>
              </a:buClr>
              <a:buSzPts val="1400"/>
              <a:buFont typeface="Calibri"/>
              <a:buChar char="◦"/>
            </a:pPr>
            <a:r>
              <a:rPr lang="en-US" b="1" dirty="0" smtClean="0"/>
              <a:t>Ethical</a:t>
            </a:r>
            <a:r>
              <a:rPr lang="en-US" dirty="0" smtClean="0"/>
              <a:t>: Pursuing and answering the question will not violate ethical principles for the conduct of research, and will not put the safety of the investigators or subjects at risk. </a:t>
            </a:r>
          </a:p>
          <a:p>
            <a:pPr marL="566928" marR="0" lvl="2" indent="-182879" algn="l" rtl="0">
              <a:lnSpc>
                <a:spcPct val="90000"/>
              </a:lnSpc>
              <a:spcBef>
                <a:spcPts val="600"/>
              </a:spcBef>
              <a:spcAft>
                <a:spcPts val="0"/>
              </a:spcAft>
              <a:buClr>
                <a:schemeClr val="accent1"/>
              </a:buClr>
              <a:buSzPts val="1400"/>
              <a:buFont typeface="Calibri"/>
              <a:buChar char="◦"/>
            </a:pPr>
            <a:r>
              <a:rPr lang="en-US" b="1" dirty="0" smtClean="0"/>
              <a:t>Relevant</a:t>
            </a:r>
            <a:r>
              <a:rPr lang="en-US" dirty="0" smtClean="0"/>
              <a:t>: both the question and the future answer(s) are important in the sense that they inform scientific knowledge, industry practice, and future research directions.</a:t>
            </a:r>
          </a:p>
          <a:p>
            <a:pPr marL="0" lvl="0" indent="0" algn="l" rtl="0">
              <a:spcBef>
                <a:spcPts val="360"/>
              </a:spcBef>
              <a:spcAft>
                <a:spcPts val="0"/>
              </a:spcAft>
              <a:buNone/>
            </a:pPr>
            <a:endParaRPr dirty="0"/>
          </a:p>
          <a:p>
            <a:pPr marL="0" lvl="0" indent="0" algn="l" rtl="0">
              <a:spcBef>
                <a:spcPts val="360"/>
              </a:spcBef>
              <a:spcAft>
                <a:spcPts val="0"/>
              </a:spcAft>
              <a:buNone/>
            </a:pPr>
            <a:endParaRPr dirty="0"/>
          </a:p>
          <a:p>
            <a:pPr marL="0" lvl="0" indent="0" algn="l" rtl="0">
              <a:spcBef>
                <a:spcPts val="360"/>
              </a:spcBef>
              <a:spcAft>
                <a:spcPts val="0"/>
              </a:spcAft>
              <a:buNone/>
            </a:pPr>
            <a:endParaRPr dirty="0"/>
          </a:p>
          <a:p>
            <a:pPr marL="0" lvl="0" indent="0" algn="l" rtl="0">
              <a:spcBef>
                <a:spcPts val="360"/>
              </a:spcBef>
              <a:spcAft>
                <a:spcPts val="0"/>
              </a:spcAft>
              <a:buNone/>
            </a:pPr>
            <a:endParaRPr dirty="0"/>
          </a:p>
        </p:txBody>
      </p:sp>
      <p:sp>
        <p:nvSpPr>
          <p:cNvPr id="150" name="Google Shape;150;g43f9386171_0_4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3f9386171_0_71:notes"/>
          <p:cNvSpPr txBox="1">
            <a:spLocks noGrp="1"/>
          </p:cNvSpPr>
          <p:nvPr>
            <p:ph type="body" idx="1"/>
          </p:nvPr>
        </p:nvSpPr>
        <p:spPr>
          <a:xfrm>
            <a:off x="934720" y="4415790"/>
            <a:ext cx="51411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164" name="Google Shape;164;g43f9386171_0_7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lstStyle>
            <a:lvl1pPr marR="0" lvl="0" algn="l" rtl="0">
              <a:lnSpc>
                <a:spcPct val="90000"/>
              </a:lnSpc>
              <a:spcBef>
                <a:spcPts val="1200"/>
              </a:spcBef>
              <a:spcAft>
                <a:spcPts val="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R="0" lvl="1" algn="ctr" rtl="0">
              <a:lnSpc>
                <a:spcPct val="90000"/>
              </a:lnSpc>
              <a:spcBef>
                <a:spcPts val="2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2pPr>
            <a:lvl3pPr marR="0" lvl="2" algn="ctr"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ctr"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23" name="Google Shape;23;p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4" name="Google Shape;24;p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5" name="Google Shape;25;p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FFFFFF"/>
                </a:solidFill>
                <a:latin typeface="Tahoma"/>
                <a:ea typeface="Tahoma"/>
                <a:cs typeface="Tahoma"/>
                <a:sym typeface="Tahoma"/>
              </a:defRPr>
            </a:lvl1pPr>
            <a:lvl2pPr marL="0" marR="0" lvl="1" indent="0" algn="r" rtl="0">
              <a:spcBef>
                <a:spcPts val="0"/>
              </a:spcBef>
              <a:spcAft>
                <a:spcPts val="0"/>
              </a:spcAft>
              <a:buNone/>
              <a:defRPr sz="1050" b="0" i="0" u="none" strike="noStrike" cap="none">
                <a:solidFill>
                  <a:srgbClr val="FFFFFF"/>
                </a:solidFill>
                <a:latin typeface="Tahoma"/>
                <a:ea typeface="Tahoma"/>
                <a:cs typeface="Tahoma"/>
                <a:sym typeface="Tahoma"/>
              </a:defRPr>
            </a:lvl2pPr>
            <a:lvl3pPr marL="0" marR="0" lvl="2" indent="0" algn="r" rtl="0">
              <a:spcBef>
                <a:spcPts val="0"/>
              </a:spcBef>
              <a:spcAft>
                <a:spcPts val="0"/>
              </a:spcAft>
              <a:buNone/>
              <a:defRPr sz="1050" b="0" i="0" u="none" strike="noStrike" cap="none">
                <a:solidFill>
                  <a:srgbClr val="FFFFFF"/>
                </a:solidFill>
                <a:latin typeface="Tahoma"/>
                <a:ea typeface="Tahoma"/>
                <a:cs typeface="Tahoma"/>
                <a:sym typeface="Tahoma"/>
              </a:defRPr>
            </a:lvl3pPr>
            <a:lvl4pPr marL="0" marR="0" lvl="3" indent="0" algn="r" rtl="0">
              <a:spcBef>
                <a:spcPts val="0"/>
              </a:spcBef>
              <a:spcAft>
                <a:spcPts val="0"/>
              </a:spcAft>
              <a:buNone/>
              <a:defRPr sz="1050" b="0" i="0" u="none" strike="noStrike" cap="none">
                <a:solidFill>
                  <a:srgbClr val="FFFFFF"/>
                </a:solidFill>
                <a:latin typeface="Tahoma"/>
                <a:ea typeface="Tahoma"/>
                <a:cs typeface="Tahoma"/>
                <a:sym typeface="Tahoma"/>
              </a:defRPr>
            </a:lvl4pPr>
            <a:lvl5pPr marL="0" marR="0" lvl="4" indent="0" algn="r" rtl="0">
              <a:spcBef>
                <a:spcPts val="0"/>
              </a:spcBef>
              <a:spcAft>
                <a:spcPts val="0"/>
              </a:spcAft>
              <a:buNone/>
              <a:defRPr sz="1050" b="0" i="0" u="none" strike="noStrike" cap="none">
                <a:solidFill>
                  <a:srgbClr val="FFFFFF"/>
                </a:solidFill>
                <a:latin typeface="Tahoma"/>
                <a:ea typeface="Tahoma"/>
                <a:cs typeface="Tahoma"/>
                <a:sym typeface="Tahoma"/>
              </a:defRPr>
            </a:lvl5pPr>
            <a:lvl6pPr marL="0" marR="0" lvl="5" indent="0" algn="r" rtl="0">
              <a:spcBef>
                <a:spcPts val="0"/>
              </a:spcBef>
              <a:spcAft>
                <a:spcPts val="0"/>
              </a:spcAft>
              <a:buNone/>
              <a:defRPr sz="1050" b="0" i="0" u="none" strike="noStrike" cap="none">
                <a:solidFill>
                  <a:srgbClr val="FFFFFF"/>
                </a:solidFill>
                <a:latin typeface="Tahoma"/>
                <a:ea typeface="Tahoma"/>
                <a:cs typeface="Tahoma"/>
                <a:sym typeface="Tahoma"/>
              </a:defRPr>
            </a:lvl6pPr>
            <a:lvl7pPr marL="0" marR="0" lvl="6" indent="0" algn="r" rtl="0">
              <a:spcBef>
                <a:spcPts val="0"/>
              </a:spcBef>
              <a:spcAft>
                <a:spcPts val="0"/>
              </a:spcAft>
              <a:buNone/>
              <a:defRPr sz="1050" b="0" i="0" u="none" strike="noStrike" cap="none">
                <a:solidFill>
                  <a:srgbClr val="FFFFFF"/>
                </a:solidFill>
                <a:latin typeface="Tahoma"/>
                <a:ea typeface="Tahoma"/>
                <a:cs typeface="Tahoma"/>
                <a:sym typeface="Tahoma"/>
              </a:defRPr>
            </a:lvl7pPr>
            <a:lvl8pPr marL="0" marR="0" lvl="7" indent="0" algn="r" rtl="0">
              <a:spcBef>
                <a:spcPts val="0"/>
              </a:spcBef>
              <a:spcAft>
                <a:spcPts val="0"/>
              </a:spcAft>
              <a:buNone/>
              <a:defRPr sz="1050" b="0" i="0" u="none" strike="noStrike" cap="none">
                <a:solidFill>
                  <a:srgbClr val="FFFFFF"/>
                </a:solidFill>
                <a:latin typeface="Tahoma"/>
                <a:ea typeface="Tahoma"/>
                <a:cs typeface="Tahoma"/>
                <a:sym typeface="Tahoma"/>
              </a:defRPr>
            </a:lvl8pPr>
            <a:lvl9pPr marL="0" marR="0" lvl="8" indent="0" algn="r" rtl="0">
              <a:spcBef>
                <a:spcPts val="0"/>
              </a:spcBef>
              <a:spcAft>
                <a:spcPts val="0"/>
              </a:spcAft>
              <a:buNone/>
              <a:defRPr sz="1050" b="0" i="0" u="none" strike="noStrike" cap="none">
                <a:solidFill>
                  <a:srgbClr val="FFFFFF"/>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11"/>
          <p:cNvSpPr txBox="1">
            <a:spLocks noGrp="1"/>
          </p:cNvSpPr>
          <p:nvPr>
            <p:ph type="body" idx="1"/>
          </p:nvPr>
        </p:nvSpPr>
        <p:spPr>
          <a:xfrm rot="5400000">
            <a:off x="2583180" y="85514"/>
            <a:ext cx="4023360" cy="7543801"/>
          </a:xfrm>
          <a:prstGeom prst="rect">
            <a:avLst/>
          </a:prstGeom>
          <a:noFill/>
          <a:ln>
            <a:noFill/>
          </a:ln>
        </p:spPr>
        <p:txBody>
          <a:bodyPr spcFirstLastPara="1" wrap="square" lIns="45700" tIns="0" rIns="45700" bIns="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0" name="Google Shape;90;p1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91" name="Google Shape;91;p1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92" name="Google Shape;92;p1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FFFFFF"/>
                </a:solidFill>
                <a:latin typeface="Tahoma"/>
                <a:ea typeface="Tahoma"/>
                <a:cs typeface="Tahoma"/>
                <a:sym typeface="Tahoma"/>
              </a:defRPr>
            </a:lvl1pPr>
            <a:lvl2pPr marL="0" marR="0" lvl="1" indent="0" algn="r" rtl="0">
              <a:spcBef>
                <a:spcPts val="0"/>
              </a:spcBef>
              <a:spcAft>
                <a:spcPts val="0"/>
              </a:spcAft>
              <a:buNone/>
              <a:defRPr sz="1050" b="0" i="0" u="none" strike="noStrike" cap="none">
                <a:solidFill>
                  <a:srgbClr val="FFFFFF"/>
                </a:solidFill>
                <a:latin typeface="Tahoma"/>
                <a:ea typeface="Tahoma"/>
                <a:cs typeface="Tahoma"/>
                <a:sym typeface="Tahoma"/>
              </a:defRPr>
            </a:lvl2pPr>
            <a:lvl3pPr marL="0" marR="0" lvl="2" indent="0" algn="r" rtl="0">
              <a:spcBef>
                <a:spcPts val="0"/>
              </a:spcBef>
              <a:spcAft>
                <a:spcPts val="0"/>
              </a:spcAft>
              <a:buNone/>
              <a:defRPr sz="1050" b="0" i="0" u="none" strike="noStrike" cap="none">
                <a:solidFill>
                  <a:srgbClr val="FFFFFF"/>
                </a:solidFill>
                <a:latin typeface="Tahoma"/>
                <a:ea typeface="Tahoma"/>
                <a:cs typeface="Tahoma"/>
                <a:sym typeface="Tahoma"/>
              </a:defRPr>
            </a:lvl3pPr>
            <a:lvl4pPr marL="0" marR="0" lvl="3" indent="0" algn="r" rtl="0">
              <a:spcBef>
                <a:spcPts val="0"/>
              </a:spcBef>
              <a:spcAft>
                <a:spcPts val="0"/>
              </a:spcAft>
              <a:buNone/>
              <a:defRPr sz="1050" b="0" i="0" u="none" strike="noStrike" cap="none">
                <a:solidFill>
                  <a:srgbClr val="FFFFFF"/>
                </a:solidFill>
                <a:latin typeface="Tahoma"/>
                <a:ea typeface="Tahoma"/>
                <a:cs typeface="Tahoma"/>
                <a:sym typeface="Tahoma"/>
              </a:defRPr>
            </a:lvl4pPr>
            <a:lvl5pPr marL="0" marR="0" lvl="4" indent="0" algn="r" rtl="0">
              <a:spcBef>
                <a:spcPts val="0"/>
              </a:spcBef>
              <a:spcAft>
                <a:spcPts val="0"/>
              </a:spcAft>
              <a:buNone/>
              <a:defRPr sz="1050" b="0" i="0" u="none" strike="noStrike" cap="none">
                <a:solidFill>
                  <a:srgbClr val="FFFFFF"/>
                </a:solidFill>
                <a:latin typeface="Tahoma"/>
                <a:ea typeface="Tahoma"/>
                <a:cs typeface="Tahoma"/>
                <a:sym typeface="Tahoma"/>
              </a:defRPr>
            </a:lvl5pPr>
            <a:lvl6pPr marL="0" marR="0" lvl="5" indent="0" algn="r" rtl="0">
              <a:spcBef>
                <a:spcPts val="0"/>
              </a:spcBef>
              <a:spcAft>
                <a:spcPts val="0"/>
              </a:spcAft>
              <a:buNone/>
              <a:defRPr sz="1050" b="0" i="0" u="none" strike="noStrike" cap="none">
                <a:solidFill>
                  <a:srgbClr val="FFFFFF"/>
                </a:solidFill>
                <a:latin typeface="Tahoma"/>
                <a:ea typeface="Tahoma"/>
                <a:cs typeface="Tahoma"/>
                <a:sym typeface="Tahoma"/>
              </a:defRPr>
            </a:lvl6pPr>
            <a:lvl7pPr marL="0" marR="0" lvl="6" indent="0" algn="r" rtl="0">
              <a:spcBef>
                <a:spcPts val="0"/>
              </a:spcBef>
              <a:spcAft>
                <a:spcPts val="0"/>
              </a:spcAft>
              <a:buNone/>
              <a:defRPr sz="1050" b="0" i="0" u="none" strike="noStrike" cap="none">
                <a:solidFill>
                  <a:srgbClr val="FFFFFF"/>
                </a:solidFill>
                <a:latin typeface="Tahoma"/>
                <a:ea typeface="Tahoma"/>
                <a:cs typeface="Tahoma"/>
                <a:sym typeface="Tahoma"/>
              </a:defRPr>
            </a:lvl7pPr>
            <a:lvl8pPr marL="0" marR="0" lvl="7" indent="0" algn="r" rtl="0">
              <a:spcBef>
                <a:spcPts val="0"/>
              </a:spcBef>
              <a:spcAft>
                <a:spcPts val="0"/>
              </a:spcAft>
              <a:buNone/>
              <a:defRPr sz="1050" b="0" i="0" u="none" strike="noStrike" cap="none">
                <a:solidFill>
                  <a:srgbClr val="FFFFFF"/>
                </a:solidFill>
                <a:latin typeface="Tahoma"/>
                <a:ea typeface="Tahoma"/>
                <a:cs typeface="Tahoma"/>
                <a:sym typeface="Tahoma"/>
              </a:defRPr>
            </a:lvl8pPr>
            <a:lvl9pPr marL="0" marR="0" lvl="8" indent="0" algn="r" rtl="0">
              <a:spcBef>
                <a:spcPts val="0"/>
              </a:spcBef>
              <a:spcAft>
                <a:spcPts val="0"/>
              </a:spcAft>
              <a:buNone/>
              <a:defRPr sz="1050" b="0" i="0" u="none" strike="noStrike" cap="none">
                <a:solidFill>
                  <a:srgbClr val="FFFFFF"/>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12"/>
          <p:cNvSpPr txBox="1">
            <a:spLocks noGrp="1"/>
          </p:cNvSpPr>
          <p:nvPr>
            <p:ph type="body" idx="1"/>
          </p:nvPr>
        </p:nvSpPr>
        <p:spPr>
          <a:xfrm rot="5400000">
            <a:off x="650302" y="393126"/>
            <a:ext cx="5757420" cy="5800725"/>
          </a:xfrm>
          <a:prstGeom prst="rect">
            <a:avLst/>
          </a:prstGeom>
          <a:noFill/>
          <a:ln>
            <a:noFill/>
          </a:ln>
        </p:spPr>
        <p:txBody>
          <a:bodyPr spcFirstLastPara="1" wrap="square" lIns="45700" tIns="0" rIns="45700" bIns="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8" name="Google Shape;98;p1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99" name="Google Shape;99;p1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00" name="Google Shape;100;p1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FFFFFF"/>
                </a:solidFill>
                <a:latin typeface="Tahoma"/>
                <a:ea typeface="Tahoma"/>
                <a:cs typeface="Tahoma"/>
                <a:sym typeface="Tahoma"/>
              </a:defRPr>
            </a:lvl1pPr>
            <a:lvl2pPr marL="0" marR="0" lvl="1" indent="0" algn="r" rtl="0">
              <a:spcBef>
                <a:spcPts val="0"/>
              </a:spcBef>
              <a:spcAft>
                <a:spcPts val="0"/>
              </a:spcAft>
              <a:buNone/>
              <a:defRPr sz="1050" b="0" i="0" u="none" strike="noStrike" cap="none">
                <a:solidFill>
                  <a:srgbClr val="FFFFFF"/>
                </a:solidFill>
                <a:latin typeface="Tahoma"/>
                <a:ea typeface="Tahoma"/>
                <a:cs typeface="Tahoma"/>
                <a:sym typeface="Tahoma"/>
              </a:defRPr>
            </a:lvl2pPr>
            <a:lvl3pPr marL="0" marR="0" lvl="2" indent="0" algn="r" rtl="0">
              <a:spcBef>
                <a:spcPts val="0"/>
              </a:spcBef>
              <a:spcAft>
                <a:spcPts val="0"/>
              </a:spcAft>
              <a:buNone/>
              <a:defRPr sz="1050" b="0" i="0" u="none" strike="noStrike" cap="none">
                <a:solidFill>
                  <a:srgbClr val="FFFFFF"/>
                </a:solidFill>
                <a:latin typeface="Tahoma"/>
                <a:ea typeface="Tahoma"/>
                <a:cs typeface="Tahoma"/>
                <a:sym typeface="Tahoma"/>
              </a:defRPr>
            </a:lvl3pPr>
            <a:lvl4pPr marL="0" marR="0" lvl="3" indent="0" algn="r" rtl="0">
              <a:spcBef>
                <a:spcPts val="0"/>
              </a:spcBef>
              <a:spcAft>
                <a:spcPts val="0"/>
              </a:spcAft>
              <a:buNone/>
              <a:defRPr sz="1050" b="0" i="0" u="none" strike="noStrike" cap="none">
                <a:solidFill>
                  <a:srgbClr val="FFFFFF"/>
                </a:solidFill>
                <a:latin typeface="Tahoma"/>
                <a:ea typeface="Tahoma"/>
                <a:cs typeface="Tahoma"/>
                <a:sym typeface="Tahoma"/>
              </a:defRPr>
            </a:lvl4pPr>
            <a:lvl5pPr marL="0" marR="0" lvl="4" indent="0" algn="r" rtl="0">
              <a:spcBef>
                <a:spcPts val="0"/>
              </a:spcBef>
              <a:spcAft>
                <a:spcPts val="0"/>
              </a:spcAft>
              <a:buNone/>
              <a:defRPr sz="1050" b="0" i="0" u="none" strike="noStrike" cap="none">
                <a:solidFill>
                  <a:srgbClr val="FFFFFF"/>
                </a:solidFill>
                <a:latin typeface="Tahoma"/>
                <a:ea typeface="Tahoma"/>
                <a:cs typeface="Tahoma"/>
                <a:sym typeface="Tahoma"/>
              </a:defRPr>
            </a:lvl5pPr>
            <a:lvl6pPr marL="0" marR="0" lvl="5" indent="0" algn="r" rtl="0">
              <a:spcBef>
                <a:spcPts val="0"/>
              </a:spcBef>
              <a:spcAft>
                <a:spcPts val="0"/>
              </a:spcAft>
              <a:buNone/>
              <a:defRPr sz="1050" b="0" i="0" u="none" strike="noStrike" cap="none">
                <a:solidFill>
                  <a:srgbClr val="FFFFFF"/>
                </a:solidFill>
                <a:latin typeface="Tahoma"/>
                <a:ea typeface="Tahoma"/>
                <a:cs typeface="Tahoma"/>
                <a:sym typeface="Tahoma"/>
              </a:defRPr>
            </a:lvl6pPr>
            <a:lvl7pPr marL="0" marR="0" lvl="6" indent="0" algn="r" rtl="0">
              <a:spcBef>
                <a:spcPts val="0"/>
              </a:spcBef>
              <a:spcAft>
                <a:spcPts val="0"/>
              </a:spcAft>
              <a:buNone/>
              <a:defRPr sz="1050" b="0" i="0" u="none" strike="noStrike" cap="none">
                <a:solidFill>
                  <a:srgbClr val="FFFFFF"/>
                </a:solidFill>
                <a:latin typeface="Tahoma"/>
                <a:ea typeface="Tahoma"/>
                <a:cs typeface="Tahoma"/>
                <a:sym typeface="Tahoma"/>
              </a:defRPr>
            </a:lvl7pPr>
            <a:lvl8pPr marL="0" marR="0" lvl="7" indent="0" algn="r" rtl="0">
              <a:spcBef>
                <a:spcPts val="0"/>
              </a:spcBef>
              <a:spcAft>
                <a:spcPts val="0"/>
              </a:spcAft>
              <a:buNone/>
              <a:defRPr sz="1050" b="0" i="0" u="none" strike="noStrike" cap="none">
                <a:solidFill>
                  <a:srgbClr val="FFFFFF"/>
                </a:solidFill>
                <a:latin typeface="Tahoma"/>
                <a:ea typeface="Tahoma"/>
                <a:cs typeface="Tahoma"/>
                <a:sym typeface="Tahoma"/>
              </a:defRPr>
            </a:lvl8pPr>
            <a:lvl9pPr marL="0" marR="0" lvl="8" indent="0" algn="r" rtl="0">
              <a:spcBef>
                <a:spcPts val="0"/>
              </a:spcBef>
              <a:spcAft>
                <a:spcPts val="0"/>
              </a:spcAft>
              <a:buNone/>
              <a:defRPr sz="1050" b="0" i="0" u="none" strike="noStrike" cap="none">
                <a:solidFill>
                  <a:srgbClr val="FFFFFF"/>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3"/>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30" name="Google Shape;30;p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31" name="Google Shape;31;p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32" name="Google Shape;32;p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FFFFFF"/>
                </a:solidFill>
                <a:latin typeface="Tahoma"/>
                <a:ea typeface="Tahoma"/>
                <a:cs typeface="Tahoma"/>
                <a:sym typeface="Tahoma"/>
              </a:defRPr>
            </a:lvl1pPr>
            <a:lvl2pPr marL="0" marR="0" lvl="1" indent="0" algn="r" rtl="0">
              <a:spcBef>
                <a:spcPts val="0"/>
              </a:spcBef>
              <a:spcAft>
                <a:spcPts val="0"/>
              </a:spcAft>
              <a:buNone/>
              <a:defRPr sz="1050" b="0" i="0" u="none" strike="noStrike" cap="none">
                <a:solidFill>
                  <a:srgbClr val="FFFFFF"/>
                </a:solidFill>
                <a:latin typeface="Tahoma"/>
                <a:ea typeface="Tahoma"/>
                <a:cs typeface="Tahoma"/>
                <a:sym typeface="Tahoma"/>
              </a:defRPr>
            </a:lvl2pPr>
            <a:lvl3pPr marL="0" marR="0" lvl="2" indent="0" algn="r" rtl="0">
              <a:spcBef>
                <a:spcPts val="0"/>
              </a:spcBef>
              <a:spcAft>
                <a:spcPts val="0"/>
              </a:spcAft>
              <a:buNone/>
              <a:defRPr sz="1050" b="0" i="0" u="none" strike="noStrike" cap="none">
                <a:solidFill>
                  <a:srgbClr val="FFFFFF"/>
                </a:solidFill>
                <a:latin typeface="Tahoma"/>
                <a:ea typeface="Tahoma"/>
                <a:cs typeface="Tahoma"/>
                <a:sym typeface="Tahoma"/>
              </a:defRPr>
            </a:lvl3pPr>
            <a:lvl4pPr marL="0" marR="0" lvl="3" indent="0" algn="r" rtl="0">
              <a:spcBef>
                <a:spcPts val="0"/>
              </a:spcBef>
              <a:spcAft>
                <a:spcPts val="0"/>
              </a:spcAft>
              <a:buNone/>
              <a:defRPr sz="1050" b="0" i="0" u="none" strike="noStrike" cap="none">
                <a:solidFill>
                  <a:srgbClr val="FFFFFF"/>
                </a:solidFill>
                <a:latin typeface="Tahoma"/>
                <a:ea typeface="Tahoma"/>
                <a:cs typeface="Tahoma"/>
                <a:sym typeface="Tahoma"/>
              </a:defRPr>
            </a:lvl4pPr>
            <a:lvl5pPr marL="0" marR="0" lvl="4" indent="0" algn="r" rtl="0">
              <a:spcBef>
                <a:spcPts val="0"/>
              </a:spcBef>
              <a:spcAft>
                <a:spcPts val="0"/>
              </a:spcAft>
              <a:buNone/>
              <a:defRPr sz="1050" b="0" i="0" u="none" strike="noStrike" cap="none">
                <a:solidFill>
                  <a:srgbClr val="FFFFFF"/>
                </a:solidFill>
                <a:latin typeface="Tahoma"/>
                <a:ea typeface="Tahoma"/>
                <a:cs typeface="Tahoma"/>
                <a:sym typeface="Tahoma"/>
              </a:defRPr>
            </a:lvl5pPr>
            <a:lvl6pPr marL="0" marR="0" lvl="5" indent="0" algn="r" rtl="0">
              <a:spcBef>
                <a:spcPts val="0"/>
              </a:spcBef>
              <a:spcAft>
                <a:spcPts val="0"/>
              </a:spcAft>
              <a:buNone/>
              <a:defRPr sz="1050" b="0" i="0" u="none" strike="noStrike" cap="none">
                <a:solidFill>
                  <a:srgbClr val="FFFFFF"/>
                </a:solidFill>
                <a:latin typeface="Tahoma"/>
                <a:ea typeface="Tahoma"/>
                <a:cs typeface="Tahoma"/>
                <a:sym typeface="Tahoma"/>
              </a:defRPr>
            </a:lvl6pPr>
            <a:lvl7pPr marL="0" marR="0" lvl="6" indent="0" algn="r" rtl="0">
              <a:spcBef>
                <a:spcPts val="0"/>
              </a:spcBef>
              <a:spcAft>
                <a:spcPts val="0"/>
              </a:spcAft>
              <a:buNone/>
              <a:defRPr sz="1050" b="0" i="0" u="none" strike="noStrike" cap="none">
                <a:solidFill>
                  <a:srgbClr val="FFFFFF"/>
                </a:solidFill>
                <a:latin typeface="Tahoma"/>
                <a:ea typeface="Tahoma"/>
                <a:cs typeface="Tahoma"/>
                <a:sym typeface="Tahoma"/>
              </a:defRPr>
            </a:lvl7pPr>
            <a:lvl8pPr marL="0" marR="0" lvl="7" indent="0" algn="r" rtl="0">
              <a:spcBef>
                <a:spcPts val="0"/>
              </a:spcBef>
              <a:spcAft>
                <a:spcPts val="0"/>
              </a:spcAft>
              <a:buNone/>
              <a:defRPr sz="1050" b="0" i="0" u="none" strike="noStrike" cap="none">
                <a:solidFill>
                  <a:srgbClr val="FFFFFF"/>
                </a:solidFill>
                <a:latin typeface="Tahoma"/>
                <a:ea typeface="Tahoma"/>
                <a:cs typeface="Tahoma"/>
                <a:sym typeface="Tahoma"/>
              </a:defRPr>
            </a:lvl8pPr>
            <a:lvl9pPr marL="0" marR="0" lvl="8" indent="0" algn="r" rtl="0">
              <a:spcBef>
                <a:spcPts val="0"/>
              </a:spcBef>
              <a:spcAft>
                <a:spcPts val="0"/>
              </a:spcAft>
              <a:buNone/>
              <a:defRPr sz="1050" b="0" i="0" u="none" strike="noStrike" cap="none">
                <a:solidFill>
                  <a:srgbClr val="FFFFFF"/>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4"/>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4"/>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200"/>
              </a:spcBef>
              <a:spcAft>
                <a:spcPts val="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800"/>
              <a:buFont typeface="Calibri"/>
              <a:buNone/>
              <a:defRPr sz="18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600"/>
              <a:buFont typeface="Calibri"/>
              <a:buNone/>
              <a:defRPr sz="16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38" name="Google Shape;38;p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39" name="Google Shape;39;p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40" name="Google Shape;40;p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FFFFFF"/>
                </a:solidFill>
                <a:latin typeface="Tahoma"/>
                <a:ea typeface="Tahoma"/>
                <a:cs typeface="Tahoma"/>
                <a:sym typeface="Tahoma"/>
              </a:defRPr>
            </a:lvl1pPr>
            <a:lvl2pPr marL="0" marR="0" lvl="1" indent="0" algn="r" rtl="0">
              <a:spcBef>
                <a:spcPts val="0"/>
              </a:spcBef>
              <a:spcAft>
                <a:spcPts val="0"/>
              </a:spcAft>
              <a:buNone/>
              <a:defRPr sz="1050" b="0" i="0" u="none" strike="noStrike" cap="none">
                <a:solidFill>
                  <a:srgbClr val="FFFFFF"/>
                </a:solidFill>
                <a:latin typeface="Tahoma"/>
                <a:ea typeface="Tahoma"/>
                <a:cs typeface="Tahoma"/>
                <a:sym typeface="Tahoma"/>
              </a:defRPr>
            </a:lvl2pPr>
            <a:lvl3pPr marL="0" marR="0" lvl="2" indent="0" algn="r" rtl="0">
              <a:spcBef>
                <a:spcPts val="0"/>
              </a:spcBef>
              <a:spcAft>
                <a:spcPts val="0"/>
              </a:spcAft>
              <a:buNone/>
              <a:defRPr sz="1050" b="0" i="0" u="none" strike="noStrike" cap="none">
                <a:solidFill>
                  <a:srgbClr val="FFFFFF"/>
                </a:solidFill>
                <a:latin typeface="Tahoma"/>
                <a:ea typeface="Tahoma"/>
                <a:cs typeface="Tahoma"/>
                <a:sym typeface="Tahoma"/>
              </a:defRPr>
            </a:lvl3pPr>
            <a:lvl4pPr marL="0" marR="0" lvl="3" indent="0" algn="r" rtl="0">
              <a:spcBef>
                <a:spcPts val="0"/>
              </a:spcBef>
              <a:spcAft>
                <a:spcPts val="0"/>
              </a:spcAft>
              <a:buNone/>
              <a:defRPr sz="1050" b="0" i="0" u="none" strike="noStrike" cap="none">
                <a:solidFill>
                  <a:srgbClr val="FFFFFF"/>
                </a:solidFill>
                <a:latin typeface="Tahoma"/>
                <a:ea typeface="Tahoma"/>
                <a:cs typeface="Tahoma"/>
                <a:sym typeface="Tahoma"/>
              </a:defRPr>
            </a:lvl4pPr>
            <a:lvl5pPr marL="0" marR="0" lvl="4" indent="0" algn="r" rtl="0">
              <a:spcBef>
                <a:spcPts val="0"/>
              </a:spcBef>
              <a:spcAft>
                <a:spcPts val="0"/>
              </a:spcAft>
              <a:buNone/>
              <a:defRPr sz="1050" b="0" i="0" u="none" strike="noStrike" cap="none">
                <a:solidFill>
                  <a:srgbClr val="FFFFFF"/>
                </a:solidFill>
                <a:latin typeface="Tahoma"/>
                <a:ea typeface="Tahoma"/>
                <a:cs typeface="Tahoma"/>
                <a:sym typeface="Tahoma"/>
              </a:defRPr>
            </a:lvl5pPr>
            <a:lvl6pPr marL="0" marR="0" lvl="5" indent="0" algn="r" rtl="0">
              <a:spcBef>
                <a:spcPts val="0"/>
              </a:spcBef>
              <a:spcAft>
                <a:spcPts val="0"/>
              </a:spcAft>
              <a:buNone/>
              <a:defRPr sz="1050" b="0" i="0" u="none" strike="noStrike" cap="none">
                <a:solidFill>
                  <a:srgbClr val="FFFFFF"/>
                </a:solidFill>
                <a:latin typeface="Tahoma"/>
                <a:ea typeface="Tahoma"/>
                <a:cs typeface="Tahoma"/>
                <a:sym typeface="Tahoma"/>
              </a:defRPr>
            </a:lvl6pPr>
            <a:lvl7pPr marL="0" marR="0" lvl="6" indent="0" algn="r" rtl="0">
              <a:spcBef>
                <a:spcPts val="0"/>
              </a:spcBef>
              <a:spcAft>
                <a:spcPts val="0"/>
              </a:spcAft>
              <a:buNone/>
              <a:defRPr sz="1050" b="0" i="0" u="none" strike="noStrike" cap="none">
                <a:solidFill>
                  <a:srgbClr val="FFFFFF"/>
                </a:solidFill>
                <a:latin typeface="Tahoma"/>
                <a:ea typeface="Tahoma"/>
                <a:cs typeface="Tahoma"/>
                <a:sym typeface="Tahoma"/>
              </a:defRPr>
            </a:lvl7pPr>
            <a:lvl8pPr marL="0" marR="0" lvl="7" indent="0" algn="r" rtl="0">
              <a:spcBef>
                <a:spcPts val="0"/>
              </a:spcBef>
              <a:spcAft>
                <a:spcPts val="0"/>
              </a:spcAft>
              <a:buNone/>
              <a:defRPr sz="1050" b="0" i="0" u="none" strike="noStrike" cap="none">
                <a:solidFill>
                  <a:srgbClr val="FFFFFF"/>
                </a:solidFill>
                <a:latin typeface="Tahoma"/>
                <a:ea typeface="Tahoma"/>
                <a:cs typeface="Tahoma"/>
                <a:sym typeface="Tahoma"/>
              </a:defRPr>
            </a:lvl8pPr>
            <a:lvl9pPr marL="0" marR="0" lvl="8" indent="0" algn="r" rtl="0">
              <a:spcBef>
                <a:spcPts val="0"/>
              </a:spcBef>
              <a:spcAft>
                <a:spcPts val="0"/>
              </a:spcAft>
              <a:buNone/>
              <a:defRPr sz="1050" b="0" i="0" u="none" strike="noStrike" cap="none">
                <a:solidFill>
                  <a:srgbClr val="FFFFFF"/>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4"/>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5"/>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5" name="Google Shape;45;p5"/>
          <p:cNvSpPr txBox="1">
            <a:spLocks noGrp="1"/>
          </p:cNvSpPr>
          <p:nvPr>
            <p:ph type="body" idx="2"/>
          </p:nvPr>
        </p:nvSpPr>
        <p:spPr>
          <a:xfrm>
            <a:off x="4663440" y="1845736"/>
            <a:ext cx="3703320" cy="4023359"/>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6" name="Google Shape;46;p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47" name="Google Shape;47;p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48" name="Google Shape;48;p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FFFFFF"/>
                </a:solidFill>
                <a:latin typeface="Tahoma"/>
                <a:ea typeface="Tahoma"/>
                <a:cs typeface="Tahoma"/>
                <a:sym typeface="Tahoma"/>
              </a:defRPr>
            </a:lvl1pPr>
            <a:lvl2pPr marL="0" marR="0" lvl="1" indent="0" algn="r" rtl="0">
              <a:spcBef>
                <a:spcPts val="0"/>
              </a:spcBef>
              <a:spcAft>
                <a:spcPts val="0"/>
              </a:spcAft>
              <a:buNone/>
              <a:defRPr sz="1050" b="0" i="0" u="none" strike="noStrike" cap="none">
                <a:solidFill>
                  <a:srgbClr val="FFFFFF"/>
                </a:solidFill>
                <a:latin typeface="Tahoma"/>
                <a:ea typeface="Tahoma"/>
                <a:cs typeface="Tahoma"/>
                <a:sym typeface="Tahoma"/>
              </a:defRPr>
            </a:lvl2pPr>
            <a:lvl3pPr marL="0" marR="0" lvl="2" indent="0" algn="r" rtl="0">
              <a:spcBef>
                <a:spcPts val="0"/>
              </a:spcBef>
              <a:spcAft>
                <a:spcPts val="0"/>
              </a:spcAft>
              <a:buNone/>
              <a:defRPr sz="1050" b="0" i="0" u="none" strike="noStrike" cap="none">
                <a:solidFill>
                  <a:srgbClr val="FFFFFF"/>
                </a:solidFill>
                <a:latin typeface="Tahoma"/>
                <a:ea typeface="Tahoma"/>
                <a:cs typeface="Tahoma"/>
                <a:sym typeface="Tahoma"/>
              </a:defRPr>
            </a:lvl3pPr>
            <a:lvl4pPr marL="0" marR="0" lvl="3" indent="0" algn="r" rtl="0">
              <a:spcBef>
                <a:spcPts val="0"/>
              </a:spcBef>
              <a:spcAft>
                <a:spcPts val="0"/>
              </a:spcAft>
              <a:buNone/>
              <a:defRPr sz="1050" b="0" i="0" u="none" strike="noStrike" cap="none">
                <a:solidFill>
                  <a:srgbClr val="FFFFFF"/>
                </a:solidFill>
                <a:latin typeface="Tahoma"/>
                <a:ea typeface="Tahoma"/>
                <a:cs typeface="Tahoma"/>
                <a:sym typeface="Tahoma"/>
              </a:defRPr>
            </a:lvl4pPr>
            <a:lvl5pPr marL="0" marR="0" lvl="4" indent="0" algn="r" rtl="0">
              <a:spcBef>
                <a:spcPts val="0"/>
              </a:spcBef>
              <a:spcAft>
                <a:spcPts val="0"/>
              </a:spcAft>
              <a:buNone/>
              <a:defRPr sz="1050" b="0" i="0" u="none" strike="noStrike" cap="none">
                <a:solidFill>
                  <a:srgbClr val="FFFFFF"/>
                </a:solidFill>
                <a:latin typeface="Tahoma"/>
                <a:ea typeface="Tahoma"/>
                <a:cs typeface="Tahoma"/>
                <a:sym typeface="Tahoma"/>
              </a:defRPr>
            </a:lvl5pPr>
            <a:lvl6pPr marL="0" marR="0" lvl="5" indent="0" algn="r" rtl="0">
              <a:spcBef>
                <a:spcPts val="0"/>
              </a:spcBef>
              <a:spcAft>
                <a:spcPts val="0"/>
              </a:spcAft>
              <a:buNone/>
              <a:defRPr sz="1050" b="0" i="0" u="none" strike="noStrike" cap="none">
                <a:solidFill>
                  <a:srgbClr val="FFFFFF"/>
                </a:solidFill>
                <a:latin typeface="Tahoma"/>
                <a:ea typeface="Tahoma"/>
                <a:cs typeface="Tahoma"/>
                <a:sym typeface="Tahoma"/>
              </a:defRPr>
            </a:lvl6pPr>
            <a:lvl7pPr marL="0" marR="0" lvl="6" indent="0" algn="r" rtl="0">
              <a:spcBef>
                <a:spcPts val="0"/>
              </a:spcBef>
              <a:spcAft>
                <a:spcPts val="0"/>
              </a:spcAft>
              <a:buNone/>
              <a:defRPr sz="1050" b="0" i="0" u="none" strike="noStrike" cap="none">
                <a:solidFill>
                  <a:srgbClr val="FFFFFF"/>
                </a:solidFill>
                <a:latin typeface="Tahoma"/>
                <a:ea typeface="Tahoma"/>
                <a:cs typeface="Tahoma"/>
                <a:sym typeface="Tahoma"/>
              </a:defRPr>
            </a:lvl7pPr>
            <a:lvl8pPr marL="0" marR="0" lvl="7" indent="0" algn="r" rtl="0">
              <a:spcBef>
                <a:spcPts val="0"/>
              </a:spcBef>
              <a:spcAft>
                <a:spcPts val="0"/>
              </a:spcAft>
              <a:buNone/>
              <a:defRPr sz="1050" b="0" i="0" u="none" strike="noStrike" cap="none">
                <a:solidFill>
                  <a:srgbClr val="FFFFFF"/>
                </a:solidFill>
                <a:latin typeface="Tahoma"/>
                <a:ea typeface="Tahoma"/>
                <a:cs typeface="Tahoma"/>
                <a:sym typeface="Tahoma"/>
              </a:defRPr>
            </a:lvl8pPr>
            <a:lvl9pPr marL="0" marR="0" lvl="8" indent="0" algn="r" rtl="0">
              <a:spcBef>
                <a:spcPts val="0"/>
              </a:spcBef>
              <a:spcAft>
                <a:spcPts val="0"/>
              </a:spcAft>
              <a:buNone/>
              <a:defRPr sz="1050" b="0" i="0" u="none" strike="noStrike" cap="none">
                <a:solidFill>
                  <a:srgbClr val="FFFFFF"/>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6"/>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200"/>
              </a:spcBef>
              <a:spcAft>
                <a:spcPts val="0"/>
              </a:spcAft>
              <a:buClr>
                <a:schemeClr val="accent1"/>
              </a:buClr>
              <a:buSzPts val="2000"/>
              <a:buFont typeface="Calibri"/>
              <a:buNone/>
              <a:defRPr sz="20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2000"/>
              <a:buFont typeface="Calibri"/>
              <a:buNone/>
              <a:defRPr sz="2000" b="1"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800"/>
              <a:buFont typeface="Calibri"/>
              <a:buNone/>
              <a:defRPr sz="1800" b="1"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2" name="Google Shape;52;p6"/>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3" name="Google Shape;53;p6"/>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200"/>
              </a:spcBef>
              <a:spcAft>
                <a:spcPts val="0"/>
              </a:spcAft>
              <a:buClr>
                <a:schemeClr val="accent1"/>
              </a:buClr>
              <a:buSzPts val="2000"/>
              <a:buFont typeface="Calibri"/>
              <a:buNone/>
              <a:defRPr sz="20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2000"/>
              <a:buFont typeface="Calibri"/>
              <a:buNone/>
              <a:defRPr sz="2000" b="1"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800"/>
              <a:buFont typeface="Calibri"/>
              <a:buNone/>
              <a:defRPr sz="1800" b="1"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4" name="Google Shape;54;p6"/>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5" name="Google Shape;55;p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56" name="Google Shape;56;p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57" name="Google Shape;57;p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FFFFFF"/>
                </a:solidFill>
                <a:latin typeface="Tahoma"/>
                <a:ea typeface="Tahoma"/>
                <a:cs typeface="Tahoma"/>
                <a:sym typeface="Tahoma"/>
              </a:defRPr>
            </a:lvl1pPr>
            <a:lvl2pPr marL="0" marR="0" lvl="1" indent="0" algn="r" rtl="0">
              <a:spcBef>
                <a:spcPts val="0"/>
              </a:spcBef>
              <a:spcAft>
                <a:spcPts val="0"/>
              </a:spcAft>
              <a:buNone/>
              <a:defRPr sz="1050" b="0" i="0" u="none" strike="noStrike" cap="none">
                <a:solidFill>
                  <a:srgbClr val="FFFFFF"/>
                </a:solidFill>
                <a:latin typeface="Tahoma"/>
                <a:ea typeface="Tahoma"/>
                <a:cs typeface="Tahoma"/>
                <a:sym typeface="Tahoma"/>
              </a:defRPr>
            </a:lvl2pPr>
            <a:lvl3pPr marL="0" marR="0" lvl="2" indent="0" algn="r" rtl="0">
              <a:spcBef>
                <a:spcPts val="0"/>
              </a:spcBef>
              <a:spcAft>
                <a:spcPts val="0"/>
              </a:spcAft>
              <a:buNone/>
              <a:defRPr sz="1050" b="0" i="0" u="none" strike="noStrike" cap="none">
                <a:solidFill>
                  <a:srgbClr val="FFFFFF"/>
                </a:solidFill>
                <a:latin typeface="Tahoma"/>
                <a:ea typeface="Tahoma"/>
                <a:cs typeface="Tahoma"/>
                <a:sym typeface="Tahoma"/>
              </a:defRPr>
            </a:lvl3pPr>
            <a:lvl4pPr marL="0" marR="0" lvl="3" indent="0" algn="r" rtl="0">
              <a:spcBef>
                <a:spcPts val="0"/>
              </a:spcBef>
              <a:spcAft>
                <a:spcPts val="0"/>
              </a:spcAft>
              <a:buNone/>
              <a:defRPr sz="1050" b="0" i="0" u="none" strike="noStrike" cap="none">
                <a:solidFill>
                  <a:srgbClr val="FFFFFF"/>
                </a:solidFill>
                <a:latin typeface="Tahoma"/>
                <a:ea typeface="Tahoma"/>
                <a:cs typeface="Tahoma"/>
                <a:sym typeface="Tahoma"/>
              </a:defRPr>
            </a:lvl4pPr>
            <a:lvl5pPr marL="0" marR="0" lvl="4" indent="0" algn="r" rtl="0">
              <a:spcBef>
                <a:spcPts val="0"/>
              </a:spcBef>
              <a:spcAft>
                <a:spcPts val="0"/>
              </a:spcAft>
              <a:buNone/>
              <a:defRPr sz="1050" b="0" i="0" u="none" strike="noStrike" cap="none">
                <a:solidFill>
                  <a:srgbClr val="FFFFFF"/>
                </a:solidFill>
                <a:latin typeface="Tahoma"/>
                <a:ea typeface="Tahoma"/>
                <a:cs typeface="Tahoma"/>
                <a:sym typeface="Tahoma"/>
              </a:defRPr>
            </a:lvl5pPr>
            <a:lvl6pPr marL="0" marR="0" lvl="5" indent="0" algn="r" rtl="0">
              <a:spcBef>
                <a:spcPts val="0"/>
              </a:spcBef>
              <a:spcAft>
                <a:spcPts val="0"/>
              </a:spcAft>
              <a:buNone/>
              <a:defRPr sz="1050" b="0" i="0" u="none" strike="noStrike" cap="none">
                <a:solidFill>
                  <a:srgbClr val="FFFFFF"/>
                </a:solidFill>
                <a:latin typeface="Tahoma"/>
                <a:ea typeface="Tahoma"/>
                <a:cs typeface="Tahoma"/>
                <a:sym typeface="Tahoma"/>
              </a:defRPr>
            </a:lvl6pPr>
            <a:lvl7pPr marL="0" marR="0" lvl="6" indent="0" algn="r" rtl="0">
              <a:spcBef>
                <a:spcPts val="0"/>
              </a:spcBef>
              <a:spcAft>
                <a:spcPts val="0"/>
              </a:spcAft>
              <a:buNone/>
              <a:defRPr sz="1050" b="0" i="0" u="none" strike="noStrike" cap="none">
                <a:solidFill>
                  <a:srgbClr val="FFFFFF"/>
                </a:solidFill>
                <a:latin typeface="Tahoma"/>
                <a:ea typeface="Tahoma"/>
                <a:cs typeface="Tahoma"/>
                <a:sym typeface="Tahoma"/>
              </a:defRPr>
            </a:lvl7pPr>
            <a:lvl8pPr marL="0" marR="0" lvl="7" indent="0" algn="r" rtl="0">
              <a:spcBef>
                <a:spcPts val="0"/>
              </a:spcBef>
              <a:spcAft>
                <a:spcPts val="0"/>
              </a:spcAft>
              <a:buNone/>
              <a:defRPr sz="1050" b="0" i="0" u="none" strike="noStrike" cap="none">
                <a:solidFill>
                  <a:srgbClr val="FFFFFF"/>
                </a:solidFill>
                <a:latin typeface="Tahoma"/>
                <a:ea typeface="Tahoma"/>
                <a:cs typeface="Tahoma"/>
                <a:sym typeface="Tahoma"/>
              </a:defRPr>
            </a:lvl8pPr>
            <a:lvl9pPr marL="0" marR="0" lvl="8" indent="0" algn="r" rtl="0">
              <a:spcBef>
                <a:spcPts val="0"/>
              </a:spcBef>
              <a:spcAft>
                <a:spcPts val="0"/>
              </a:spcAft>
              <a:buNone/>
              <a:defRPr sz="1050" b="0" i="0" u="none" strike="noStrike" cap="none">
                <a:solidFill>
                  <a:srgbClr val="FFFFFF"/>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61" name="Google Shape;61;p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62" name="Google Shape;62;p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FFFFFF"/>
                </a:solidFill>
                <a:latin typeface="Tahoma"/>
                <a:ea typeface="Tahoma"/>
                <a:cs typeface="Tahoma"/>
                <a:sym typeface="Tahoma"/>
              </a:defRPr>
            </a:lvl1pPr>
            <a:lvl2pPr marL="0" marR="0" lvl="1" indent="0" algn="r" rtl="0">
              <a:spcBef>
                <a:spcPts val="0"/>
              </a:spcBef>
              <a:spcAft>
                <a:spcPts val="0"/>
              </a:spcAft>
              <a:buNone/>
              <a:defRPr sz="1050" b="0" i="0" u="none" strike="noStrike" cap="none">
                <a:solidFill>
                  <a:srgbClr val="FFFFFF"/>
                </a:solidFill>
                <a:latin typeface="Tahoma"/>
                <a:ea typeface="Tahoma"/>
                <a:cs typeface="Tahoma"/>
                <a:sym typeface="Tahoma"/>
              </a:defRPr>
            </a:lvl2pPr>
            <a:lvl3pPr marL="0" marR="0" lvl="2" indent="0" algn="r" rtl="0">
              <a:spcBef>
                <a:spcPts val="0"/>
              </a:spcBef>
              <a:spcAft>
                <a:spcPts val="0"/>
              </a:spcAft>
              <a:buNone/>
              <a:defRPr sz="1050" b="0" i="0" u="none" strike="noStrike" cap="none">
                <a:solidFill>
                  <a:srgbClr val="FFFFFF"/>
                </a:solidFill>
                <a:latin typeface="Tahoma"/>
                <a:ea typeface="Tahoma"/>
                <a:cs typeface="Tahoma"/>
                <a:sym typeface="Tahoma"/>
              </a:defRPr>
            </a:lvl3pPr>
            <a:lvl4pPr marL="0" marR="0" lvl="3" indent="0" algn="r" rtl="0">
              <a:spcBef>
                <a:spcPts val="0"/>
              </a:spcBef>
              <a:spcAft>
                <a:spcPts val="0"/>
              </a:spcAft>
              <a:buNone/>
              <a:defRPr sz="1050" b="0" i="0" u="none" strike="noStrike" cap="none">
                <a:solidFill>
                  <a:srgbClr val="FFFFFF"/>
                </a:solidFill>
                <a:latin typeface="Tahoma"/>
                <a:ea typeface="Tahoma"/>
                <a:cs typeface="Tahoma"/>
                <a:sym typeface="Tahoma"/>
              </a:defRPr>
            </a:lvl4pPr>
            <a:lvl5pPr marL="0" marR="0" lvl="4" indent="0" algn="r" rtl="0">
              <a:spcBef>
                <a:spcPts val="0"/>
              </a:spcBef>
              <a:spcAft>
                <a:spcPts val="0"/>
              </a:spcAft>
              <a:buNone/>
              <a:defRPr sz="1050" b="0" i="0" u="none" strike="noStrike" cap="none">
                <a:solidFill>
                  <a:srgbClr val="FFFFFF"/>
                </a:solidFill>
                <a:latin typeface="Tahoma"/>
                <a:ea typeface="Tahoma"/>
                <a:cs typeface="Tahoma"/>
                <a:sym typeface="Tahoma"/>
              </a:defRPr>
            </a:lvl5pPr>
            <a:lvl6pPr marL="0" marR="0" lvl="5" indent="0" algn="r" rtl="0">
              <a:spcBef>
                <a:spcPts val="0"/>
              </a:spcBef>
              <a:spcAft>
                <a:spcPts val="0"/>
              </a:spcAft>
              <a:buNone/>
              <a:defRPr sz="1050" b="0" i="0" u="none" strike="noStrike" cap="none">
                <a:solidFill>
                  <a:srgbClr val="FFFFFF"/>
                </a:solidFill>
                <a:latin typeface="Tahoma"/>
                <a:ea typeface="Tahoma"/>
                <a:cs typeface="Tahoma"/>
                <a:sym typeface="Tahoma"/>
              </a:defRPr>
            </a:lvl6pPr>
            <a:lvl7pPr marL="0" marR="0" lvl="6" indent="0" algn="r" rtl="0">
              <a:spcBef>
                <a:spcPts val="0"/>
              </a:spcBef>
              <a:spcAft>
                <a:spcPts val="0"/>
              </a:spcAft>
              <a:buNone/>
              <a:defRPr sz="1050" b="0" i="0" u="none" strike="noStrike" cap="none">
                <a:solidFill>
                  <a:srgbClr val="FFFFFF"/>
                </a:solidFill>
                <a:latin typeface="Tahoma"/>
                <a:ea typeface="Tahoma"/>
                <a:cs typeface="Tahoma"/>
                <a:sym typeface="Tahoma"/>
              </a:defRPr>
            </a:lvl7pPr>
            <a:lvl8pPr marL="0" marR="0" lvl="7" indent="0" algn="r" rtl="0">
              <a:spcBef>
                <a:spcPts val="0"/>
              </a:spcBef>
              <a:spcAft>
                <a:spcPts val="0"/>
              </a:spcAft>
              <a:buNone/>
              <a:defRPr sz="1050" b="0" i="0" u="none" strike="noStrike" cap="none">
                <a:solidFill>
                  <a:srgbClr val="FFFFFF"/>
                </a:solidFill>
                <a:latin typeface="Tahoma"/>
                <a:ea typeface="Tahoma"/>
                <a:cs typeface="Tahoma"/>
                <a:sym typeface="Tahoma"/>
              </a:defRPr>
            </a:lvl8pPr>
            <a:lvl9pPr marL="0" marR="0" lvl="8" indent="0" algn="r" rtl="0">
              <a:spcBef>
                <a:spcPts val="0"/>
              </a:spcBef>
              <a:spcAft>
                <a:spcPts val="0"/>
              </a:spcAft>
              <a:buNone/>
              <a:defRPr sz="1050" b="0" i="0" u="none" strike="noStrike" cap="none">
                <a:solidFill>
                  <a:srgbClr val="FFFFFF"/>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8"/>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67" name="Google Shape;67;p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68" name="Google Shape;68;p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FFFFFF"/>
                </a:solidFill>
                <a:latin typeface="Tahoma"/>
                <a:ea typeface="Tahoma"/>
                <a:cs typeface="Tahoma"/>
                <a:sym typeface="Tahoma"/>
              </a:defRPr>
            </a:lvl1pPr>
            <a:lvl2pPr marL="0" marR="0" lvl="1" indent="0" algn="r" rtl="0">
              <a:spcBef>
                <a:spcPts val="0"/>
              </a:spcBef>
              <a:spcAft>
                <a:spcPts val="0"/>
              </a:spcAft>
              <a:buNone/>
              <a:defRPr sz="1050" b="0" i="0" u="none" strike="noStrike" cap="none">
                <a:solidFill>
                  <a:srgbClr val="FFFFFF"/>
                </a:solidFill>
                <a:latin typeface="Tahoma"/>
                <a:ea typeface="Tahoma"/>
                <a:cs typeface="Tahoma"/>
                <a:sym typeface="Tahoma"/>
              </a:defRPr>
            </a:lvl2pPr>
            <a:lvl3pPr marL="0" marR="0" lvl="2" indent="0" algn="r" rtl="0">
              <a:spcBef>
                <a:spcPts val="0"/>
              </a:spcBef>
              <a:spcAft>
                <a:spcPts val="0"/>
              </a:spcAft>
              <a:buNone/>
              <a:defRPr sz="1050" b="0" i="0" u="none" strike="noStrike" cap="none">
                <a:solidFill>
                  <a:srgbClr val="FFFFFF"/>
                </a:solidFill>
                <a:latin typeface="Tahoma"/>
                <a:ea typeface="Tahoma"/>
                <a:cs typeface="Tahoma"/>
                <a:sym typeface="Tahoma"/>
              </a:defRPr>
            </a:lvl3pPr>
            <a:lvl4pPr marL="0" marR="0" lvl="3" indent="0" algn="r" rtl="0">
              <a:spcBef>
                <a:spcPts val="0"/>
              </a:spcBef>
              <a:spcAft>
                <a:spcPts val="0"/>
              </a:spcAft>
              <a:buNone/>
              <a:defRPr sz="1050" b="0" i="0" u="none" strike="noStrike" cap="none">
                <a:solidFill>
                  <a:srgbClr val="FFFFFF"/>
                </a:solidFill>
                <a:latin typeface="Tahoma"/>
                <a:ea typeface="Tahoma"/>
                <a:cs typeface="Tahoma"/>
                <a:sym typeface="Tahoma"/>
              </a:defRPr>
            </a:lvl4pPr>
            <a:lvl5pPr marL="0" marR="0" lvl="4" indent="0" algn="r" rtl="0">
              <a:spcBef>
                <a:spcPts val="0"/>
              </a:spcBef>
              <a:spcAft>
                <a:spcPts val="0"/>
              </a:spcAft>
              <a:buNone/>
              <a:defRPr sz="1050" b="0" i="0" u="none" strike="noStrike" cap="none">
                <a:solidFill>
                  <a:srgbClr val="FFFFFF"/>
                </a:solidFill>
                <a:latin typeface="Tahoma"/>
                <a:ea typeface="Tahoma"/>
                <a:cs typeface="Tahoma"/>
                <a:sym typeface="Tahoma"/>
              </a:defRPr>
            </a:lvl5pPr>
            <a:lvl6pPr marL="0" marR="0" lvl="5" indent="0" algn="r" rtl="0">
              <a:spcBef>
                <a:spcPts val="0"/>
              </a:spcBef>
              <a:spcAft>
                <a:spcPts val="0"/>
              </a:spcAft>
              <a:buNone/>
              <a:defRPr sz="1050" b="0" i="0" u="none" strike="noStrike" cap="none">
                <a:solidFill>
                  <a:srgbClr val="FFFFFF"/>
                </a:solidFill>
                <a:latin typeface="Tahoma"/>
                <a:ea typeface="Tahoma"/>
                <a:cs typeface="Tahoma"/>
                <a:sym typeface="Tahoma"/>
              </a:defRPr>
            </a:lvl6pPr>
            <a:lvl7pPr marL="0" marR="0" lvl="6" indent="0" algn="r" rtl="0">
              <a:spcBef>
                <a:spcPts val="0"/>
              </a:spcBef>
              <a:spcAft>
                <a:spcPts val="0"/>
              </a:spcAft>
              <a:buNone/>
              <a:defRPr sz="1050" b="0" i="0" u="none" strike="noStrike" cap="none">
                <a:solidFill>
                  <a:srgbClr val="FFFFFF"/>
                </a:solidFill>
                <a:latin typeface="Tahoma"/>
                <a:ea typeface="Tahoma"/>
                <a:cs typeface="Tahoma"/>
                <a:sym typeface="Tahoma"/>
              </a:defRPr>
            </a:lvl7pPr>
            <a:lvl8pPr marL="0" marR="0" lvl="7" indent="0" algn="r" rtl="0">
              <a:spcBef>
                <a:spcPts val="0"/>
              </a:spcBef>
              <a:spcAft>
                <a:spcPts val="0"/>
              </a:spcAft>
              <a:buNone/>
              <a:defRPr sz="1050" b="0" i="0" u="none" strike="noStrike" cap="none">
                <a:solidFill>
                  <a:srgbClr val="FFFFFF"/>
                </a:solidFill>
                <a:latin typeface="Tahoma"/>
                <a:ea typeface="Tahoma"/>
                <a:cs typeface="Tahoma"/>
                <a:sym typeface="Tahoma"/>
              </a:defRPr>
            </a:lvl8pPr>
            <a:lvl9pPr marL="0" marR="0" lvl="8" indent="0" algn="r" rtl="0">
              <a:spcBef>
                <a:spcPts val="0"/>
              </a:spcBef>
              <a:spcAft>
                <a:spcPts val="0"/>
              </a:spcAft>
              <a:buNone/>
              <a:defRPr sz="1050" b="0" i="0" u="none" strike="noStrike" cap="none">
                <a:solidFill>
                  <a:srgbClr val="FFFFFF"/>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FFFFFF"/>
              </a:buClr>
              <a:buSzPts val="3600"/>
              <a:buFont typeface="Calibri"/>
              <a:buNone/>
              <a:defRPr sz="3600" b="0" i="0" u="none" strike="noStrike" cap="non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3" name="Google Shape;73;p9"/>
          <p:cNvSpPr txBox="1">
            <a:spLocks noGrp="1"/>
          </p:cNvSpPr>
          <p:nvPr>
            <p:ph type="body" idx="1"/>
          </p:nvPr>
        </p:nvSpPr>
        <p:spPr>
          <a:xfrm>
            <a:off x="3460237" y="731520"/>
            <a:ext cx="5009393" cy="525780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74" name="Google Shape;74;p9"/>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200"/>
              </a:spcBef>
              <a:spcAft>
                <a:spcPts val="0"/>
              </a:spcAft>
              <a:buClr>
                <a:schemeClr val="accent1"/>
              </a:buClr>
              <a:buSzPts val="1500"/>
              <a:buFont typeface="Calibri"/>
              <a:buNone/>
              <a:defRPr sz="1500" b="0" i="0" u="none" strike="noStrike" cap="none">
                <a:solidFill>
                  <a:srgbClr val="FFFFFF"/>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200"/>
              <a:buFont typeface="Calibri"/>
              <a:buNone/>
              <a:defRPr sz="1200" b="0"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000"/>
              <a:buFont typeface="Calibri"/>
              <a:buNone/>
              <a:defRPr sz="1000" b="0"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75" name="Google Shape;75;p9"/>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6" name="Google Shape;76;p9"/>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7" name="Google Shape;77;p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chemeClr val="dk2"/>
                </a:solidFill>
                <a:latin typeface="Tahoma"/>
                <a:ea typeface="Tahoma"/>
                <a:cs typeface="Tahoma"/>
                <a:sym typeface="Tahoma"/>
              </a:defRPr>
            </a:lvl1pPr>
            <a:lvl2pPr marL="0" marR="0" lvl="1" indent="0" algn="r" rtl="0">
              <a:spcBef>
                <a:spcPts val="0"/>
              </a:spcBef>
              <a:spcAft>
                <a:spcPts val="0"/>
              </a:spcAft>
              <a:buNone/>
              <a:defRPr sz="1050" b="0" i="0" u="none" strike="noStrike" cap="none">
                <a:solidFill>
                  <a:schemeClr val="dk2"/>
                </a:solidFill>
                <a:latin typeface="Tahoma"/>
                <a:ea typeface="Tahoma"/>
                <a:cs typeface="Tahoma"/>
                <a:sym typeface="Tahoma"/>
              </a:defRPr>
            </a:lvl2pPr>
            <a:lvl3pPr marL="0" marR="0" lvl="2" indent="0" algn="r" rtl="0">
              <a:spcBef>
                <a:spcPts val="0"/>
              </a:spcBef>
              <a:spcAft>
                <a:spcPts val="0"/>
              </a:spcAft>
              <a:buNone/>
              <a:defRPr sz="1050" b="0" i="0" u="none" strike="noStrike" cap="none">
                <a:solidFill>
                  <a:schemeClr val="dk2"/>
                </a:solidFill>
                <a:latin typeface="Tahoma"/>
                <a:ea typeface="Tahoma"/>
                <a:cs typeface="Tahoma"/>
                <a:sym typeface="Tahoma"/>
              </a:defRPr>
            </a:lvl3pPr>
            <a:lvl4pPr marL="0" marR="0" lvl="3" indent="0" algn="r" rtl="0">
              <a:spcBef>
                <a:spcPts val="0"/>
              </a:spcBef>
              <a:spcAft>
                <a:spcPts val="0"/>
              </a:spcAft>
              <a:buNone/>
              <a:defRPr sz="1050" b="0" i="0" u="none" strike="noStrike" cap="none">
                <a:solidFill>
                  <a:schemeClr val="dk2"/>
                </a:solidFill>
                <a:latin typeface="Tahoma"/>
                <a:ea typeface="Tahoma"/>
                <a:cs typeface="Tahoma"/>
                <a:sym typeface="Tahoma"/>
              </a:defRPr>
            </a:lvl4pPr>
            <a:lvl5pPr marL="0" marR="0" lvl="4" indent="0" algn="r" rtl="0">
              <a:spcBef>
                <a:spcPts val="0"/>
              </a:spcBef>
              <a:spcAft>
                <a:spcPts val="0"/>
              </a:spcAft>
              <a:buNone/>
              <a:defRPr sz="1050" b="0" i="0" u="none" strike="noStrike" cap="none">
                <a:solidFill>
                  <a:schemeClr val="dk2"/>
                </a:solidFill>
                <a:latin typeface="Tahoma"/>
                <a:ea typeface="Tahoma"/>
                <a:cs typeface="Tahoma"/>
                <a:sym typeface="Tahoma"/>
              </a:defRPr>
            </a:lvl5pPr>
            <a:lvl6pPr marL="0" marR="0" lvl="5" indent="0" algn="r" rtl="0">
              <a:spcBef>
                <a:spcPts val="0"/>
              </a:spcBef>
              <a:spcAft>
                <a:spcPts val="0"/>
              </a:spcAft>
              <a:buNone/>
              <a:defRPr sz="1050" b="0" i="0" u="none" strike="noStrike" cap="none">
                <a:solidFill>
                  <a:schemeClr val="dk2"/>
                </a:solidFill>
                <a:latin typeface="Tahoma"/>
                <a:ea typeface="Tahoma"/>
                <a:cs typeface="Tahoma"/>
                <a:sym typeface="Tahoma"/>
              </a:defRPr>
            </a:lvl6pPr>
            <a:lvl7pPr marL="0" marR="0" lvl="6" indent="0" algn="r" rtl="0">
              <a:spcBef>
                <a:spcPts val="0"/>
              </a:spcBef>
              <a:spcAft>
                <a:spcPts val="0"/>
              </a:spcAft>
              <a:buNone/>
              <a:defRPr sz="1050" b="0" i="0" u="none" strike="noStrike" cap="none">
                <a:solidFill>
                  <a:schemeClr val="dk2"/>
                </a:solidFill>
                <a:latin typeface="Tahoma"/>
                <a:ea typeface="Tahoma"/>
                <a:cs typeface="Tahoma"/>
                <a:sym typeface="Tahoma"/>
              </a:defRPr>
            </a:lvl7pPr>
            <a:lvl8pPr marL="0" marR="0" lvl="7" indent="0" algn="r" rtl="0">
              <a:spcBef>
                <a:spcPts val="0"/>
              </a:spcBef>
              <a:spcAft>
                <a:spcPts val="0"/>
              </a:spcAft>
              <a:buNone/>
              <a:defRPr sz="1050" b="0" i="0" u="none" strike="noStrike" cap="none">
                <a:solidFill>
                  <a:schemeClr val="dk2"/>
                </a:solidFill>
                <a:latin typeface="Tahoma"/>
                <a:ea typeface="Tahoma"/>
                <a:cs typeface="Tahoma"/>
                <a:sym typeface="Tahoma"/>
              </a:defRPr>
            </a:lvl8pPr>
            <a:lvl9pPr marL="0" marR="0" lvl="8" indent="0" algn="r" rtl="0">
              <a:spcBef>
                <a:spcPts val="0"/>
              </a:spcBef>
              <a:spcAft>
                <a:spcPts val="0"/>
              </a:spcAft>
              <a:buNone/>
              <a:defRPr sz="1050" b="0" i="0" u="none" strike="noStrike" cap="none">
                <a:solidFill>
                  <a:schemeClr val="dk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lstStyle>
            <a:lvl1pPr marR="0" lvl="0" algn="l" rtl="0">
              <a:lnSpc>
                <a:spcPct val="85000"/>
              </a:lnSpc>
              <a:spcBef>
                <a:spcPts val="0"/>
              </a:spcBef>
              <a:spcAft>
                <a:spcPts val="0"/>
              </a:spcAft>
              <a:buClr>
                <a:srgbClr val="FFFFFF"/>
              </a:buClr>
              <a:buSzPts val="3600"/>
              <a:buFont typeface="Calibri"/>
              <a:buNone/>
              <a:defRPr sz="3600" b="0" i="0" u="none" strike="noStrike" cap="non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0"/>
          <p:cNvSpPr>
            <a:spLocks noGrp="1"/>
          </p:cNvSpPr>
          <p:nvPr>
            <p:ph type="pic" idx="2"/>
          </p:nvPr>
        </p:nvSpPr>
        <p:spPr>
          <a:xfrm>
            <a:off x="12" y="0"/>
            <a:ext cx="9143989" cy="4915076"/>
          </a:xfrm>
          <a:prstGeom prst="rect">
            <a:avLst/>
          </a:prstGeom>
          <a:blipFill rotWithShape="1">
            <a:blip r:embed="rId2">
              <a:alphaModFix/>
            </a:blip>
            <a:stretch>
              <a:fillRect/>
            </a:stretch>
          </a:blipFill>
          <a:ln>
            <a:noFill/>
          </a:ln>
        </p:spPr>
        <p:txBody>
          <a:bodyPr spcFirstLastPara="1" wrap="square" lIns="457200" tIns="457200" rIns="0" bIns="45700" anchor="t" anchorCtr="0"/>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822959" y="5907024"/>
            <a:ext cx="7589520" cy="594360"/>
          </a:xfrm>
          <a:prstGeom prst="rect">
            <a:avLst/>
          </a:prstGeom>
          <a:noFill/>
          <a:ln>
            <a:noFill/>
          </a:ln>
        </p:spPr>
        <p:txBody>
          <a:bodyPr spcFirstLastPara="1" wrap="square" lIns="91425" tIns="0" rIns="91425" bIns="0" anchor="t" anchorCtr="0"/>
          <a:lstStyle>
            <a:lvl1pPr marL="457200" marR="0" lvl="0" indent="-228600" algn="l" rtl="0">
              <a:lnSpc>
                <a:spcPct val="90000"/>
              </a:lnSpc>
              <a:spcBef>
                <a:spcPts val="0"/>
              </a:spcBef>
              <a:spcAft>
                <a:spcPts val="0"/>
              </a:spcAft>
              <a:buClr>
                <a:schemeClr val="accent1"/>
              </a:buClr>
              <a:buSzPts val="1500"/>
              <a:buFont typeface="Calibri"/>
              <a:buNone/>
              <a:defRPr sz="1500" b="0" i="0" u="none" strike="noStrike" cap="none">
                <a:solidFill>
                  <a:srgbClr val="FFFFFF"/>
                </a:solidFill>
                <a:latin typeface="Calibri"/>
                <a:ea typeface="Calibri"/>
                <a:cs typeface="Calibri"/>
                <a:sym typeface="Calibri"/>
              </a:defRPr>
            </a:lvl1pPr>
            <a:lvl2pPr marL="914400" marR="0" lvl="1" indent="-228600" algn="l" rtl="0">
              <a:lnSpc>
                <a:spcPct val="90000"/>
              </a:lnSpc>
              <a:spcBef>
                <a:spcPts val="600"/>
              </a:spcBef>
              <a:spcAft>
                <a:spcPts val="0"/>
              </a:spcAft>
              <a:buClr>
                <a:schemeClr val="accent1"/>
              </a:buClr>
              <a:buSzPts val="1200"/>
              <a:buFont typeface="Calibri"/>
              <a:buNone/>
              <a:defRPr sz="1200" b="0"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000"/>
              <a:buFont typeface="Calibri"/>
              <a:buNone/>
              <a:defRPr sz="1000" b="0"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4" name="Google Shape;84;p1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85" name="Google Shape;85;p1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86" name="Google Shape;86;p1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FFFFFF"/>
                </a:solidFill>
                <a:latin typeface="Tahoma"/>
                <a:ea typeface="Tahoma"/>
                <a:cs typeface="Tahoma"/>
                <a:sym typeface="Tahoma"/>
              </a:defRPr>
            </a:lvl1pPr>
            <a:lvl2pPr marL="0" marR="0" lvl="1" indent="0" algn="r" rtl="0">
              <a:spcBef>
                <a:spcPts val="0"/>
              </a:spcBef>
              <a:spcAft>
                <a:spcPts val="0"/>
              </a:spcAft>
              <a:buNone/>
              <a:defRPr sz="1050" b="0" i="0" u="none" strike="noStrike" cap="none">
                <a:solidFill>
                  <a:srgbClr val="FFFFFF"/>
                </a:solidFill>
                <a:latin typeface="Tahoma"/>
                <a:ea typeface="Tahoma"/>
                <a:cs typeface="Tahoma"/>
                <a:sym typeface="Tahoma"/>
              </a:defRPr>
            </a:lvl2pPr>
            <a:lvl3pPr marL="0" marR="0" lvl="2" indent="0" algn="r" rtl="0">
              <a:spcBef>
                <a:spcPts val="0"/>
              </a:spcBef>
              <a:spcAft>
                <a:spcPts val="0"/>
              </a:spcAft>
              <a:buNone/>
              <a:defRPr sz="1050" b="0" i="0" u="none" strike="noStrike" cap="none">
                <a:solidFill>
                  <a:srgbClr val="FFFFFF"/>
                </a:solidFill>
                <a:latin typeface="Tahoma"/>
                <a:ea typeface="Tahoma"/>
                <a:cs typeface="Tahoma"/>
                <a:sym typeface="Tahoma"/>
              </a:defRPr>
            </a:lvl3pPr>
            <a:lvl4pPr marL="0" marR="0" lvl="3" indent="0" algn="r" rtl="0">
              <a:spcBef>
                <a:spcPts val="0"/>
              </a:spcBef>
              <a:spcAft>
                <a:spcPts val="0"/>
              </a:spcAft>
              <a:buNone/>
              <a:defRPr sz="1050" b="0" i="0" u="none" strike="noStrike" cap="none">
                <a:solidFill>
                  <a:srgbClr val="FFFFFF"/>
                </a:solidFill>
                <a:latin typeface="Tahoma"/>
                <a:ea typeface="Tahoma"/>
                <a:cs typeface="Tahoma"/>
                <a:sym typeface="Tahoma"/>
              </a:defRPr>
            </a:lvl4pPr>
            <a:lvl5pPr marL="0" marR="0" lvl="4" indent="0" algn="r" rtl="0">
              <a:spcBef>
                <a:spcPts val="0"/>
              </a:spcBef>
              <a:spcAft>
                <a:spcPts val="0"/>
              </a:spcAft>
              <a:buNone/>
              <a:defRPr sz="1050" b="0" i="0" u="none" strike="noStrike" cap="none">
                <a:solidFill>
                  <a:srgbClr val="FFFFFF"/>
                </a:solidFill>
                <a:latin typeface="Tahoma"/>
                <a:ea typeface="Tahoma"/>
                <a:cs typeface="Tahoma"/>
                <a:sym typeface="Tahoma"/>
              </a:defRPr>
            </a:lvl5pPr>
            <a:lvl6pPr marL="0" marR="0" lvl="5" indent="0" algn="r" rtl="0">
              <a:spcBef>
                <a:spcPts val="0"/>
              </a:spcBef>
              <a:spcAft>
                <a:spcPts val="0"/>
              </a:spcAft>
              <a:buNone/>
              <a:defRPr sz="1050" b="0" i="0" u="none" strike="noStrike" cap="none">
                <a:solidFill>
                  <a:srgbClr val="FFFFFF"/>
                </a:solidFill>
                <a:latin typeface="Tahoma"/>
                <a:ea typeface="Tahoma"/>
                <a:cs typeface="Tahoma"/>
                <a:sym typeface="Tahoma"/>
              </a:defRPr>
            </a:lvl6pPr>
            <a:lvl7pPr marL="0" marR="0" lvl="6" indent="0" algn="r" rtl="0">
              <a:spcBef>
                <a:spcPts val="0"/>
              </a:spcBef>
              <a:spcAft>
                <a:spcPts val="0"/>
              </a:spcAft>
              <a:buNone/>
              <a:defRPr sz="1050" b="0" i="0" u="none" strike="noStrike" cap="none">
                <a:solidFill>
                  <a:srgbClr val="FFFFFF"/>
                </a:solidFill>
                <a:latin typeface="Tahoma"/>
                <a:ea typeface="Tahoma"/>
                <a:cs typeface="Tahoma"/>
                <a:sym typeface="Tahoma"/>
              </a:defRPr>
            </a:lvl7pPr>
            <a:lvl8pPr marL="0" marR="0" lvl="7" indent="0" algn="r" rtl="0">
              <a:spcBef>
                <a:spcPts val="0"/>
              </a:spcBef>
              <a:spcAft>
                <a:spcPts val="0"/>
              </a:spcAft>
              <a:buNone/>
              <a:defRPr sz="1050" b="0" i="0" u="none" strike="noStrike" cap="none">
                <a:solidFill>
                  <a:srgbClr val="FFFFFF"/>
                </a:solidFill>
                <a:latin typeface="Tahoma"/>
                <a:ea typeface="Tahoma"/>
                <a:cs typeface="Tahoma"/>
                <a:sym typeface="Tahoma"/>
              </a:defRPr>
            </a:lvl8pPr>
            <a:lvl9pPr marL="0" marR="0" lvl="8" indent="0" algn="r" rtl="0">
              <a:spcBef>
                <a:spcPts val="0"/>
              </a:spcBef>
              <a:spcAft>
                <a:spcPts val="0"/>
              </a:spcAft>
              <a:buNone/>
              <a:defRPr sz="1050" b="0" i="0" u="none" strike="noStrike" cap="none">
                <a:solidFill>
                  <a:srgbClr val="FFFFFF"/>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 name="Google Shape;15;p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6" name="Google Shape;16;p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FFFFFF"/>
                </a:solidFill>
                <a:latin typeface="Tahoma"/>
                <a:ea typeface="Tahoma"/>
                <a:cs typeface="Tahoma"/>
                <a:sym typeface="Tahoma"/>
              </a:defRPr>
            </a:lvl1pPr>
            <a:lvl2pPr marL="0" marR="0" lvl="1" indent="0" algn="r" rtl="0">
              <a:spcBef>
                <a:spcPts val="0"/>
              </a:spcBef>
              <a:spcAft>
                <a:spcPts val="0"/>
              </a:spcAft>
              <a:buNone/>
              <a:defRPr sz="1050" b="0" i="0" u="none" strike="noStrike" cap="none">
                <a:solidFill>
                  <a:srgbClr val="FFFFFF"/>
                </a:solidFill>
                <a:latin typeface="Tahoma"/>
                <a:ea typeface="Tahoma"/>
                <a:cs typeface="Tahoma"/>
                <a:sym typeface="Tahoma"/>
              </a:defRPr>
            </a:lvl2pPr>
            <a:lvl3pPr marL="0" marR="0" lvl="2" indent="0" algn="r" rtl="0">
              <a:spcBef>
                <a:spcPts val="0"/>
              </a:spcBef>
              <a:spcAft>
                <a:spcPts val="0"/>
              </a:spcAft>
              <a:buNone/>
              <a:defRPr sz="1050" b="0" i="0" u="none" strike="noStrike" cap="none">
                <a:solidFill>
                  <a:srgbClr val="FFFFFF"/>
                </a:solidFill>
                <a:latin typeface="Tahoma"/>
                <a:ea typeface="Tahoma"/>
                <a:cs typeface="Tahoma"/>
                <a:sym typeface="Tahoma"/>
              </a:defRPr>
            </a:lvl3pPr>
            <a:lvl4pPr marL="0" marR="0" lvl="3" indent="0" algn="r" rtl="0">
              <a:spcBef>
                <a:spcPts val="0"/>
              </a:spcBef>
              <a:spcAft>
                <a:spcPts val="0"/>
              </a:spcAft>
              <a:buNone/>
              <a:defRPr sz="1050" b="0" i="0" u="none" strike="noStrike" cap="none">
                <a:solidFill>
                  <a:srgbClr val="FFFFFF"/>
                </a:solidFill>
                <a:latin typeface="Tahoma"/>
                <a:ea typeface="Tahoma"/>
                <a:cs typeface="Tahoma"/>
                <a:sym typeface="Tahoma"/>
              </a:defRPr>
            </a:lvl4pPr>
            <a:lvl5pPr marL="0" marR="0" lvl="4" indent="0" algn="r" rtl="0">
              <a:spcBef>
                <a:spcPts val="0"/>
              </a:spcBef>
              <a:spcAft>
                <a:spcPts val="0"/>
              </a:spcAft>
              <a:buNone/>
              <a:defRPr sz="1050" b="0" i="0" u="none" strike="noStrike" cap="none">
                <a:solidFill>
                  <a:srgbClr val="FFFFFF"/>
                </a:solidFill>
                <a:latin typeface="Tahoma"/>
                <a:ea typeface="Tahoma"/>
                <a:cs typeface="Tahoma"/>
                <a:sym typeface="Tahoma"/>
              </a:defRPr>
            </a:lvl5pPr>
            <a:lvl6pPr marL="0" marR="0" lvl="5" indent="0" algn="r" rtl="0">
              <a:spcBef>
                <a:spcPts val="0"/>
              </a:spcBef>
              <a:spcAft>
                <a:spcPts val="0"/>
              </a:spcAft>
              <a:buNone/>
              <a:defRPr sz="1050" b="0" i="0" u="none" strike="noStrike" cap="none">
                <a:solidFill>
                  <a:srgbClr val="FFFFFF"/>
                </a:solidFill>
                <a:latin typeface="Tahoma"/>
                <a:ea typeface="Tahoma"/>
                <a:cs typeface="Tahoma"/>
                <a:sym typeface="Tahoma"/>
              </a:defRPr>
            </a:lvl6pPr>
            <a:lvl7pPr marL="0" marR="0" lvl="6" indent="0" algn="r" rtl="0">
              <a:spcBef>
                <a:spcPts val="0"/>
              </a:spcBef>
              <a:spcAft>
                <a:spcPts val="0"/>
              </a:spcAft>
              <a:buNone/>
              <a:defRPr sz="1050" b="0" i="0" u="none" strike="noStrike" cap="none">
                <a:solidFill>
                  <a:srgbClr val="FFFFFF"/>
                </a:solidFill>
                <a:latin typeface="Tahoma"/>
                <a:ea typeface="Tahoma"/>
                <a:cs typeface="Tahoma"/>
                <a:sym typeface="Tahoma"/>
              </a:defRPr>
            </a:lvl7pPr>
            <a:lvl8pPr marL="0" marR="0" lvl="7" indent="0" algn="r" rtl="0">
              <a:spcBef>
                <a:spcPts val="0"/>
              </a:spcBef>
              <a:spcAft>
                <a:spcPts val="0"/>
              </a:spcAft>
              <a:buNone/>
              <a:defRPr sz="1050" b="0" i="0" u="none" strike="noStrike" cap="none">
                <a:solidFill>
                  <a:srgbClr val="FFFFFF"/>
                </a:solidFill>
                <a:latin typeface="Tahoma"/>
                <a:ea typeface="Tahoma"/>
                <a:cs typeface="Tahoma"/>
                <a:sym typeface="Tahoma"/>
              </a:defRPr>
            </a:lvl8pPr>
            <a:lvl9pPr marL="0" marR="0" lvl="8" indent="0" algn="r" rtl="0">
              <a:spcBef>
                <a:spcPts val="0"/>
              </a:spcBef>
              <a:spcAft>
                <a:spcPts val="0"/>
              </a:spcAft>
              <a:buNone/>
              <a:defRPr sz="1050" b="0" i="0" u="none" strike="noStrike" cap="none">
                <a:solidFill>
                  <a:srgbClr val="FFFFFF"/>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590550" y="914400"/>
            <a:ext cx="7962900" cy="167640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FF8700"/>
              </a:buClr>
              <a:buSzPts val="5940"/>
              <a:buFont typeface="Calibri"/>
              <a:buNone/>
            </a:pPr>
            <a:r>
              <a:rPr lang="en-US" sz="5940" b="0" i="0" u="none" strike="noStrike" cap="none">
                <a:solidFill>
                  <a:srgbClr val="FF8700"/>
                </a:solidFill>
                <a:latin typeface="Calibri"/>
                <a:ea typeface="Calibri"/>
                <a:cs typeface="Calibri"/>
                <a:sym typeface="Calibri"/>
              </a:rPr>
              <a:t>Scientific Research</a:t>
            </a:r>
            <a:br>
              <a:rPr lang="en-US" sz="5940" b="0" i="0" u="none" strike="noStrike" cap="none">
                <a:solidFill>
                  <a:srgbClr val="FF8700"/>
                </a:solidFill>
                <a:latin typeface="Calibri"/>
                <a:ea typeface="Calibri"/>
                <a:cs typeface="Calibri"/>
                <a:sym typeface="Calibri"/>
              </a:rPr>
            </a:br>
            <a:r>
              <a:rPr lang="en-US" sz="5940" b="0" i="0" u="none" strike="noStrike" cap="none">
                <a:solidFill>
                  <a:srgbClr val="FF8700"/>
                </a:solidFill>
                <a:latin typeface="Calibri"/>
                <a:ea typeface="Calibri"/>
                <a:cs typeface="Calibri"/>
                <a:sym typeface="Calibri"/>
              </a:rPr>
              <a:t>in Information Systems</a:t>
            </a:r>
            <a:endParaRPr sz="5940" b="0" i="0" u="none" strike="noStrike" cap="none">
              <a:solidFill>
                <a:srgbClr val="FF8700"/>
              </a:solidFill>
              <a:latin typeface="Calibri"/>
              <a:ea typeface="Calibri"/>
              <a:cs typeface="Calibri"/>
              <a:sym typeface="Calibri"/>
            </a:endParaRPr>
          </a:p>
        </p:txBody>
      </p:sp>
      <p:sp>
        <p:nvSpPr>
          <p:cNvPr id="106" name="Google Shape;106;p13"/>
          <p:cNvSpPr txBox="1">
            <a:spLocks noGrp="1"/>
          </p:cNvSpPr>
          <p:nvPr>
            <p:ph type="subTitle" idx="1"/>
          </p:nvPr>
        </p:nvSpPr>
        <p:spPr>
          <a:xfrm>
            <a:off x="762000" y="3455719"/>
            <a:ext cx="7620000" cy="201979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accent1"/>
              </a:buClr>
              <a:buSzPts val="2590"/>
              <a:buFont typeface="Calibri"/>
              <a:buNone/>
            </a:pPr>
            <a:r>
              <a:rPr lang="en-US" sz="2590" b="0" i="0" u="none" strike="noStrike" cap="none" dirty="0">
                <a:solidFill>
                  <a:schemeClr val="dk2"/>
                </a:solidFill>
                <a:latin typeface="Calibri"/>
                <a:ea typeface="Calibri"/>
                <a:cs typeface="Calibri"/>
                <a:sym typeface="Calibri"/>
              </a:rPr>
              <a:t>CHAPTER </a:t>
            </a:r>
            <a:r>
              <a:rPr lang="en-US" sz="2590" dirty="0"/>
              <a:t>3</a:t>
            </a:r>
            <a:endParaRPr sz="2590" b="0" i="0" u="none" strike="noStrike" cap="none" dirty="0">
              <a:solidFill>
                <a:schemeClr val="dk2"/>
              </a:solidFill>
              <a:latin typeface="Calibri"/>
              <a:ea typeface="Calibri"/>
              <a:cs typeface="Calibri"/>
              <a:sym typeface="Calibri"/>
            </a:endParaRPr>
          </a:p>
          <a:p>
            <a:pPr marL="0" marR="0" lvl="0" indent="0" algn="l" rtl="0">
              <a:lnSpc>
                <a:spcPct val="80000"/>
              </a:lnSpc>
              <a:spcBef>
                <a:spcPts val="1400"/>
              </a:spcBef>
              <a:spcAft>
                <a:spcPts val="0"/>
              </a:spcAft>
              <a:buClr>
                <a:schemeClr val="accent1"/>
              </a:buClr>
              <a:buSzPts val="2590"/>
              <a:buFont typeface="Calibri"/>
              <a:buNone/>
            </a:pPr>
            <a:r>
              <a:rPr lang="en-US" sz="2590" dirty="0"/>
              <a:t>THE RESEARCH PROCESS</a:t>
            </a:r>
            <a:endParaRPr sz="2220" b="0" i="0" u="none" strike="noStrike" cap="none" dirty="0">
              <a:solidFill>
                <a:schemeClr val="dk2"/>
              </a:solidFill>
              <a:latin typeface="Arial"/>
              <a:ea typeface="Arial"/>
              <a:cs typeface="Arial"/>
              <a:sym typeface="Arial"/>
            </a:endParaRPr>
          </a:p>
          <a:p>
            <a:pPr marL="0" marR="0" lvl="0" indent="0" algn="l" rtl="0">
              <a:lnSpc>
                <a:spcPct val="80000"/>
              </a:lnSpc>
              <a:spcBef>
                <a:spcPts val="1400"/>
              </a:spcBef>
              <a:spcAft>
                <a:spcPts val="0"/>
              </a:spcAft>
              <a:buClr>
                <a:schemeClr val="accent1"/>
              </a:buClr>
              <a:buSzPts val="2220"/>
              <a:buFont typeface="Calibri"/>
              <a:buNone/>
            </a:pPr>
            <a:r>
              <a:rPr lang="en-US" sz="2220" b="0" i="0" u="none" strike="noStrike" cap="none" dirty="0">
                <a:solidFill>
                  <a:schemeClr val="dk2"/>
                </a:solidFill>
                <a:latin typeface="Arial"/>
                <a:ea typeface="Arial"/>
                <a:cs typeface="Arial"/>
                <a:sym typeface="Arial"/>
              </a:rPr>
              <a:t>JAN RECKER</a:t>
            </a:r>
            <a:endParaRPr sz="2220" b="0" i="0" u="none" strike="noStrike" cap="none" dirty="0">
              <a:solidFill>
                <a:schemeClr val="dk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dirty="0">
                <a:solidFill>
                  <a:srgbClr val="FF8700"/>
                </a:solidFill>
              </a:rPr>
              <a:t>Observation, Induction and Deduction</a:t>
            </a:r>
            <a:endParaRPr sz="4800" b="0" i="0" u="none" strike="noStrike" cap="none" dirty="0">
              <a:solidFill>
                <a:srgbClr val="FF8700"/>
              </a:solidFill>
              <a:latin typeface="Calibri"/>
              <a:ea typeface="Calibri"/>
              <a:cs typeface="Calibri"/>
              <a:sym typeface="Calibri"/>
            </a:endParaRPr>
          </a:p>
        </p:txBody>
      </p:sp>
      <p:sp>
        <p:nvSpPr>
          <p:cNvPr id="174" name="Google Shape;174;p23"/>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b="1" dirty="0"/>
              <a:t>Observation</a:t>
            </a:r>
            <a:r>
              <a:rPr lang="en-US" dirty="0"/>
              <a:t> </a:t>
            </a:r>
            <a:endParaRPr lang="en-US" dirty="0" smtClean="0"/>
          </a:p>
          <a:p>
            <a:pPr marL="841248" lvl="2" indent="-182880">
              <a:spcBef>
                <a:spcPts val="600"/>
              </a:spcBef>
              <a:buSzPts val="1800"/>
            </a:pPr>
            <a:r>
              <a:rPr lang="en-US" dirty="0" smtClean="0"/>
              <a:t>concerns </a:t>
            </a:r>
            <a:r>
              <a:rPr lang="en-US" dirty="0"/>
              <a:t>the discovery of things encountered in common </a:t>
            </a:r>
            <a:r>
              <a:rPr lang="en-US" dirty="0" smtClean="0"/>
              <a:t>experience</a:t>
            </a:r>
          </a:p>
          <a:p>
            <a:pPr marL="841248" lvl="2" indent="-182880">
              <a:spcBef>
                <a:spcPts val="600"/>
              </a:spcBef>
              <a:buSzPts val="1800"/>
            </a:pPr>
            <a:r>
              <a:rPr lang="en-US" dirty="0" smtClean="0"/>
              <a:t>promotes </a:t>
            </a:r>
            <a:r>
              <a:rPr lang="en-US" dirty="0"/>
              <a:t>the desire to understand these observable things by discovering some systematic order in them. </a:t>
            </a:r>
            <a:endParaRPr lang="en-US" dirty="0" smtClean="0"/>
          </a:p>
          <a:p>
            <a:pPr marL="841248" lvl="2" indent="-182880">
              <a:spcBef>
                <a:spcPts val="600"/>
              </a:spcBef>
              <a:buSzPts val="1800"/>
            </a:pPr>
            <a:r>
              <a:rPr lang="en-US" dirty="0"/>
              <a:t>f</a:t>
            </a:r>
            <a:r>
              <a:rPr lang="en-US" dirty="0" smtClean="0"/>
              <a:t>orms </a:t>
            </a:r>
            <a:r>
              <a:rPr lang="en-US" dirty="0"/>
              <a:t>of observation involve </a:t>
            </a:r>
            <a:r>
              <a:rPr lang="en-US" i="1" dirty="0"/>
              <a:t>exploratory</a:t>
            </a:r>
            <a:r>
              <a:rPr lang="en-US" dirty="0"/>
              <a:t> or </a:t>
            </a:r>
            <a:r>
              <a:rPr lang="en-US" i="1" dirty="0"/>
              <a:t>descriptive research</a:t>
            </a:r>
            <a:r>
              <a:rPr lang="en-US" dirty="0" smtClean="0"/>
              <a:t>.</a:t>
            </a:r>
            <a:endParaRPr lang="tr-TR" dirty="0" smtClean="0"/>
          </a:p>
          <a:p>
            <a:pPr marL="201168" marR="0" lvl="1" indent="0" algn="l" rtl="0">
              <a:lnSpc>
                <a:spcPct val="90000"/>
              </a:lnSpc>
              <a:spcBef>
                <a:spcPts val="600"/>
              </a:spcBef>
              <a:spcAft>
                <a:spcPts val="0"/>
              </a:spcAft>
              <a:buClr>
                <a:schemeClr val="accent1"/>
              </a:buClr>
              <a:buSzPts val="1800"/>
              <a:buNone/>
            </a:pP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b="1" dirty="0" smtClean="0"/>
              <a:t>Induction</a:t>
            </a:r>
          </a:p>
          <a:p>
            <a:pPr marL="841248" lvl="2" indent="-182880">
              <a:spcBef>
                <a:spcPts val="600"/>
              </a:spcBef>
              <a:buSzPts val="1800"/>
            </a:pPr>
            <a:r>
              <a:rPr lang="en-US" dirty="0" smtClean="0"/>
              <a:t> </a:t>
            </a:r>
            <a:r>
              <a:rPr lang="en-US" dirty="0"/>
              <a:t>is reasoning that involves moving from a set of specific facts to a general conclusion or from specific observations to broader </a:t>
            </a:r>
            <a:r>
              <a:rPr lang="en-US" dirty="0" smtClean="0"/>
              <a:t>generalizations </a:t>
            </a:r>
            <a:r>
              <a:rPr lang="en-US" dirty="0"/>
              <a:t>and </a:t>
            </a:r>
            <a:r>
              <a:rPr lang="en-US" dirty="0" smtClean="0"/>
              <a:t>theories</a:t>
            </a:r>
          </a:p>
          <a:p>
            <a:pPr marL="841248" lvl="2" indent="-182880">
              <a:spcBef>
                <a:spcPts val="600"/>
              </a:spcBef>
              <a:buSzPts val="1800"/>
            </a:pPr>
            <a:r>
              <a:rPr lang="en-US" i="1" dirty="0"/>
              <a:t>c</a:t>
            </a:r>
            <a:r>
              <a:rPr lang="en-US" i="1" dirty="0" smtClean="0"/>
              <a:t>ase </a:t>
            </a:r>
            <a:r>
              <a:rPr lang="en-US" i="1" dirty="0"/>
              <a:t>study</a:t>
            </a:r>
            <a:r>
              <a:rPr lang="en-US" dirty="0"/>
              <a:t> </a:t>
            </a:r>
            <a:r>
              <a:rPr lang="en-US" i="1" dirty="0"/>
              <a:t>research</a:t>
            </a:r>
            <a:r>
              <a:rPr lang="en-US" dirty="0"/>
              <a:t> is a good example of induction</a:t>
            </a:r>
            <a:r>
              <a:rPr lang="en-US" dirty="0" smtClean="0"/>
              <a:t>.</a:t>
            </a:r>
            <a:endParaRPr lang="tr-TR" dirty="0" smtClean="0"/>
          </a:p>
          <a:p>
            <a:pPr marL="201168" marR="0" lvl="1" indent="0" algn="l" rtl="0">
              <a:lnSpc>
                <a:spcPct val="90000"/>
              </a:lnSpc>
              <a:spcBef>
                <a:spcPts val="600"/>
              </a:spcBef>
              <a:spcAft>
                <a:spcPts val="0"/>
              </a:spcAft>
              <a:buClr>
                <a:schemeClr val="accent1"/>
              </a:buClr>
              <a:buSzPts val="1800"/>
              <a:buNone/>
            </a:pP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b="1" dirty="0"/>
              <a:t>Deduction</a:t>
            </a:r>
            <a:r>
              <a:rPr lang="en-US" dirty="0"/>
              <a:t> </a:t>
            </a:r>
            <a:endParaRPr lang="en-US" dirty="0" smtClean="0"/>
          </a:p>
          <a:p>
            <a:pPr marL="841248" lvl="2" indent="-182880">
              <a:spcBef>
                <a:spcPts val="600"/>
              </a:spcBef>
              <a:buSzPts val="1800"/>
            </a:pPr>
            <a:r>
              <a:rPr lang="en-US" dirty="0" smtClean="0"/>
              <a:t>is </a:t>
            </a:r>
            <a:r>
              <a:rPr lang="en-US" dirty="0"/>
              <a:t>reasoning that involves deriving arguments as logical consequences of a set of more general premises. </a:t>
            </a:r>
            <a:endParaRPr lang="en-US" dirty="0" smtClean="0"/>
          </a:p>
          <a:p>
            <a:pPr marL="841248" lvl="2" indent="-182880">
              <a:spcBef>
                <a:spcPts val="600"/>
              </a:spcBef>
              <a:buSzPts val="1800"/>
            </a:pPr>
            <a:r>
              <a:rPr lang="en-US" dirty="0" smtClean="0"/>
              <a:t>is </a:t>
            </a:r>
            <a:r>
              <a:rPr lang="en-US" dirty="0"/>
              <a:t>commonly used to predict the results of the hypotheses or propositions.</a:t>
            </a:r>
            <a:br>
              <a:rPr lang="en-US" dirty="0"/>
            </a:b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Observation, Induction and Deduction</a:t>
            </a:r>
            <a:endParaRPr sz="4800" b="0" i="0" u="none" strike="noStrike" cap="none">
              <a:solidFill>
                <a:srgbClr val="FF8700"/>
              </a:solidFill>
              <a:latin typeface="Calibri"/>
              <a:ea typeface="Calibri"/>
              <a:cs typeface="Calibri"/>
              <a:sym typeface="Calibri"/>
            </a:endParaRPr>
          </a:p>
        </p:txBody>
      </p:sp>
      <p:sp>
        <p:nvSpPr>
          <p:cNvPr id="181" name="Google Shape;181;p24"/>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dirty="0"/>
              <a:t>Sound research design, therefore, should strive to employ </a:t>
            </a:r>
            <a:r>
              <a:rPr lang="en-US" i="1" dirty="0"/>
              <a:t>combinations</a:t>
            </a:r>
            <a:r>
              <a:rPr lang="en-US" dirty="0"/>
              <a:t> of observation, induction, and deduction. </a:t>
            </a:r>
            <a:endParaRPr lang="tr-TR" dirty="0" smtClean="0"/>
          </a:p>
          <a:p>
            <a:pPr marL="201168" marR="0" lvl="1" indent="0" algn="l" rtl="0">
              <a:lnSpc>
                <a:spcPct val="90000"/>
              </a:lnSpc>
              <a:spcBef>
                <a:spcPts val="600"/>
              </a:spcBef>
              <a:spcAft>
                <a:spcPts val="0"/>
              </a:spcAft>
              <a:buClr>
                <a:schemeClr val="accent1"/>
              </a:buClr>
              <a:buSzPts val="1800"/>
              <a:buNone/>
            </a:pP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dirty="0"/>
              <a:t>That way we can achieve a meaningful mix of; </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b="1" dirty="0"/>
              <a:t>exploration</a:t>
            </a:r>
            <a:r>
              <a:rPr lang="en-US" dirty="0"/>
              <a:t> – where we build an understanding of the phenomena that interests us, </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b="1" dirty="0" err="1"/>
              <a:t>rationalisation</a:t>
            </a:r>
            <a:r>
              <a:rPr lang="en-US" dirty="0"/>
              <a:t> – where we begin to make sense of the puzzle or problem that interests us, and </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b="1" dirty="0"/>
              <a:t>validation</a:t>
            </a:r>
            <a:r>
              <a:rPr lang="en-US" dirty="0"/>
              <a:t> – where we appropriately subject our emergent or developed theory to rigorous examination.</a:t>
            </a:r>
            <a:br>
              <a:rPr lang="en-US" dirty="0"/>
            </a:b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Observation, Induction and Deduction</a:t>
            </a:r>
            <a:endParaRPr sz="4800" b="0" i="0" u="none" strike="noStrike" cap="none">
              <a:solidFill>
                <a:srgbClr val="FF8700"/>
              </a:solidFill>
              <a:latin typeface="Calibri"/>
              <a:ea typeface="Calibri"/>
              <a:cs typeface="Calibri"/>
              <a:sym typeface="Calibri"/>
            </a:endParaRPr>
          </a:p>
        </p:txBody>
      </p:sp>
      <p:sp>
        <p:nvSpPr>
          <p:cNvPr id="188" name="Google Shape;188;p25"/>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0" indent="0" algn="l" rtl="0">
              <a:lnSpc>
                <a:spcPct val="90000"/>
              </a:lnSpc>
              <a:spcBef>
                <a:spcPts val="600"/>
              </a:spcBef>
              <a:spcAft>
                <a:spcPts val="0"/>
              </a:spcAft>
              <a:buNone/>
            </a:pPr>
            <a:r>
              <a:rPr lang="en-US"/>
              <a:t/>
            </a:r>
            <a:br>
              <a:rPr lang="en-US"/>
            </a:br>
            <a:endParaRPr/>
          </a:p>
        </p:txBody>
      </p:sp>
      <p:pic>
        <p:nvPicPr>
          <p:cNvPr id="190" name="Google Shape;190;p25"/>
          <p:cNvPicPr preferRelativeResize="0"/>
          <p:nvPr/>
        </p:nvPicPr>
        <p:blipFill>
          <a:blip r:embed="rId3">
            <a:alphaModFix/>
          </a:blip>
          <a:stretch>
            <a:fillRect/>
          </a:stretch>
        </p:blipFill>
        <p:spPr>
          <a:xfrm>
            <a:off x="1505488" y="1845725"/>
            <a:ext cx="5800725" cy="413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Selecting a Research Design</a:t>
            </a:r>
            <a:endParaRPr sz="4800" b="0" i="0" u="none" strike="noStrike" cap="none">
              <a:solidFill>
                <a:srgbClr val="FF8700"/>
              </a:solidFill>
              <a:latin typeface="Calibri"/>
              <a:ea typeface="Calibri"/>
              <a:cs typeface="Calibri"/>
              <a:sym typeface="Calibri"/>
            </a:endParaRPr>
          </a:p>
        </p:txBody>
      </p:sp>
      <p:sp>
        <p:nvSpPr>
          <p:cNvPr id="196" name="Google Shape;196;p26"/>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a:t>Research design is the outcome of a process with many choices.</a:t>
            </a:r>
            <a:endParaRPr/>
          </a:p>
          <a:p>
            <a:pPr marL="0" marR="0" lvl="0" indent="0" algn="l" rtl="0">
              <a:lnSpc>
                <a:spcPct val="90000"/>
              </a:lnSpc>
              <a:spcBef>
                <a:spcPts val="600"/>
              </a:spcBef>
              <a:spcAft>
                <a:spcPts val="0"/>
              </a:spcAft>
              <a:buNone/>
            </a:pPr>
            <a:endParaRPr/>
          </a:p>
        </p:txBody>
      </p:sp>
      <p:pic>
        <p:nvPicPr>
          <p:cNvPr id="198" name="Google Shape;198;p26"/>
          <p:cNvPicPr preferRelativeResize="0"/>
          <p:nvPr/>
        </p:nvPicPr>
        <p:blipFill>
          <a:blip r:embed="rId3">
            <a:alphaModFix/>
          </a:blip>
          <a:stretch>
            <a:fillRect/>
          </a:stretch>
        </p:blipFill>
        <p:spPr>
          <a:xfrm>
            <a:off x="451799" y="2576524"/>
            <a:ext cx="8463600" cy="28107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Selecting a Research Design</a:t>
            </a:r>
            <a:endParaRPr sz="4800" b="0" i="0" u="none" strike="noStrike" cap="none">
              <a:solidFill>
                <a:srgbClr val="FF8700"/>
              </a:solidFill>
              <a:latin typeface="Calibri"/>
              <a:ea typeface="Calibri"/>
              <a:cs typeface="Calibri"/>
              <a:sym typeface="Calibri"/>
            </a:endParaRPr>
          </a:p>
        </p:txBody>
      </p:sp>
      <p:sp>
        <p:nvSpPr>
          <p:cNvPr id="204" name="Google Shape;204;p27"/>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dirty="0"/>
              <a:t>Research design needs to account for several </a:t>
            </a:r>
            <a:r>
              <a:rPr lang="en-US" b="1" dirty="0"/>
              <a:t>other considerations</a:t>
            </a:r>
            <a:r>
              <a:rPr lang="en-US" dirty="0"/>
              <a:t>. The most important ones can be </a:t>
            </a:r>
            <a:r>
              <a:rPr lang="en-US" dirty="0" smtClean="0"/>
              <a:t>summarized </a:t>
            </a:r>
            <a:r>
              <a:rPr lang="en-US" dirty="0"/>
              <a:t>as follows:</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b="1" dirty="0"/>
              <a:t>Data</a:t>
            </a:r>
            <a:r>
              <a:rPr lang="en-US" dirty="0"/>
              <a:t>: What type of data is required? Where can I collect observations or other forms of evidence? How will I sample the relevant data?</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b="1" dirty="0"/>
              <a:t>Risks</a:t>
            </a:r>
            <a:r>
              <a:rPr lang="en-US" dirty="0"/>
              <a:t>: What are the potential dangers associated with execution of the research design? What are strategies available to </a:t>
            </a:r>
            <a:r>
              <a:rPr lang="en-US" dirty="0" smtClean="0"/>
              <a:t>minimize </a:t>
            </a:r>
            <a:r>
              <a:rPr lang="en-US" dirty="0"/>
              <a:t>or mitigate these risks?</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b="1" dirty="0"/>
              <a:t>Theory</a:t>
            </a:r>
            <a:r>
              <a:rPr lang="en-US" dirty="0"/>
              <a:t>: Which and how much literature concerning the phenomena of interest is available? Where are gaps in the knowledge base? </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b="1" dirty="0"/>
              <a:t>Feasibility</a:t>
            </a:r>
            <a:r>
              <a:rPr lang="en-US" dirty="0"/>
              <a:t>: can the research design be executed within the constraints associated with a doctoral study such as time limitations, resource limitations, funding, experience, geographic boundaries, and others?</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b="1" dirty="0"/>
              <a:t>Instrumentation</a:t>
            </a:r>
            <a:r>
              <a:rPr lang="en-US" dirty="0"/>
              <a:t>: how will my constructs of interest be measured? Will my construct </a:t>
            </a:r>
            <a:r>
              <a:rPr lang="en-US" dirty="0" smtClean="0"/>
              <a:t>operationalization </a:t>
            </a:r>
            <a:r>
              <a:rPr lang="en-US" dirty="0"/>
              <a:t>be appropriate given the choice of research methodology and set of data available?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Research Methodology</a:t>
            </a:r>
            <a:endParaRPr sz="4800" b="0" i="0" u="none" strike="noStrike" cap="none">
              <a:solidFill>
                <a:srgbClr val="FF8700"/>
              </a:solidFill>
              <a:latin typeface="Calibri"/>
              <a:ea typeface="Calibri"/>
              <a:cs typeface="Calibri"/>
              <a:sym typeface="Calibri"/>
            </a:endParaRPr>
          </a:p>
        </p:txBody>
      </p:sp>
      <p:sp>
        <p:nvSpPr>
          <p:cNvPr id="211" name="Google Shape;211;p28"/>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dirty="0"/>
              <a:t>One of the key design choices in research design relates to the use of the </a:t>
            </a:r>
            <a:r>
              <a:rPr lang="en-US" b="1" dirty="0"/>
              <a:t>research methodology</a:t>
            </a:r>
            <a:r>
              <a:rPr lang="en-US" dirty="0" smtClean="0"/>
              <a:t>.</a:t>
            </a:r>
            <a:endParaRPr lang="tr-TR" dirty="0" smtClean="0"/>
          </a:p>
          <a:p>
            <a:pPr marL="384048" marR="0" lvl="1" indent="-182880" algn="l" rtl="0">
              <a:lnSpc>
                <a:spcPct val="90000"/>
              </a:lnSpc>
              <a:spcBef>
                <a:spcPts val="600"/>
              </a:spcBef>
              <a:spcAft>
                <a:spcPts val="0"/>
              </a:spcAft>
              <a:buClr>
                <a:schemeClr val="accent1"/>
              </a:buClr>
              <a:buSzPts val="1800"/>
              <a:buFont typeface="Calibri"/>
              <a:buChar char="◦"/>
            </a:pP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dirty="0"/>
              <a:t>Research Methodology is a term that describes the strategy of inquiry used to answer a specific research question. </a:t>
            </a:r>
            <a:endParaRPr lang="tr-TR" dirty="0" smtClean="0"/>
          </a:p>
          <a:p>
            <a:pPr marL="384048" marR="0" lvl="1" indent="-182880" algn="l" rtl="0">
              <a:lnSpc>
                <a:spcPct val="90000"/>
              </a:lnSpc>
              <a:spcBef>
                <a:spcPts val="600"/>
              </a:spcBef>
              <a:spcAft>
                <a:spcPts val="0"/>
              </a:spcAft>
              <a:buClr>
                <a:schemeClr val="accent1"/>
              </a:buClr>
              <a:buSzPts val="1800"/>
              <a:buFont typeface="Calibri"/>
              <a:buChar char="◦"/>
            </a:pP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dirty="0"/>
              <a:t>Creswell </a:t>
            </a:r>
            <a:r>
              <a:rPr lang="en-US" dirty="0" smtClean="0"/>
              <a:t>(2009)</a:t>
            </a:r>
            <a:r>
              <a:rPr lang="en-US" dirty="0" smtClean="0"/>
              <a:t> </a:t>
            </a:r>
            <a:r>
              <a:rPr lang="en-US" dirty="0"/>
              <a:t>states that strategies of inquiry are “types of </a:t>
            </a:r>
            <a:r>
              <a:rPr lang="en-US" b="1" dirty="0"/>
              <a:t>qualitative</a:t>
            </a:r>
            <a:r>
              <a:rPr lang="en-US" dirty="0"/>
              <a:t>, </a:t>
            </a:r>
            <a:r>
              <a:rPr lang="en-US" b="1" dirty="0"/>
              <a:t>quantitative</a:t>
            </a:r>
            <a:r>
              <a:rPr lang="en-US" dirty="0"/>
              <a:t> and </a:t>
            </a:r>
            <a:r>
              <a:rPr lang="en-US" b="1" dirty="0"/>
              <a:t>mixed methods</a:t>
            </a:r>
            <a:r>
              <a:rPr lang="en-US" dirty="0"/>
              <a:t> designs that provide specific direction for procedures in a research design”. </a:t>
            </a:r>
            <a:endParaRPr lang="tr-TR" dirty="0" smtClean="0"/>
          </a:p>
          <a:p>
            <a:pPr marL="384048" marR="0" lvl="1" indent="-182880" algn="l" rtl="0">
              <a:lnSpc>
                <a:spcPct val="90000"/>
              </a:lnSpc>
              <a:spcBef>
                <a:spcPts val="600"/>
              </a:spcBef>
              <a:spcAft>
                <a:spcPts val="0"/>
              </a:spcAft>
              <a:buClr>
                <a:schemeClr val="accent1"/>
              </a:buClr>
              <a:buSzPts val="1800"/>
              <a:buFont typeface="Calibri"/>
              <a:buChar char="◦"/>
            </a:pP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dirty="0"/>
              <a:t>In this book, </a:t>
            </a:r>
            <a:r>
              <a:rPr lang="en-US" b="1" dirty="0"/>
              <a:t>design science methods</a:t>
            </a:r>
            <a:r>
              <a:rPr lang="en-US" dirty="0"/>
              <a:t> are added as an additional orthogonal strategy of inquiry to his list.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Research Methodology (cont.)</a:t>
            </a:r>
            <a:endParaRPr sz="4800" b="0" i="0" u="none" strike="noStrike" cap="none">
              <a:solidFill>
                <a:srgbClr val="FF8700"/>
              </a:solidFill>
              <a:latin typeface="Calibri"/>
              <a:ea typeface="Calibri"/>
              <a:cs typeface="Calibri"/>
              <a:sym typeface="Calibri"/>
            </a:endParaRPr>
          </a:p>
        </p:txBody>
      </p:sp>
      <p:sp>
        <p:nvSpPr>
          <p:cNvPr id="218" name="Google Shape;218;p29"/>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b="1" dirty="0"/>
              <a:t>Quantitative Strategies </a:t>
            </a:r>
            <a:r>
              <a:rPr lang="en-US" dirty="0"/>
              <a:t>are procedures that feature research methods such as experiments or surveys and which are </a:t>
            </a:r>
            <a:r>
              <a:rPr lang="en-US" dirty="0" smtClean="0"/>
              <a:t>characterized </a:t>
            </a:r>
            <a:r>
              <a:rPr lang="en-US" dirty="0"/>
              <a:t>by an emphasis on quantitative data (think of these procedures as having a focus on “numbers”).</a:t>
            </a:r>
            <a:endParaRPr dirty="0"/>
          </a:p>
          <a:p>
            <a:pPr marL="384048" marR="0" lvl="0" indent="0" algn="l" rtl="0">
              <a:lnSpc>
                <a:spcPct val="90000"/>
              </a:lnSpc>
              <a:spcBef>
                <a:spcPts val="600"/>
              </a:spcBef>
              <a:spcAft>
                <a:spcPts val="0"/>
              </a:spcAft>
              <a:buNone/>
            </a:pP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b="1" dirty="0"/>
              <a:t>Qualitative Strategies</a:t>
            </a:r>
            <a:r>
              <a:rPr lang="en-US" dirty="0"/>
              <a:t> are procedures that feature research methods such as case study, ethnography or phenomenology and which are </a:t>
            </a:r>
            <a:r>
              <a:rPr lang="en-US" dirty="0" smtClean="0"/>
              <a:t>characterized </a:t>
            </a:r>
            <a:r>
              <a:rPr lang="en-US" dirty="0"/>
              <a:t>by an emphasis on qualitative data (think of these procedures as having a focus on “words”).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Research Methodology (cont.)</a:t>
            </a:r>
            <a:endParaRPr sz="4800" b="0" i="0" u="none" strike="noStrike" cap="none">
              <a:solidFill>
                <a:srgbClr val="FF8700"/>
              </a:solidFill>
              <a:latin typeface="Calibri"/>
              <a:ea typeface="Calibri"/>
              <a:cs typeface="Calibri"/>
              <a:sym typeface="Calibri"/>
            </a:endParaRPr>
          </a:p>
        </p:txBody>
      </p:sp>
      <p:sp>
        <p:nvSpPr>
          <p:cNvPr id="225" name="Google Shape;225;p30"/>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b="1" dirty="0"/>
              <a:t>Mixed Methods </a:t>
            </a:r>
            <a:r>
              <a:rPr lang="en-US" dirty="0"/>
              <a:t>are procedures that feature combinations of both qualitative and quantitative strategies in either sequential or concurrent fashion (think of these procedures as having a focus on “numbers and words”).</a:t>
            </a:r>
            <a:endParaRPr dirty="0"/>
          </a:p>
          <a:p>
            <a:pPr marL="384048" marR="0" lvl="0" indent="0" algn="l" rtl="0">
              <a:lnSpc>
                <a:spcPct val="90000"/>
              </a:lnSpc>
              <a:spcBef>
                <a:spcPts val="600"/>
              </a:spcBef>
              <a:spcAft>
                <a:spcPts val="0"/>
              </a:spcAft>
              <a:buNone/>
            </a:pP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b="1" dirty="0"/>
              <a:t>Design Science Methods</a:t>
            </a:r>
            <a:r>
              <a:rPr lang="en-US" dirty="0"/>
              <a:t> are procedures that feature methods to build and evaluate novel and innovative artefacts (such as new models, methods or systems) as the outcome of a research process and which are </a:t>
            </a:r>
            <a:r>
              <a:rPr lang="en-US" dirty="0" smtClean="0"/>
              <a:t>characterized </a:t>
            </a:r>
            <a:r>
              <a:rPr lang="en-US" dirty="0"/>
              <a:t>by an emphasis on the construction of the artefact and the demonstration of its utility to an </a:t>
            </a:r>
            <a:r>
              <a:rPr lang="en-US" dirty="0" smtClean="0"/>
              <a:t>organizational </a:t>
            </a:r>
            <a:r>
              <a:rPr lang="en-US" dirty="0"/>
              <a:t>problem (think of these procedures as having a focus on “artefacts”).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Research Methodology (cont.)</a:t>
            </a:r>
            <a:endParaRPr sz="4800" b="0" i="0" u="none" strike="noStrike" cap="none">
              <a:solidFill>
                <a:srgbClr val="FF8700"/>
              </a:solidFill>
              <a:latin typeface="Calibri"/>
              <a:ea typeface="Calibri"/>
              <a:cs typeface="Calibri"/>
              <a:sym typeface="Calibri"/>
            </a:endParaRPr>
          </a:p>
        </p:txBody>
      </p:sp>
      <p:sp>
        <p:nvSpPr>
          <p:cNvPr id="232" name="Google Shape;232;p31"/>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dirty="0"/>
              <a:t>We can differentiate the </a:t>
            </a:r>
            <a:r>
              <a:rPr lang="en-US" i="1" dirty="0"/>
              <a:t>three strategies </a:t>
            </a:r>
            <a:r>
              <a:rPr lang="en-US" dirty="0"/>
              <a:t>alongside a number of dimensions, as </a:t>
            </a:r>
            <a:r>
              <a:rPr lang="en-US" dirty="0" smtClean="0"/>
              <a:t>summarized </a:t>
            </a:r>
            <a:r>
              <a:rPr lang="en-US" dirty="0"/>
              <a:t>in Table 3.2</a:t>
            </a:r>
            <a:endParaRPr dirty="0"/>
          </a:p>
          <a:p>
            <a:pPr marL="384048" marR="0" lvl="1" indent="-182880" algn="l" rtl="0">
              <a:lnSpc>
                <a:spcPct val="90000"/>
              </a:lnSpc>
              <a:spcBef>
                <a:spcPts val="600"/>
              </a:spcBef>
              <a:spcAft>
                <a:spcPts val="0"/>
              </a:spcAft>
              <a:buClr>
                <a:schemeClr val="accent1"/>
              </a:buClr>
              <a:buSzPts val="1800"/>
              <a:buFont typeface="Calibri"/>
              <a:buChar char="◦"/>
            </a:pPr>
            <a:endParaRPr dirty="0"/>
          </a:p>
        </p:txBody>
      </p:sp>
      <p:pic>
        <p:nvPicPr>
          <p:cNvPr id="234" name="Google Shape;234;p31"/>
          <p:cNvPicPr preferRelativeResize="0"/>
          <p:nvPr/>
        </p:nvPicPr>
        <p:blipFill>
          <a:blip r:embed="rId3">
            <a:alphaModFix/>
          </a:blip>
          <a:stretch>
            <a:fillRect/>
          </a:stretch>
        </p:blipFill>
        <p:spPr>
          <a:xfrm>
            <a:off x="658775" y="2643200"/>
            <a:ext cx="7707975" cy="22630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Research Methodology (cont.)</a:t>
            </a:r>
            <a:endParaRPr sz="4800" b="0" i="0" u="none" strike="noStrike" cap="none">
              <a:solidFill>
                <a:srgbClr val="FF8700"/>
              </a:solidFill>
              <a:latin typeface="Calibri"/>
              <a:ea typeface="Calibri"/>
              <a:cs typeface="Calibri"/>
              <a:sym typeface="Calibri"/>
            </a:endParaRPr>
          </a:p>
        </p:txBody>
      </p:sp>
      <p:sp>
        <p:nvSpPr>
          <p:cNvPr id="240" name="Google Shape;240;p32"/>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sz="1700" dirty="0"/>
              <a:t>Within the realm of qualitative, quantitative, mixed or design science strategies, there are many approaches or research methods available. A research method can be viewed as </a:t>
            </a:r>
            <a:r>
              <a:rPr lang="en-US" sz="1700" b="1" dirty="0"/>
              <a:t>one possible instantiation of a research methodology</a:t>
            </a:r>
            <a:r>
              <a:rPr lang="en-US" sz="1700" dirty="0"/>
              <a:t>.</a:t>
            </a:r>
            <a:endParaRPr sz="1700" dirty="0"/>
          </a:p>
          <a:p>
            <a:pPr marL="384048" marR="0" lvl="1" indent="-182880" algn="l" rtl="0">
              <a:lnSpc>
                <a:spcPct val="90000"/>
              </a:lnSpc>
              <a:spcBef>
                <a:spcPts val="600"/>
              </a:spcBef>
              <a:spcAft>
                <a:spcPts val="0"/>
              </a:spcAft>
              <a:buClr>
                <a:schemeClr val="accent1"/>
              </a:buClr>
              <a:buSzPts val="1800"/>
              <a:buFont typeface="Calibri"/>
              <a:buChar char="◦"/>
            </a:pPr>
            <a:endParaRPr dirty="0"/>
          </a:p>
          <a:p>
            <a:pPr marL="384048" marR="0" lvl="0" indent="0" algn="l" rtl="0">
              <a:lnSpc>
                <a:spcPct val="90000"/>
              </a:lnSpc>
              <a:spcBef>
                <a:spcPts val="600"/>
              </a:spcBef>
              <a:spcAft>
                <a:spcPts val="0"/>
              </a:spcAft>
              <a:buNone/>
            </a:pPr>
            <a:endParaRPr dirty="0"/>
          </a:p>
          <a:p>
            <a:pPr marL="384048" marR="0" lvl="0" indent="0" algn="l" rtl="0">
              <a:lnSpc>
                <a:spcPct val="90000"/>
              </a:lnSpc>
              <a:spcBef>
                <a:spcPts val="600"/>
              </a:spcBef>
              <a:spcAft>
                <a:spcPts val="0"/>
              </a:spcAft>
              <a:buNone/>
            </a:pPr>
            <a:endParaRPr dirty="0"/>
          </a:p>
        </p:txBody>
      </p:sp>
      <p:pic>
        <p:nvPicPr>
          <p:cNvPr id="242" name="Google Shape;242;p32"/>
          <p:cNvPicPr preferRelativeResize="0"/>
          <p:nvPr/>
        </p:nvPicPr>
        <p:blipFill>
          <a:blip r:embed="rId3">
            <a:alphaModFix/>
          </a:blip>
          <a:stretch>
            <a:fillRect/>
          </a:stretch>
        </p:blipFill>
        <p:spPr>
          <a:xfrm>
            <a:off x="1017400" y="2863800"/>
            <a:ext cx="5971549" cy="33846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FF8700"/>
              </a:buClr>
              <a:buSzPts val="4800"/>
              <a:buFont typeface="Calibri"/>
              <a:buNone/>
            </a:pPr>
            <a:r>
              <a:rPr lang="en-US" sz="4800" b="0" i="0" u="none" strike="noStrike" cap="none">
                <a:solidFill>
                  <a:srgbClr val="FF8700"/>
                </a:solidFill>
                <a:latin typeface="Calibri"/>
                <a:ea typeface="Calibri"/>
                <a:cs typeface="Calibri"/>
                <a:sym typeface="Calibri"/>
              </a:rPr>
              <a:t>Overview</a:t>
            </a:r>
            <a:endParaRPr/>
          </a:p>
        </p:txBody>
      </p:sp>
      <p:sp>
        <p:nvSpPr>
          <p:cNvPr id="112" name="Google Shape;112;p14"/>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a:t>The Research Process</a:t>
            </a:r>
            <a:endParaRPr sz="200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400"/>
              </a:spcBef>
              <a:spcAft>
                <a:spcPts val="0"/>
              </a:spcAft>
              <a:buClr>
                <a:schemeClr val="accent1"/>
              </a:buClr>
              <a:buSzPts val="1800"/>
              <a:buFont typeface="Calibri"/>
              <a:buChar char="◦"/>
            </a:pPr>
            <a:r>
              <a:rPr lang="en-US"/>
              <a:t>Research Questions</a:t>
            </a:r>
            <a:endParaRPr sz="1800" b="0" i="0" u="none" strike="noStrike" cap="none">
              <a:solidFill>
                <a:srgbClr val="3F3F3F"/>
              </a:solidFill>
              <a:latin typeface="Calibri"/>
              <a:ea typeface="Calibri"/>
              <a:cs typeface="Calibri"/>
              <a:sym typeface="Calibri"/>
            </a:endParaRPr>
          </a:p>
          <a:p>
            <a:pPr marL="566928" marR="0" lvl="2" indent="-182880" algn="l" rtl="0">
              <a:lnSpc>
                <a:spcPct val="90000"/>
              </a:lnSpc>
              <a:spcBef>
                <a:spcPts val="600"/>
              </a:spcBef>
              <a:spcAft>
                <a:spcPts val="0"/>
              </a:spcAft>
              <a:buClr>
                <a:schemeClr val="accent1"/>
              </a:buClr>
              <a:buSzPts val="1400"/>
              <a:buFont typeface="Calibri"/>
              <a:buChar char="◦"/>
            </a:pPr>
            <a:r>
              <a:rPr lang="en-US"/>
              <a:t>Motivation</a:t>
            </a:r>
            <a:endParaRPr sz="1400" b="0" i="0" u="none" strike="noStrike" cap="none">
              <a:solidFill>
                <a:srgbClr val="3F3F3F"/>
              </a:solidFill>
              <a:latin typeface="Calibri"/>
              <a:ea typeface="Calibri"/>
              <a:cs typeface="Calibri"/>
              <a:sym typeface="Calibri"/>
            </a:endParaRPr>
          </a:p>
          <a:p>
            <a:pPr marL="566928" marR="0" lvl="2" indent="-182879" algn="l" rtl="0">
              <a:lnSpc>
                <a:spcPct val="90000"/>
              </a:lnSpc>
              <a:spcBef>
                <a:spcPts val="600"/>
              </a:spcBef>
              <a:spcAft>
                <a:spcPts val="0"/>
              </a:spcAft>
              <a:buClr>
                <a:schemeClr val="accent1"/>
              </a:buClr>
              <a:buSzPts val="1400"/>
              <a:buFont typeface="Calibri"/>
              <a:buChar char="◦"/>
            </a:pPr>
            <a:r>
              <a:rPr lang="en-US"/>
              <a:t>Specification of Problem Statement</a:t>
            </a:r>
            <a:endParaRPr/>
          </a:p>
          <a:p>
            <a:pPr marL="566928" marR="0" lvl="2" indent="-182880" algn="l" rtl="0">
              <a:lnSpc>
                <a:spcPct val="90000"/>
              </a:lnSpc>
              <a:spcBef>
                <a:spcPts val="600"/>
              </a:spcBef>
              <a:spcAft>
                <a:spcPts val="0"/>
              </a:spcAft>
              <a:buClr>
                <a:schemeClr val="accent1"/>
              </a:buClr>
              <a:buSzPts val="1400"/>
              <a:buFont typeface="Calibri"/>
              <a:buChar char="◦"/>
            </a:pPr>
            <a:r>
              <a:rPr lang="en-US"/>
              <a:t>Justification</a:t>
            </a:r>
            <a:endParaRPr/>
          </a:p>
          <a:p>
            <a:pPr marL="384048" marR="0" lvl="1" indent="-182880" algn="l" rtl="0">
              <a:lnSpc>
                <a:spcPct val="90000"/>
              </a:lnSpc>
              <a:spcBef>
                <a:spcPts val="600"/>
              </a:spcBef>
              <a:spcAft>
                <a:spcPts val="0"/>
              </a:spcAft>
              <a:buClr>
                <a:schemeClr val="accent1"/>
              </a:buClr>
              <a:buSzPts val="1800"/>
              <a:buFont typeface="Calibri"/>
              <a:buChar char="◦"/>
            </a:pPr>
            <a:r>
              <a:rPr lang="en-US"/>
              <a:t>Research Design</a:t>
            </a:r>
            <a:endParaRPr/>
          </a:p>
          <a:p>
            <a:pPr marL="566928" lvl="2" indent="-182879" algn="l" rtl="0">
              <a:spcBef>
                <a:spcPts val="600"/>
              </a:spcBef>
              <a:spcAft>
                <a:spcPts val="0"/>
              </a:spcAft>
              <a:buClr>
                <a:schemeClr val="accent1"/>
              </a:buClr>
              <a:buSzPts val="1400"/>
              <a:buFont typeface="Calibri"/>
              <a:buChar char="◦"/>
            </a:pPr>
            <a:r>
              <a:rPr lang="en-US"/>
              <a:t>Observation, Induction and Deduction</a:t>
            </a:r>
            <a:endParaRPr sz="1400"/>
          </a:p>
          <a:p>
            <a:pPr marL="566928" lvl="2" indent="-182879" algn="l" rtl="0">
              <a:spcBef>
                <a:spcPts val="600"/>
              </a:spcBef>
              <a:spcAft>
                <a:spcPts val="0"/>
              </a:spcAft>
              <a:buClr>
                <a:schemeClr val="accent1"/>
              </a:buClr>
              <a:buSzPts val="1400"/>
              <a:buFont typeface="Calibri"/>
              <a:buChar char="◦"/>
            </a:pPr>
            <a:r>
              <a:rPr lang="en-US"/>
              <a:t>Selecting a Research Design</a:t>
            </a:r>
            <a:endParaRPr/>
          </a:p>
          <a:p>
            <a:pPr marL="384048" marR="0" lvl="1" indent="-182880" algn="l" rtl="0">
              <a:lnSpc>
                <a:spcPct val="90000"/>
              </a:lnSpc>
              <a:spcBef>
                <a:spcPts val="600"/>
              </a:spcBef>
              <a:spcAft>
                <a:spcPts val="0"/>
              </a:spcAft>
              <a:buClr>
                <a:schemeClr val="accent1"/>
              </a:buClr>
              <a:buSzPts val="1800"/>
              <a:buFont typeface="Calibri"/>
              <a:buChar char="◦"/>
            </a:pPr>
            <a:r>
              <a:rPr lang="en-US"/>
              <a:t>Research Methodology</a:t>
            </a:r>
            <a:endParaRPr/>
          </a:p>
          <a:p>
            <a:pPr marL="384048" marR="0" lvl="1" indent="-182880" algn="l" rtl="0">
              <a:lnSpc>
                <a:spcPct val="90000"/>
              </a:lnSpc>
              <a:spcBef>
                <a:spcPts val="600"/>
              </a:spcBef>
              <a:spcAft>
                <a:spcPts val="0"/>
              </a:spcAft>
              <a:buClr>
                <a:schemeClr val="accent1"/>
              </a:buClr>
              <a:buSzPts val="1800"/>
              <a:buFont typeface="Calibri"/>
              <a:buChar char="◦"/>
            </a:pPr>
            <a:r>
              <a:rPr lang="en-US"/>
              <a:t>The Role of Literature in the Research Process</a:t>
            </a:r>
            <a:endParaRPr/>
          </a:p>
          <a:p>
            <a:pPr marL="384048" marR="0" lvl="1" indent="-182880" algn="l" rtl="0">
              <a:lnSpc>
                <a:spcPct val="90000"/>
              </a:lnSpc>
              <a:spcBef>
                <a:spcPts val="600"/>
              </a:spcBef>
              <a:spcAft>
                <a:spcPts val="0"/>
              </a:spcAft>
              <a:buClr>
                <a:schemeClr val="accent1"/>
              </a:buClr>
              <a:buSzPts val="1800"/>
              <a:buFont typeface="Calibri"/>
              <a:buChar char="◦"/>
            </a:pPr>
            <a:r>
              <a:rPr lang="en-US" sz="1800" b="0" i="0" u="none" strike="noStrike" cap="none">
                <a:solidFill>
                  <a:srgbClr val="3F3F3F"/>
                </a:solidFill>
                <a:latin typeface="Calibri"/>
                <a:ea typeface="Calibri"/>
                <a:cs typeface="Calibri"/>
                <a:sym typeface="Calibri"/>
              </a:rPr>
              <a:t>Further Reading</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The Role of Literature in the Research Process</a:t>
            </a:r>
            <a:endParaRPr sz="4800" b="0" i="0" u="none" strike="noStrike" cap="none">
              <a:solidFill>
                <a:srgbClr val="FF8700"/>
              </a:solidFill>
              <a:latin typeface="Calibri"/>
              <a:ea typeface="Calibri"/>
              <a:cs typeface="Calibri"/>
              <a:sym typeface="Calibri"/>
            </a:endParaRPr>
          </a:p>
        </p:txBody>
      </p:sp>
      <p:sp>
        <p:nvSpPr>
          <p:cNvPr id="248" name="Google Shape;248;p33"/>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dirty="0"/>
              <a:t>We build a cumulative tradition of knowledge by adding with our own published research to this repository of knowledge.</a:t>
            </a: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dirty="0"/>
              <a:t>We publish our research in the form of book chapters, books, and journal articles.</a:t>
            </a: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dirty="0"/>
              <a:t>This tradition demands that you spend a significant amount of time and effort to acquire and critically appraise this cumulative knowledge base.</a:t>
            </a: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dirty="0"/>
              <a:t>You will not be able to add significantly to the body of knowledge without having a firm understanding of where that body of knowledge currently stands.</a:t>
            </a: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dirty="0"/>
              <a:t>Where a firm understanding of the body of knowledge is required for many of the decisions regarding the planning stages of research.</a:t>
            </a:r>
            <a:endParaRPr dirty="0"/>
          </a:p>
          <a:p>
            <a:pPr marL="384048" marR="0" lvl="0" indent="0" algn="l" rtl="0">
              <a:lnSpc>
                <a:spcPct val="90000"/>
              </a:lnSpc>
              <a:spcBef>
                <a:spcPts val="600"/>
              </a:spcBef>
              <a:spcAft>
                <a:spcPts val="0"/>
              </a:spcAft>
              <a:buNone/>
            </a:pP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The Role of Literature in the Research Process (cont.)</a:t>
            </a:r>
            <a:endParaRPr sz="4800" b="0" i="0" u="none" strike="noStrike" cap="none">
              <a:solidFill>
                <a:srgbClr val="FF8700"/>
              </a:solidFill>
              <a:latin typeface="Calibri"/>
              <a:ea typeface="Calibri"/>
              <a:cs typeface="Calibri"/>
              <a:sym typeface="Calibri"/>
            </a:endParaRPr>
          </a:p>
        </p:txBody>
      </p:sp>
      <p:sp>
        <p:nvSpPr>
          <p:cNvPr id="255" name="Google Shape;255;p34"/>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dirty="0"/>
              <a:t>The literature may be </a:t>
            </a:r>
            <a:r>
              <a:rPr lang="en-US" b="1" dirty="0"/>
              <a:t>important</a:t>
            </a:r>
            <a:r>
              <a:rPr lang="en-US" dirty="0"/>
              <a:t> in terms of:</a:t>
            </a:r>
            <a:endParaRPr dirty="0"/>
          </a:p>
          <a:p>
            <a:pPr marL="566928" lvl="2" indent="-182879" algn="l" rtl="0">
              <a:spcBef>
                <a:spcPts val="600"/>
              </a:spcBef>
              <a:spcAft>
                <a:spcPts val="0"/>
              </a:spcAft>
              <a:buClr>
                <a:schemeClr val="accent1"/>
              </a:buClr>
              <a:buSzPts val="1400"/>
              <a:buFont typeface="Calibri"/>
              <a:buChar char="◦"/>
            </a:pPr>
            <a:r>
              <a:rPr lang="en-US" sz="1400" dirty="0"/>
              <a:t>Findings and insights into a specific problem domain;</a:t>
            </a:r>
            <a:endParaRPr sz="1400" dirty="0"/>
          </a:p>
          <a:p>
            <a:pPr marL="566928" lvl="2" indent="-182879" algn="l" rtl="0">
              <a:spcBef>
                <a:spcPts val="600"/>
              </a:spcBef>
              <a:spcAft>
                <a:spcPts val="0"/>
              </a:spcAft>
              <a:buClr>
                <a:schemeClr val="accent1"/>
              </a:buClr>
              <a:buSzPts val="1400"/>
              <a:buFont typeface="Calibri"/>
              <a:buChar char="◦"/>
            </a:pPr>
            <a:r>
              <a:rPr lang="en-US" sz="1400" dirty="0"/>
              <a:t>Theories that are available and/or in use to examine the problem or phenomena of interest; and</a:t>
            </a:r>
            <a:endParaRPr sz="1400" dirty="0"/>
          </a:p>
          <a:p>
            <a:pPr marL="566928" lvl="2" indent="-182879" algn="l" rtl="0">
              <a:spcBef>
                <a:spcPts val="600"/>
              </a:spcBef>
              <a:spcAft>
                <a:spcPts val="0"/>
              </a:spcAft>
              <a:buClr>
                <a:schemeClr val="accent1"/>
              </a:buClr>
              <a:buSzPts val="1400"/>
              <a:buFont typeface="Calibri"/>
              <a:buChar char="◦"/>
            </a:pPr>
            <a:r>
              <a:rPr lang="en-US" sz="1400" dirty="0"/>
              <a:t>The current state of the methodologies appropriate and applicable to the study.</a:t>
            </a:r>
            <a:endParaRPr sz="1400" dirty="0"/>
          </a:p>
          <a:p>
            <a:pPr marL="566928" lvl="0" indent="0" algn="l" rtl="0">
              <a:spcBef>
                <a:spcPts val="600"/>
              </a:spcBef>
              <a:spcAft>
                <a:spcPts val="0"/>
              </a:spcAft>
              <a:buNone/>
            </a:pP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dirty="0"/>
              <a:t>In consuming the literature, it helps to follow </a:t>
            </a:r>
            <a:r>
              <a:rPr lang="en-US" b="1" dirty="0"/>
              <a:t>a process of read-think-interpret</a:t>
            </a:r>
            <a:r>
              <a:rPr lang="en-US" dirty="0"/>
              <a:t>.</a:t>
            </a:r>
            <a:endParaRPr dirty="0"/>
          </a:p>
          <a:p>
            <a:pPr marL="0" marR="0" lvl="0" indent="0" algn="l" rtl="0">
              <a:lnSpc>
                <a:spcPct val="90000"/>
              </a:lnSpc>
              <a:spcBef>
                <a:spcPts val="600"/>
              </a:spcBef>
              <a:spcAft>
                <a:spcPts val="0"/>
              </a:spcAft>
              <a:buNone/>
            </a:pPr>
            <a:endParaRPr dirty="0"/>
          </a:p>
          <a:p>
            <a:pPr marL="0" marR="0" lvl="0" indent="0" algn="l" rtl="0">
              <a:lnSpc>
                <a:spcPct val="90000"/>
              </a:lnSpc>
              <a:spcBef>
                <a:spcPts val="600"/>
              </a:spcBef>
              <a:spcAft>
                <a:spcPts val="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The Role of Literature in the Research Process (cont.)</a:t>
            </a:r>
            <a:endParaRPr sz="4800" b="0" i="0" u="none" strike="noStrike" cap="none">
              <a:solidFill>
                <a:srgbClr val="FF8700"/>
              </a:solidFill>
              <a:latin typeface="Calibri"/>
              <a:ea typeface="Calibri"/>
              <a:cs typeface="Calibri"/>
              <a:sym typeface="Calibri"/>
            </a:endParaRPr>
          </a:p>
        </p:txBody>
      </p:sp>
      <p:sp>
        <p:nvSpPr>
          <p:cNvPr id="262" name="Google Shape;262;p35"/>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i="1" dirty="0"/>
              <a:t>Three good reasons </a:t>
            </a:r>
            <a:r>
              <a:rPr lang="en-US" dirty="0"/>
              <a:t>for expanding your literature search outside of your immediate domain are:</a:t>
            </a:r>
            <a:endParaRPr dirty="0"/>
          </a:p>
          <a:p>
            <a:pPr marL="726949" marR="0" lvl="2" indent="-342900" algn="l" rtl="0">
              <a:lnSpc>
                <a:spcPct val="90000"/>
              </a:lnSpc>
              <a:spcBef>
                <a:spcPts val="600"/>
              </a:spcBef>
              <a:spcAft>
                <a:spcPts val="0"/>
              </a:spcAft>
              <a:buClr>
                <a:schemeClr val="accent1"/>
              </a:buClr>
              <a:buSzPts val="1400"/>
              <a:buFont typeface="+mj-lt"/>
              <a:buAutoNum type="arabicPeriod"/>
            </a:pPr>
            <a:r>
              <a:rPr lang="en-US" dirty="0"/>
              <a:t>Discovering theories that are popular in other research fields, aside from those that are domain-specific.</a:t>
            </a:r>
            <a:endParaRPr dirty="0"/>
          </a:p>
          <a:p>
            <a:pPr marL="726949" marR="0" lvl="2" indent="-342900" algn="l" rtl="0">
              <a:lnSpc>
                <a:spcPct val="90000"/>
              </a:lnSpc>
              <a:spcBef>
                <a:spcPts val="600"/>
              </a:spcBef>
              <a:spcAft>
                <a:spcPts val="0"/>
              </a:spcAft>
              <a:buClr>
                <a:schemeClr val="accent1"/>
              </a:buClr>
              <a:buSzPts val="1400"/>
              <a:buFont typeface="+mj-lt"/>
              <a:buAutoNum type="arabicPeriod"/>
            </a:pPr>
            <a:r>
              <a:rPr lang="en-US" dirty="0"/>
              <a:t>Seeing the way methods are applied in other research disciplines, especially in terms of the guidelines and evaluation criteria available.</a:t>
            </a:r>
            <a:endParaRPr dirty="0"/>
          </a:p>
          <a:p>
            <a:pPr marL="726949" marR="0" lvl="2" indent="-342900" algn="l" rtl="0">
              <a:lnSpc>
                <a:spcPct val="90000"/>
              </a:lnSpc>
              <a:spcBef>
                <a:spcPts val="600"/>
              </a:spcBef>
              <a:spcAft>
                <a:spcPts val="0"/>
              </a:spcAft>
              <a:buClr>
                <a:schemeClr val="accent1"/>
              </a:buClr>
              <a:buSzPts val="1400"/>
              <a:buFont typeface="+mj-lt"/>
              <a:buAutoNum type="arabicPeriod"/>
            </a:pPr>
            <a:r>
              <a:rPr lang="en-US" dirty="0"/>
              <a:t>Developing an exposure to the way other scholars in other fields frame, examine, and solve real world problems, in a very general sense. This can be an incredible source of inspiration and can make for a tipping point in your own journey.</a:t>
            </a:r>
            <a:endParaRPr dirty="0"/>
          </a:p>
          <a:p>
            <a:pPr marL="0" marR="0" lvl="0" indent="0" algn="l" rtl="0">
              <a:lnSpc>
                <a:spcPct val="90000"/>
              </a:lnSpc>
              <a:spcBef>
                <a:spcPts val="600"/>
              </a:spcBef>
              <a:spcAft>
                <a:spcPts val="0"/>
              </a:spcAft>
              <a:buNone/>
            </a:pPr>
            <a:endParaRPr dirty="0"/>
          </a:p>
          <a:p>
            <a:pPr marL="0" marR="0" lvl="0" indent="0" algn="l" rtl="0">
              <a:lnSpc>
                <a:spcPct val="90000"/>
              </a:lnSpc>
              <a:spcBef>
                <a:spcPts val="600"/>
              </a:spcBef>
              <a:spcAft>
                <a:spcPts val="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FF8700"/>
              </a:buClr>
              <a:buSzPts val="4800"/>
              <a:buFont typeface="Calibri"/>
              <a:buNone/>
            </a:pPr>
            <a:r>
              <a:rPr lang="en-US" sz="4800" b="0" i="0" u="none" strike="noStrike" cap="none">
                <a:solidFill>
                  <a:srgbClr val="FF8700"/>
                </a:solidFill>
                <a:latin typeface="Calibri"/>
                <a:ea typeface="Calibri"/>
                <a:cs typeface="Calibri"/>
                <a:sym typeface="Calibri"/>
              </a:rPr>
              <a:t>Further Reading</a:t>
            </a:r>
            <a:endParaRPr sz="4800" b="0" i="0" u="none" strike="noStrike" cap="none">
              <a:solidFill>
                <a:srgbClr val="FF8700"/>
              </a:solidFill>
              <a:latin typeface="Calibri"/>
              <a:ea typeface="Calibri"/>
              <a:cs typeface="Calibri"/>
              <a:sym typeface="Calibri"/>
            </a:endParaRPr>
          </a:p>
        </p:txBody>
      </p:sp>
      <p:sp>
        <p:nvSpPr>
          <p:cNvPr id="277" name="Google Shape;277;p37"/>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91440" marR="0" lvl="0" indent="0" algn="l" rtl="0">
              <a:lnSpc>
                <a:spcPct val="70000"/>
              </a:lnSpc>
              <a:spcBef>
                <a:spcPts val="0"/>
              </a:spcBef>
              <a:spcAft>
                <a:spcPts val="0"/>
              </a:spcAft>
              <a:buClr>
                <a:schemeClr val="accent1"/>
              </a:buClr>
              <a:buSzPts val="1700"/>
              <a:buFont typeface="Noto Sans Symbols"/>
              <a:buNone/>
            </a:pPr>
            <a:endParaRPr sz="1700" b="0" i="0" u="none" strike="noStrike" cap="none">
              <a:solidFill>
                <a:srgbClr val="3F3F3F"/>
              </a:solidFill>
              <a:latin typeface="Calibri"/>
              <a:ea typeface="Calibri"/>
              <a:cs typeface="Calibri"/>
              <a:sym typeface="Calibri"/>
            </a:endParaRPr>
          </a:p>
          <a:p>
            <a:pPr marL="91440" marR="0" lvl="0" indent="-107950" algn="l" rtl="0">
              <a:lnSpc>
                <a:spcPct val="70000"/>
              </a:lnSpc>
              <a:spcBef>
                <a:spcPts val="1400"/>
              </a:spcBef>
              <a:spcAft>
                <a:spcPts val="0"/>
              </a:spcAft>
              <a:buClr>
                <a:schemeClr val="accent1"/>
              </a:buClr>
              <a:buSzPts val="1700"/>
              <a:buFont typeface="Noto Sans Symbols"/>
              <a:buChar char="➢"/>
            </a:pPr>
            <a:r>
              <a:rPr lang="en-US" sz="1700"/>
              <a:t>Creswell, J.W.: Research Design: Qualitative, Quantitative, and Mixed Methods Approaches, 3rd edn. Sage, Thousand Oaks (2009)</a:t>
            </a:r>
            <a:endParaRPr sz="1700"/>
          </a:p>
          <a:p>
            <a:pPr marL="91440" marR="0" lvl="0" indent="-107950" algn="l" rtl="0">
              <a:lnSpc>
                <a:spcPct val="70000"/>
              </a:lnSpc>
              <a:spcBef>
                <a:spcPts val="1400"/>
              </a:spcBef>
              <a:spcAft>
                <a:spcPts val="0"/>
              </a:spcAft>
              <a:buClr>
                <a:schemeClr val="accent1"/>
              </a:buClr>
              <a:buSzPts val="1700"/>
              <a:buFont typeface="Noto Sans Symbols"/>
              <a:buChar char="➢"/>
            </a:pPr>
            <a:r>
              <a:rPr lang="en-US" sz="1700"/>
              <a:t>Lee, A.S.: Integrating positivist and interpretive approaches to organizational research. Organ. Sci. 2, 342–365 (1991)</a:t>
            </a:r>
            <a:endParaRPr sz="1700"/>
          </a:p>
          <a:p>
            <a:pPr marL="91440" marR="0" lvl="0" indent="-107950" algn="l" rtl="0">
              <a:lnSpc>
                <a:spcPct val="70000"/>
              </a:lnSpc>
              <a:spcBef>
                <a:spcPts val="1400"/>
              </a:spcBef>
              <a:spcAft>
                <a:spcPts val="0"/>
              </a:spcAft>
              <a:buClr>
                <a:schemeClr val="accent1"/>
              </a:buClr>
              <a:buSzPts val="1700"/>
              <a:buFont typeface="Noto Sans Symbols"/>
              <a:buChar char="➢"/>
            </a:pPr>
            <a:r>
              <a:rPr lang="en-US" sz="1700"/>
              <a:t>Leedy, P.D., Ormrod, J.E.: Practical Research: Planning and Design, 7th edn. Prentice Hall, Upper Saddle River (2001)</a:t>
            </a:r>
            <a:endParaRPr sz="1700"/>
          </a:p>
          <a:p>
            <a:pPr marL="91440" marR="0" lvl="0" indent="-107950" algn="l" rtl="0">
              <a:lnSpc>
                <a:spcPct val="70000"/>
              </a:lnSpc>
              <a:spcBef>
                <a:spcPts val="1400"/>
              </a:spcBef>
              <a:spcAft>
                <a:spcPts val="0"/>
              </a:spcAft>
              <a:buClr>
                <a:schemeClr val="accent1"/>
              </a:buClr>
              <a:buSzPts val="1700"/>
              <a:buFont typeface="Noto Sans Symbols"/>
              <a:buChar char="➢"/>
            </a:pPr>
            <a:r>
              <a:rPr lang="en-US" sz="1700"/>
              <a:t>Weber, R.: Editor’s comments: The problem of the problem. MIS Q. 27, iii–ix (2003)</a:t>
            </a:r>
            <a:endParaRPr sz="1700" b="0" i="0" u="none" strike="noStrike" cap="none">
              <a:solidFill>
                <a:srgbClr val="3F3F3F"/>
              </a:solidFill>
              <a:latin typeface="Calibri"/>
              <a:ea typeface="Calibri"/>
              <a:cs typeface="Calibri"/>
              <a:sym typeface="Calibri"/>
            </a:endParaRPr>
          </a:p>
          <a:p>
            <a:pPr marL="91440" marR="0" lvl="0" indent="0" algn="l" rtl="0">
              <a:lnSpc>
                <a:spcPct val="70000"/>
              </a:lnSpc>
              <a:spcBef>
                <a:spcPts val="1400"/>
              </a:spcBef>
              <a:spcAft>
                <a:spcPts val="0"/>
              </a:spcAft>
              <a:buNone/>
            </a:pPr>
            <a:endParaRPr sz="1700" b="0" i="0" u="none" strike="noStrike" cap="none">
              <a:solidFill>
                <a:srgbClr val="3F3F3F"/>
              </a:solidFill>
              <a:latin typeface="Calibri"/>
              <a:ea typeface="Calibri"/>
              <a:cs typeface="Calibri"/>
              <a:sym typeface="Calibri"/>
            </a:endParaRPr>
          </a:p>
          <a:p>
            <a:pPr marL="91440" marR="0" lvl="0" indent="0" algn="l" rtl="0">
              <a:lnSpc>
                <a:spcPct val="70000"/>
              </a:lnSpc>
              <a:spcBef>
                <a:spcPts val="1400"/>
              </a:spcBef>
              <a:spcAft>
                <a:spcPts val="0"/>
              </a:spcAft>
              <a:buClr>
                <a:schemeClr val="accent1"/>
              </a:buClr>
              <a:buSzPts val="1700"/>
              <a:buFont typeface="Calibri"/>
              <a:buNone/>
            </a:pPr>
            <a:endParaRPr sz="1700" b="0" i="0" u="none" strike="noStrike" cap="none">
              <a:solidFill>
                <a:srgbClr val="3F3F3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endParaRPr sz="4800" b="0" i="0" u="none" strike="noStrike" cap="none">
              <a:solidFill>
                <a:srgbClr val="FF8700"/>
              </a:solidFill>
              <a:latin typeface="Calibri"/>
              <a:ea typeface="Calibri"/>
              <a:cs typeface="Calibri"/>
              <a:sym typeface="Calibri"/>
            </a:endParaRPr>
          </a:p>
        </p:txBody>
      </p:sp>
      <p:sp>
        <p:nvSpPr>
          <p:cNvPr id="283" name="Google Shape;283;p38"/>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91440" marR="0" lvl="0" indent="0" algn="ctr" rtl="0">
              <a:lnSpc>
                <a:spcPct val="90000"/>
              </a:lnSpc>
              <a:spcBef>
                <a:spcPts val="0"/>
              </a:spcBef>
              <a:spcAft>
                <a:spcPts val="0"/>
              </a:spcAft>
              <a:buClr>
                <a:schemeClr val="accent1"/>
              </a:buClr>
              <a:buSzPts val="4500"/>
              <a:buFont typeface="Calibri"/>
              <a:buNone/>
            </a:pPr>
            <a:endParaRPr sz="4500" b="0" i="0" u="none" strike="noStrike" cap="none" dirty="0">
              <a:solidFill>
                <a:srgbClr val="3F3F3F"/>
              </a:solidFill>
              <a:latin typeface="Calibri"/>
              <a:ea typeface="Calibri"/>
              <a:cs typeface="Calibri"/>
              <a:sym typeface="Calibri"/>
            </a:endParaRPr>
          </a:p>
          <a:p>
            <a:pPr marL="91440" marR="0" lvl="0" indent="-285750" algn="ctr" rtl="0">
              <a:lnSpc>
                <a:spcPct val="90000"/>
              </a:lnSpc>
              <a:spcBef>
                <a:spcPts val="1400"/>
              </a:spcBef>
              <a:spcAft>
                <a:spcPts val="0"/>
              </a:spcAft>
              <a:buClr>
                <a:schemeClr val="accent1"/>
              </a:buClr>
              <a:buSzPts val="4500"/>
              <a:buFont typeface="Calibri"/>
              <a:buChar char=" "/>
            </a:pPr>
            <a:r>
              <a:rPr lang="en-US" sz="4500" b="0" i="0" u="none" strike="noStrike" cap="none" dirty="0">
                <a:solidFill>
                  <a:srgbClr val="3F3F3F"/>
                </a:solidFill>
                <a:latin typeface="Calibri"/>
                <a:ea typeface="Calibri"/>
                <a:cs typeface="Calibri"/>
                <a:sym typeface="Calibri"/>
              </a:rPr>
              <a:t>Thank You </a:t>
            </a:r>
            <a:r>
              <a:rPr lang="en-US" sz="4500" b="0" i="0" u="none" strike="noStrike" cap="none" dirty="0" smtClean="0">
                <a:solidFill>
                  <a:srgbClr val="3F3F3F"/>
                </a:solidFill>
                <a:latin typeface="Calibri"/>
                <a:ea typeface="Calibri"/>
                <a:cs typeface="Calibri"/>
                <a:sym typeface="Calibri"/>
              </a:rPr>
              <a:t>☺</a:t>
            </a:r>
            <a:endParaRPr sz="4500" b="0" i="0" u="none" strike="noStrike" cap="none" dirty="0">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sz="4800">
                <a:solidFill>
                  <a:srgbClr val="FF8700"/>
                </a:solidFill>
                <a:latin typeface="Calibri"/>
                <a:ea typeface="Calibri"/>
                <a:cs typeface="Calibri"/>
                <a:sym typeface="Calibri"/>
              </a:rPr>
              <a:t>Research Questions</a:t>
            </a:r>
            <a:endParaRPr sz="4800" b="0" i="0" u="none" strike="noStrike" cap="none">
              <a:solidFill>
                <a:srgbClr val="FF8700"/>
              </a:solidFill>
              <a:latin typeface="Calibri"/>
              <a:ea typeface="Calibri"/>
              <a:cs typeface="Calibri"/>
              <a:sym typeface="Calibri"/>
            </a:endParaRPr>
          </a:p>
        </p:txBody>
      </p:sp>
      <p:sp>
        <p:nvSpPr>
          <p:cNvPr id="118" name="Google Shape;118;p15"/>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0"/>
              </a:spcBef>
              <a:spcAft>
                <a:spcPts val="0"/>
              </a:spcAft>
              <a:buClr>
                <a:schemeClr val="accent1"/>
              </a:buClr>
              <a:buSzPts val="1800"/>
              <a:buFont typeface="Calibri"/>
              <a:buChar char="◦"/>
            </a:pPr>
            <a:r>
              <a:rPr lang="en-US" dirty="0"/>
              <a:t>A </a:t>
            </a:r>
            <a:r>
              <a:rPr lang="en-US" b="1" dirty="0"/>
              <a:t>research question </a:t>
            </a:r>
            <a:r>
              <a:rPr lang="en-US" dirty="0"/>
              <a:t>should be a key statement that identifies the phenomenon to be studied. The research question(s) is/are the fundamental cornerstone around which your whole doctoral research revolves and evolves</a:t>
            </a:r>
            <a:r>
              <a:rPr lang="en-US" dirty="0" smtClean="0"/>
              <a:t>.</a:t>
            </a:r>
          </a:p>
          <a:p>
            <a:pPr marL="384048" marR="0" lvl="1" indent="-182880" algn="l" rtl="0">
              <a:lnSpc>
                <a:spcPct val="90000"/>
              </a:lnSpc>
              <a:spcBef>
                <a:spcPts val="0"/>
              </a:spcBef>
              <a:spcAft>
                <a:spcPts val="0"/>
              </a:spcAft>
              <a:buClr>
                <a:schemeClr val="accent1"/>
              </a:buClr>
              <a:buSzPts val="1800"/>
              <a:buFont typeface="Calibri"/>
              <a:buChar char="◦"/>
            </a:pP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dirty="0"/>
              <a:t>Some of the </a:t>
            </a:r>
            <a:r>
              <a:rPr lang="en-US" b="1" dirty="0"/>
              <a:t>problems</a:t>
            </a:r>
            <a:r>
              <a:rPr lang="en-US" dirty="0"/>
              <a:t> about the formulation of research questions are</a:t>
            </a:r>
            <a:r>
              <a:rPr lang="en-US" dirty="0" smtClean="0"/>
              <a:t>:</a:t>
            </a:r>
            <a:endParaRPr sz="1800" b="0" i="0" u="none" strike="noStrike" cap="none" dirty="0">
              <a:solidFill>
                <a:srgbClr val="3F3F3F"/>
              </a:solidFill>
              <a:latin typeface="Calibri"/>
              <a:ea typeface="Calibri"/>
              <a:cs typeface="Calibri"/>
              <a:sym typeface="Calibri"/>
            </a:endParaRPr>
          </a:p>
          <a:p>
            <a:pPr marL="726949" lvl="2" indent="-342900">
              <a:spcBef>
                <a:spcPts val="600"/>
              </a:spcBef>
              <a:buFont typeface="+mj-lt"/>
              <a:buAutoNum type="arabicPeriod"/>
            </a:pPr>
            <a:r>
              <a:rPr lang="en-US" dirty="0" smtClean="0"/>
              <a:t>The </a:t>
            </a:r>
            <a:r>
              <a:rPr lang="en-US" dirty="0"/>
              <a:t>elevator speech problem</a:t>
            </a:r>
            <a:endParaRPr dirty="0"/>
          </a:p>
          <a:p>
            <a:pPr marL="726949" lvl="2" indent="-342900">
              <a:spcBef>
                <a:spcPts val="600"/>
              </a:spcBef>
              <a:buFont typeface="+mj-lt"/>
              <a:buAutoNum type="arabicPeriod"/>
            </a:pPr>
            <a:r>
              <a:rPr lang="en-US" dirty="0" smtClean="0"/>
              <a:t>The </a:t>
            </a:r>
            <a:r>
              <a:rPr lang="en-US" dirty="0"/>
              <a:t>“so what” problem</a:t>
            </a:r>
            <a:endParaRPr dirty="0"/>
          </a:p>
          <a:p>
            <a:pPr marL="726949" lvl="2" indent="-342900">
              <a:spcBef>
                <a:spcPts val="600"/>
              </a:spcBef>
              <a:buFont typeface="+mj-lt"/>
              <a:buAutoNum type="arabicPeriod"/>
            </a:pPr>
            <a:r>
              <a:rPr lang="en-US" dirty="0" smtClean="0"/>
              <a:t>The </a:t>
            </a:r>
            <a:r>
              <a:rPr lang="en-US" dirty="0"/>
              <a:t>“solving-the-world” problem</a:t>
            </a:r>
            <a:endParaRPr dirty="0"/>
          </a:p>
          <a:p>
            <a:pPr marL="726949" lvl="2" indent="-342900">
              <a:spcBef>
                <a:spcPts val="600"/>
              </a:spcBef>
              <a:buFont typeface="+mj-lt"/>
              <a:buAutoNum type="arabicPeriod"/>
            </a:pPr>
            <a:r>
              <a:rPr lang="en-US" dirty="0" smtClean="0"/>
              <a:t>The </a:t>
            </a:r>
            <a:r>
              <a:rPr lang="en-US" dirty="0"/>
              <a:t>“insolvability” problem</a:t>
            </a:r>
            <a:endParaRPr dirty="0"/>
          </a:p>
          <a:p>
            <a:pPr marL="726949" lvl="2" indent="-342900">
              <a:spcBef>
                <a:spcPts val="600"/>
              </a:spcBef>
              <a:buFont typeface="+mj-lt"/>
              <a:buAutoNum type="arabicPeriod"/>
            </a:pPr>
            <a:r>
              <a:rPr lang="en-US" dirty="0" smtClean="0"/>
              <a:t>The </a:t>
            </a:r>
            <a:r>
              <a:rPr lang="en-US" dirty="0"/>
              <a:t>“multitude” problem</a:t>
            </a:r>
            <a:endParaRPr sz="1800" b="0" i="0" u="none" strike="noStrike" cap="none" dirty="0">
              <a:solidFill>
                <a:srgbClr val="3F3F3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sz="4800">
                <a:solidFill>
                  <a:srgbClr val="FF8700"/>
                </a:solidFill>
                <a:latin typeface="Calibri"/>
                <a:ea typeface="Calibri"/>
                <a:cs typeface="Calibri"/>
                <a:sym typeface="Calibri"/>
              </a:rPr>
              <a:t>Research Questions (cont.)</a:t>
            </a:r>
            <a:endParaRPr sz="4800" b="0" i="0" u="none" strike="noStrike" cap="none">
              <a:solidFill>
                <a:srgbClr val="FF8700"/>
              </a:solidFill>
              <a:latin typeface="Calibri"/>
              <a:ea typeface="Calibri"/>
              <a:cs typeface="Calibri"/>
              <a:sym typeface="Calibri"/>
            </a:endParaRPr>
          </a:p>
        </p:txBody>
      </p:sp>
      <p:sp>
        <p:nvSpPr>
          <p:cNvPr id="125" name="Google Shape;125;p16"/>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dirty="0"/>
              <a:t>To find a good research question, we can </a:t>
            </a:r>
            <a:r>
              <a:rPr lang="en-US" dirty="0" smtClean="0"/>
              <a:t>utilize </a:t>
            </a:r>
            <a:r>
              <a:rPr lang="en-US" b="1" dirty="0"/>
              <a:t>a number of guiding questions</a:t>
            </a:r>
            <a:r>
              <a:rPr lang="en-US" dirty="0"/>
              <a:t>.</a:t>
            </a:r>
            <a:endParaRPr sz="1800" b="0" i="0" u="none" strike="noStrike" cap="none" dirty="0">
              <a:solidFill>
                <a:srgbClr val="3F3F3F"/>
              </a:solidFill>
              <a:latin typeface="Calibri"/>
              <a:ea typeface="Calibri"/>
              <a:cs typeface="Calibri"/>
              <a:sym typeface="Calibri"/>
            </a:endParaRPr>
          </a:p>
          <a:p>
            <a:pPr marL="566928" marR="0" lvl="2" indent="-182879" algn="l" rtl="0">
              <a:lnSpc>
                <a:spcPct val="90000"/>
              </a:lnSpc>
              <a:spcBef>
                <a:spcPts val="600"/>
              </a:spcBef>
              <a:spcAft>
                <a:spcPts val="0"/>
              </a:spcAft>
              <a:buClr>
                <a:schemeClr val="accent1"/>
              </a:buClr>
              <a:buSzPts val="1400"/>
              <a:buFont typeface="Calibri"/>
              <a:buChar char="◦"/>
            </a:pPr>
            <a:r>
              <a:rPr lang="en-US" dirty="0"/>
              <a:t>Do you know in which field of research the research question(s) is/are?</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dirty="0"/>
              <a:t>Do you have a firm understanding of the body of knowledge in that field (how well do you know the relevant domain literature)?</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dirty="0"/>
              <a:t>What are the important established research questions in the field?</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dirty="0"/>
              <a:t>What areas need further exploration?</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dirty="0"/>
              <a:t>Could your study fill an important gap? Will it lead to greater understanding?</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dirty="0"/>
              <a:t>How much research has already been conducted in this topic area?</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dirty="0"/>
              <a:t>Has your proposed study been done before? If so, is there room for improvement?</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dirty="0"/>
              <a:t>Is it a sustainable and important topic or is it currently hot but at the risk of becoming obsolete (a fad)?</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dirty="0"/>
              <a:t>Who would care about obtaining an answer to the question? </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dirty="0" smtClean="0"/>
              <a:t>Will </a:t>
            </a:r>
            <a:r>
              <a:rPr lang="en-US" dirty="0"/>
              <a:t>your proposed study have a significant impact on the field?</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sz="4800">
                <a:solidFill>
                  <a:srgbClr val="FF8700"/>
                </a:solidFill>
                <a:latin typeface="Calibri"/>
                <a:ea typeface="Calibri"/>
                <a:cs typeface="Calibri"/>
                <a:sym typeface="Calibri"/>
              </a:rPr>
              <a:t>Research Questions (cont.)</a:t>
            </a:r>
            <a:endParaRPr sz="4800" b="0" i="0" u="none" strike="noStrike" cap="none">
              <a:solidFill>
                <a:srgbClr val="FF8700"/>
              </a:solidFill>
              <a:latin typeface="Calibri"/>
              <a:ea typeface="Calibri"/>
              <a:cs typeface="Calibri"/>
              <a:sym typeface="Calibri"/>
            </a:endParaRPr>
          </a:p>
        </p:txBody>
      </p:sp>
      <p:sp>
        <p:nvSpPr>
          <p:cNvPr id="132" name="Google Shape;132;p17"/>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sz="2000" dirty="0" smtClean="0"/>
              <a:t>While </a:t>
            </a:r>
            <a:r>
              <a:rPr lang="en-US" sz="2000" dirty="0"/>
              <a:t>formulating a good research question </a:t>
            </a:r>
            <a:r>
              <a:rPr lang="en-US" sz="2000" i="1" dirty="0"/>
              <a:t>three key components </a:t>
            </a:r>
            <a:r>
              <a:rPr lang="en-US" sz="2000" dirty="0"/>
              <a:t>should be considered</a:t>
            </a:r>
            <a:r>
              <a:rPr lang="en-US" sz="2000" dirty="0" smtClean="0"/>
              <a:t>.</a:t>
            </a:r>
            <a:endParaRPr sz="2000" dirty="0" smtClean="0"/>
          </a:p>
          <a:p>
            <a:pPr marL="884428" lvl="3" indent="-342900" algn="l" rtl="0">
              <a:spcBef>
                <a:spcPts val="600"/>
              </a:spcBef>
              <a:spcAft>
                <a:spcPts val="0"/>
              </a:spcAft>
              <a:buSzPts val="1800"/>
              <a:buFont typeface="+mj-lt"/>
              <a:buAutoNum type="arabicPeriod"/>
            </a:pPr>
            <a:r>
              <a:rPr lang="en-US" sz="2000" dirty="0"/>
              <a:t>Motivation</a:t>
            </a:r>
            <a:endParaRPr sz="2000" dirty="0"/>
          </a:p>
          <a:p>
            <a:pPr marL="884428" lvl="3" indent="-342900" algn="l" rtl="0">
              <a:spcBef>
                <a:spcPts val="600"/>
              </a:spcBef>
              <a:spcAft>
                <a:spcPts val="0"/>
              </a:spcAft>
              <a:buSzPts val="1800"/>
              <a:buFont typeface="+mj-lt"/>
              <a:buAutoNum type="arabicPeriod"/>
            </a:pPr>
            <a:r>
              <a:rPr lang="en-US" sz="2000" dirty="0"/>
              <a:t>Specification of Problem Statement</a:t>
            </a:r>
            <a:endParaRPr sz="2000" dirty="0"/>
          </a:p>
          <a:p>
            <a:pPr marL="884428" lvl="3" indent="-342900" algn="l" rtl="0">
              <a:spcBef>
                <a:spcPts val="600"/>
              </a:spcBef>
              <a:spcAft>
                <a:spcPts val="0"/>
              </a:spcAft>
              <a:buSzPts val="1800"/>
              <a:buFont typeface="+mj-lt"/>
              <a:buAutoNum type="arabicPeriod"/>
            </a:pPr>
            <a:r>
              <a:rPr lang="en-US" sz="2000" dirty="0"/>
              <a:t>Justification</a:t>
            </a:r>
            <a:endParaRPr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Motivation</a:t>
            </a:r>
            <a:endParaRPr sz="4800" b="0" i="0" u="none" strike="noStrike" cap="none">
              <a:solidFill>
                <a:srgbClr val="FF8700"/>
              </a:solidFill>
              <a:latin typeface="Calibri"/>
              <a:ea typeface="Calibri"/>
              <a:cs typeface="Calibri"/>
              <a:sym typeface="Calibri"/>
            </a:endParaRPr>
          </a:p>
        </p:txBody>
      </p:sp>
      <p:sp>
        <p:nvSpPr>
          <p:cNvPr id="139" name="Google Shape;139;p18"/>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dirty="0"/>
              <a:t>Asking a research question is the </a:t>
            </a:r>
            <a:r>
              <a:rPr lang="en-US" i="1" dirty="0"/>
              <a:t>logical, necessary, and inevitable conclusion</a:t>
            </a:r>
            <a:r>
              <a:rPr lang="en-US" dirty="0"/>
              <a:t> to a set of arguments. </a:t>
            </a:r>
            <a:endParaRPr lang="tr-TR" dirty="0" smtClean="0"/>
          </a:p>
          <a:p>
            <a:pPr marL="384048" marR="0" lvl="1" indent="-182880" algn="l" rtl="0">
              <a:lnSpc>
                <a:spcPct val="90000"/>
              </a:lnSpc>
              <a:spcBef>
                <a:spcPts val="600"/>
              </a:spcBef>
              <a:spcAft>
                <a:spcPts val="0"/>
              </a:spcAft>
              <a:buClr>
                <a:schemeClr val="accent1"/>
              </a:buClr>
              <a:buSzPts val="1800"/>
              <a:buFont typeface="Calibri"/>
              <a:buChar char="◦"/>
            </a:pP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dirty="0"/>
              <a:t>These arguments stress that there is (1) an important problem domain with (2) an important gap of knowledge about (3) a particularly important phenomenon that deserves attention from the research community. </a:t>
            </a:r>
            <a:endParaRPr lang="tr-TR" dirty="0" smtClean="0"/>
          </a:p>
          <a:p>
            <a:pPr marL="384048" marR="0" lvl="1" indent="-182880" algn="l" rtl="0">
              <a:lnSpc>
                <a:spcPct val="90000"/>
              </a:lnSpc>
              <a:spcBef>
                <a:spcPts val="600"/>
              </a:spcBef>
              <a:spcAft>
                <a:spcPts val="0"/>
              </a:spcAft>
              <a:buClr>
                <a:schemeClr val="accent1"/>
              </a:buClr>
              <a:buSzPts val="1800"/>
              <a:buFont typeface="Calibri"/>
              <a:buChar char="◦"/>
            </a:pP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dirty="0"/>
              <a:t>A motivation is not necessarily extensive, as long as it addresses these three points.</a:t>
            </a:r>
            <a:endParaRPr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Specification of Problem Statement</a:t>
            </a:r>
            <a:endParaRPr sz="4800" b="0" i="0" u="none" strike="noStrike" cap="none">
              <a:solidFill>
                <a:srgbClr val="FF8700"/>
              </a:solidFill>
              <a:latin typeface="Calibri"/>
              <a:ea typeface="Calibri"/>
              <a:cs typeface="Calibri"/>
              <a:sym typeface="Calibri"/>
            </a:endParaRPr>
          </a:p>
        </p:txBody>
      </p:sp>
      <p:sp>
        <p:nvSpPr>
          <p:cNvPr id="146" name="Google Shape;146;p19"/>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dirty="0"/>
              <a:t>Research questions are typically </a:t>
            </a:r>
            <a:r>
              <a:rPr lang="en-US" i="1" dirty="0" smtClean="0"/>
              <a:t>categorized </a:t>
            </a:r>
            <a:r>
              <a:rPr lang="en-US" i="1" dirty="0"/>
              <a:t>in one of two types</a:t>
            </a:r>
            <a:r>
              <a:rPr lang="en-US" dirty="0"/>
              <a:t>, based on the issues that they delve into:</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dirty="0"/>
              <a:t>“What”, “who,” and “where” questions tend to focus on issues where we seek to explore and describe a topic where little knowledge exists to date.</a:t>
            </a:r>
            <a:endParaRPr dirty="0"/>
          </a:p>
          <a:p>
            <a:pPr marL="566928" marR="0" lvl="2" indent="-182879" algn="l" rtl="0">
              <a:lnSpc>
                <a:spcPct val="90000"/>
              </a:lnSpc>
              <a:spcBef>
                <a:spcPts val="600"/>
              </a:spcBef>
              <a:spcAft>
                <a:spcPts val="0"/>
              </a:spcAft>
              <a:buClr>
                <a:schemeClr val="accent1"/>
              </a:buClr>
              <a:buSzPts val="1400"/>
              <a:buFont typeface="Calibri"/>
              <a:buChar char="◦"/>
            </a:pPr>
            <a:r>
              <a:rPr lang="en-US" dirty="0"/>
              <a:t>“How” and “why” questions are explanatory and seek to provide an answer about the causal mechanisms that are at work regarding a particular phenomenon.</a:t>
            </a: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b="1" dirty="0"/>
              <a:t>Developing the question </a:t>
            </a:r>
            <a:r>
              <a:rPr lang="en-US" dirty="0"/>
              <a:t>as your problem statement is probably one of the most important steps in a doctoral study.</a:t>
            </a: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b="1" dirty="0"/>
              <a:t>Guidelines for structuring research questions hierarchically</a:t>
            </a:r>
            <a:r>
              <a:rPr lang="en-US" dirty="0"/>
              <a:t> can be beneficial to doctoral students. A common approach to hierarchical structuring attempts to distinguish </a:t>
            </a:r>
            <a:r>
              <a:rPr lang="en-US" i="1" dirty="0"/>
              <a:t>managerial</a:t>
            </a:r>
            <a:r>
              <a:rPr lang="en-US" dirty="0"/>
              <a:t> from </a:t>
            </a:r>
            <a:r>
              <a:rPr lang="en-US" i="1" dirty="0"/>
              <a:t>research</a:t>
            </a:r>
            <a:r>
              <a:rPr lang="en-US" dirty="0"/>
              <a:t> and </a:t>
            </a:r>
            <a:r>
              <a:rPr lang="en-US" i="1" dirty="0"/>
              <a:t>investigative</a:t>
            </a:r>
            <a:r>
              <a:rPr lang="en-US" dirty="0"/>
              <a:t> questions</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None/>
            </a:pPr>
            <a:r>
              <a:rPr lang="en-US">
                <a:solidFill>
                  <a:srgbClr val="FF8700"/>
                </a:solidFill>
              </a:rPr>
              <a:t>Justification</a:t>
            </a:r>
            <a:endParaRPr sz="4800" b="0" i="0" u="none" strike="noStrike" cap="none">
              <a:solidFill>
                <a:srgbClr val="FF8700"/>
              </a:solidFill>
              <a:latin typeface="Calibri"/>
              <a:ea typeface="Calibri"/>
              <a:cs typeface="Calibri"/>
              <a:sym typeface="Calibri"/>
            </a:endParaRPr>
          </a:p>
        </p:txBody>
      </p:sp>
      <p:sp>
        <p:nvSpPr>
          <p:cNvPr id="153" name="Google Shape;153;p20"/>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r>
              <a:rPr lang="en-US" sz="2000" dirty="0"/>
              <a:t>A good research question comes together with a convincing argumentation for why the particular problem is significant and deserves our attention. </a:t>
            </a:r>
            <a:endParaRPr lang="tr-TR" sz="2000" dirty="0" smtClean="0"/>
          </a:p>
          <a:p>
            <a:pPr marL="201168" marR="0" lvl="1" indent="0" algn="l" rtl="0">
              <a:lnSpc>
                <a:spcPct val="90000"/>
              </a:lnSpc>
              <a:spcBef>
                <a:spcPts val="600"/>
              </a:spcBef>
              <a:spcAft>
                <a:spcPts val="0"/>
              </a:spcAft>
              <a:buClr>
                <a:schemeClr val="accent1"/>
              </a:buClr>
              <a:buSzPts val="1800"/>
              <a:buNone/>
            </a:pPr>
            <a:endParaRPr sz="2000" dirty="0"/>
          </a:p>
          <a:p>
            <a:pPr marL="384048" lvl="1" indent="-182880">
              <a:spcBef>
                <a:spcPts val="600"/>
              </a:spcBef>
            </a:pPr>
            <a:r>
              <a:rPr lang="en-US" sz="2000" dirty="0"/>
              <a:t>A good research question is:</a:t>
            </a:r>
          </a:p>
          <a:p>
            <a:pPr marL="841248" lvl="2" indent="-182880">
              <a:spcBef>
                <a:spcPts val="600"/>
              </a:spcBef>
            </a:pPr>
            <a:r>
              <a:rPr lang="en-US" sz="1600" dirty="0"/>
              <a:t>Feasible</a:t>
            </a:r>
          </a:p>
          <a:p>
            <a:pPr marL="841248" lvl="2" indent="-182880">
              <a:spcBef>
                <a:spcPts val="600"/>
              </a:spcBef>
            </a:pPr>
            <a:r>
              <a:rPr lang="en-US" sz="1600" dirty="0"/>
              <a:t>Interesting to the investigator</a:t>
            </a:r>
          </a:p>
          <a:p>
            <a:pPr marL="841248" lvl="2" indent="-182880">
              <a:spcBef>
                <a:spcPts val="600"/>
              </a:spcBef>
            </a:pPr>
            <a:r>
              <a:rPr lang="en-US" sz="1600" dirty="0"/>
              <a:t>Novel</a:t>
            </a:r>
          </a:p>
          <a:p>
            <a:pPr marL="841248" lvl="2" indent="-182880">
              <a:spcBef>
                <a:spcPts val="600"/>
              </a:spcBef>
            </a:pPr>
            <a:r>
              <a:rPr lang="en-US" sz="1600" dirty="0"/>
              <a:t>Ethical</a:t>
            </a:r>
          </a:p>
          <a:p>
            <a:pPr marL="841248" lvl="2" indent="-182880">
              <a:spcBef>
                <a:spcPts val="600"/>
              </a:spcBef>
            </a:pPr>
            <a:r>
              <a:rPr lang="en-US" sz="1600" dirty="0"/>
              <a:t>Relevant</a:t>
            </a:r>
          </a:p>
          <a:p>
            <a:pPr marL="384048" marR="0" lvl="1" indent="-182880" algn="l" rtl="0">
              <a:lnSpc>
                <a:spcPct val="90000"/>
              </a:lnSpc>
              <a:spcBef>
                <a:spcPts val="600"/>
              </a:spcBef>
              <a:spcAft>
                <a:spcPts val="0"/>
              </a:spcAft>
              <a:buClr>
                <a:schemeClr val="accent1"/>
              </a:buClr>
              <a:buSzPts val="1800"/>
              <a:buFont typeface="Calibri"/>
              <a:buChar char="◦"/>
            </a:pPr>
            <a:endParaRPr lang="en-US" dirty="0"/>
          </a:p>
          <a:p>
            <a:pPr marL="384048" marR="0" lvl="1" indent="-182880" algn="l" rtl="0">
              <a:lnSpc>
                <a:spcPct val="90000"/>
              </a:lnSpc>
              <a:spcBef>
                <a:spcPts val="600"/>
              </a:spcBef>
              <a:spcAft>
                <a:spcPts val="0"/>
              </a:spcAft>
              <a:buClr>
                <a:schemeClr val="accent1"/>
              </a:buClr>
              <a:buSzPts val="1800"/>
              <a:buFont typeface="Calibri"/>
              <a:buChar char="◦"/>
            </a:pPr>
            <a:endParaRPr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400"/>
              </a:spcBef>
              <a:spcAft>
                <a:spcPts val="0"/>
              </a:spcAft>
              <a:buClr>
                <a:srgbClr val="000000"/>
              </a:buClr>
              <a:buSzPts val="1100"/>
              <a:buFont typeface="Arial"/>
              <a:buNone/>
            </a:pPr>
            <a:r>
              <a:rPr lang="en-US">
                <a:solidFill>
                  <a:srgbClr val="FF8700"/>
                </a:solidFill>
              </a:rPr>
              <a:t>Research Design</a:t>
            </a:r>
            <a:endParaRPr sz="4800" b="0" i="0" u="none" strike="noStrike" cap="none">
              <a:solidFill>
                <a:srgbClr val="FF8700"/>
              </a:solidFill>
              <a:latin typeface="Calibri"/>
              <a:ea typeface="Calibri"/>
              <a:cs typeface="Calibri"/>
              <a:sym typeface="Calibri"/>
            </a:endParaRPr>
          </a:p>
        </p:txBody>
      </p:sp>
      <p:sp>
        <p:nvSpPr>
          <p:cNvPr id="167" name="Google Shape;167;p22"/>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384048" marR="0" lvl="1" indent="-182880" algn="l" rtl="0">
              <a:lnSpc>
                <a:spcPct val="90000"/>
              </a:lnSpc>
              <a:spcBef>
                <a:spcPts val="600"/>
              </a:spcBef>
              <a:spcAft>
                <a:spcPts val="0"/>
              </a:spcAft>
              <a:buClr>
                <a:schemeClr val="accent1"/>
              </a:buClr>
              <a:buSzPts val="1800"/>
              <a:buFont typeface="Calibri"/>
              <a:buChar char="◦"/>
            </a:pP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sz="2400" dirty="0"/>
              <a:t>Research </a:t>
            </a:r>
            <a:r>
              <a:rPr lang="en-US" sz="2400" dirty="0" smtClean="0"/>
              <a:t>design</a:t>
            </a:r>
          </a:p>
          <a:p>
            <a:pPr marL="841248" lvl="2" indent="-182880">
              <a:spcBef>
                <a:spcPts val="600"/>
              </a:spcBef>
            </a:pPr>
            <a:r>
              <a:rPr lang="en-US" sz="1800" dirty="0" smtClean="0"/>
              <a:t>is </a:t>
            </a:r>
            <a:r>
              <a:rPr lang="en-US" sz="1800" dirty="0"/>
              <a:t>plan of action to answer the </a:t>
            </a:r>
            <a:r>
              <a:rPr lang="en-US" sz="1800" dirty="0" smtClean="0"/>
              <a:t>question.</a:t>
            </a:r>
            <a:endParaRPr lang="en-US" sz="1800" dirty="0" smtClean="0"/>
          </a:p>
          <a:p>
            <a:pPr marL="841248" lvl="2" indent="-182880">
              <a:spcBef>
                <a:spcPts val="600"/>
              </a:spcBef>
              <a:buSzPts val="1800"/>
            </a:pPr>
            <a:r>
              <a:rPr lang="en-US" sz="1800" dirty="0" smtClean="0"/>
              <a:t>is </a:t>
            </a:r>
            <a:r>
              <a:rPr lang="en-US" sz="1800" dirty="0"/>
              <a:t>the blueprint for the collection, measurement, and analysis of data</a:t>
            </a:r>
            <a:r>
              <a:rPr lang="en-US" sz="1800" dirty="0" smtClean="0"/>
              <a:t>.</a:t>
            </a:r>
            <a:endParaRPr lang="tr-TR" sz="1800" dirty="0" smtClean="0"/>
          </a:p>
          <a:p>
            <a:pPr marL="201168" marR="0" lvl="1" indent="0" algn="l" rtl="0">
              <a:lnSpc>
                <a:spcPct val="90000"/>
              </a:lnSpc>
              <a:spcBef>
                <a:spcPts val="600"/>
              </a:spcBef>
              <a:spcAft>
                <a:spcPts val="0"/>
              </a:spcAft>
              <a:buClr>
                <a:schemeClr val="accent1"/>
              </a:buClr>
              <a:buSzPts val="1800"/>
              <a:buNone/>
            </a:pPr>
            <a:endParaRPr sz="2400" dirty="0"/>
          </a:p>
          <a:p>
            <a:pPr marL="384048" marR="0" lvl="1" indent="-182880" algn="l" rtl="0">
              <a:lnSpc>
                <a:spcPct val="90000"/>
              </a:lnSpc>
              <a:spcBef>
                <a:spcPts val="600"/>
              </a:spcBef>
              <a:spcAft>
                <a:spcPts val="0"/>
              </a:spcAft>
              <a:buClr>
                <a:schemeClr val="accent1"/>
              </a:buClr>
              <a:buSzPts val="1800"/>
              <a:buFont typeface="Calibri"/>
              <a:buChar char="◦"/>
            </a:pPr>
            <a:r>
              <a:rPr lang="en-US" sz="2400" dirty="0"/>
              <a:t>Some themes are common in all types of research designs</a:t>
            </a:r>
            <a:r>
              <a:rPr lang="en-US" sz="2400" dirty="0" smtClean="0"/>
              <a:t>:</a:t>
            </a:r>
          </a:p>
          <a:p>
            <a:pPr marL="944118" lvl="2" indent="-285750">
              <a:spcBef>
                <a:spcPts val="600"/>
              </a:spcBef>
              <a:buSzPts val="1800"/>
            </a:pPr>
            <a:r>
              <a:rPr lang="en-US" sz="1800" dirty="0" smtClean="0"/>
              <a:t>O</a:t>
            </a:r>
            <a:r>
              <a:rPr lang="en-US" sz="1800" dirty="0" smtClean="0"/>
              <a:t>bservation</a:t>
            </a:r>
            <a:endParaRPr lang="en-US" sz="1800" dirty="0"/>
          </a:p>
          <a:p>
            <a:pPr marL="944118" lvl="2" indent="-285750">
              <a:spcBef>
                <a:spcPts val="600"/>
              </a:spcBef>
              <a:buSzPts val="1800"/>
            </a:pPr>
            <a:r>
              <a:rPr lang="en-US" sz="1800" dirty="0" smtClean="0"/>
              <a:t>Induction</a:t>
            </a:r>
            <a:endParaRPr lang="en-US" sz="1800" dirty="0"/>
          </a:p>
          <a:p>
            <a:pPr marL="944118" lvl="2" indent="-285750">
              <a:spcBef>
                <a:spcPts val="600"/>
              </a:spcBef>
              <a:buSzPts val="1800"/>
            </a:pPr>
            <a:r>
              <a:rPr lang="en-US" sz="1800" dirty="0" smtClean="0"/>
              <a:t>D</a:t>
            </a:r>
            <a:r>
              <a:rPr lang="en-US" sz="1800" dirty="0" smtClean="0"/>
              <a:t>eduction</a:t>
            </a:r>
            <a:r>
              <a:rPr lang="en-US" dirty="0"/>
              <a:t/>
            </a:r>
            <a:br>
              <a:rPr lang="en-US" dirty="0"/>
            </a:b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2427</Words>
  <Application>Microsoft Office PowerPoint</Application>
  <PresentationFormat>On-screen Show (4:3)</PresentationFormat>
  <Paragraphs>247</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Noto Sans Symbols</vt:lpstr>
      <vt:lpstr>Tahoma</vt:lpstr>
      <vt:lpstr>Arial</vt:lpstr>
      <vt:lpstr>Times New Roman</vt:lpstr>
      <vt:lpstr>Calibri</vt:lpstr>
      <vt:lpstr>Retrospect</vt:lpstr>
      <vt:lpstr>Scientific Research in Information Systems</vt:lpstr>
      <vt:lpstr>Overview</vt:lpstr>
      <vt:lpstr>Research Questions</vt:lpstr>
      <vt:lpstr>Research Questions (cont.)</vt:lpstr>
      <vt:lpstr>Research Questions (cont.)</vt:lpstr>
      <vt:lpstr>Motivation</vt:lpstr>
      <vt:lpstr>Specification of Problem Statement</vt:lpstr>
      <vt:lpstr>Justification</vt:lpstr>
      <vt:lpstr>Research Design</vt:lpstr>
      <vt:lpstr>Observation, Induction and Deduction</vt:lpstr>
      <vt:lpstr>Observation, Induction and Deduction</vt:lpstr>
      <vt:lpstr>Observation, Induction and Deduction</vt:lpstr>
      <vt:lpstr>Selecting a Research Design</vt:lpstr>
      <vt:lpstr>Selecting a Research Design</vt:lpstr>
      <vt:lpstr>Research Methodology</vt:lpstr>
      <vt:lpstr>Research Methodology (cont.)</vt:lpstr>
      <vt:lpstr>Research Methodology (cont.)</vt:lpstr>
      <vt:lpstr>Research Methodology (cont.)</vt:lpstr>
      <vt:lpstr>Research Methodology (cont.)</vt:lpstr>
      <vt:lpstr>The Role of Literature in the Research Process</vt:lpstr>
      <vt:lpstr>The Role of Literature in the Research Process (cont.)</vt:lpstr>
      <vt:lpstr>The Role of Literature in the Research Process (cont.)</vt:lpstr>
      <vt:lpstr>Further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Research in Information Systems</dc:title>
  <dc:creator>Ozan</dc:creator>
  <cp:lastModifiedBy>Windows User</cp:lastModifiedBy>
  <cp:revision>6</cp:revision>
  <dcterms:modified xsi:type="dcterms:W3CDTF">2018-10-14T12:14:29Z</dcterms:modified>
</cp:coreProperties>
</file>