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3" r:id="rId26"/>
    <p:sldId id="285" r:id="rId27"/>
    <p:sldId id="286" r:id="rId28"/>
    <p:sldId id="290" r:id="rId29"/>
    <p:sldId id="291" r:id="rId30"/>
    <p:sldId id="287" r:id="rId31"/>
    <p:sldId id="288" r:id="rId32"/>
    <p:sldId id="289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25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24" r:id="rId56"/>
    <p:sldId id="326" r:id="rId57"/>
    <p:sldId id="316" r:id="rId58"/>
    <p:sldId id="317" r:id="rId59"/>
    <p:sldId id="327" r:id="rId60"/>
    <p:sldId id="319" r:id="rId61"/>
    <p:sldId id="320" r:id="rId62"/>
    <p:sldId id="321" r:id="rId63"/>
    <p:sldId id="322" r:id="rId64"/>
    <p:sldId id="323" r:id="rId65"/>
    <p:sldId id="328" r:id="rId6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6726A-A436-40C1-A849-C61AF2050E8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7FFD9BC2-D7FB-4AB2-A6FC-A4BEC74409A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1400" dirty="0">
              <a:latin typeface="Verdana" pitchFamily="34" charset="0"/>
            </a:rPr>
            <a:t>Mixed Methods Research</a:t>
          </a:r>
        </a:p>
      </dgm:t>
    </dgm:pt>
    <dgm:pt modelId="{400CF79A-EB95-4BD9-91DC-6FA3EC49FC7B}" type="parTrans" cxnId="{B08BF931-EBED-4C6C-B516-9FCFE201DD1C}">
      <dgm:prSet/>
      <dgm:spPr/>
      <dgm:t>
        <a:bodyPr/>
        <a:lstStyle/>
        <a:p>
          <a:endParaRPr lang="tr-TR"/>
        </a:p>
      </dgm:t>
    </dgm:pt>
    <dgm:pt modelId="{7177811B-AD71-443E-885F-2125353BBFC3}" type="sibTrans" cxnId="{B08BF931-EBED-4C6C-B516-9FCFE201DD1C}">
      <dgm:prSet/>
      <dgm:spPr/>
      <dgm:t>
        <a:bodyPr/>
        <a:lstStyle/>
        <a:p>
          <a:endParaRPr lang="tr-TR"/>
        </a:p>
      </dgm:t>
    </dgm:pt>
    <dgm:pt modelId="{7DB19952-F019-4151-B4B8-9FFF68C32F09}">
      <dgm:prSet phldrT="[Text]" custT="1"/>
      <dgm:spPr/>
      <dgm:t>
        <a:bodyPr/>
        <a:lstStyle/>
        <a:p>
          <a:pPr algn="l"/>
          <a:r>
            <a:rPr lang="tr-TR" sz="1200" dirty="0">
              <a:solidFill>
                <a:schemeClr val="tx1"/>
              </a:solidFill>
              <a:latin typeface="Verdana" pitchFamily="34" charset="0"/>
            </a:rPr>
            <a:t>1. Introduction to Mixed Methods Research</a:t>
          </a:r>
        </a:p>
      </dgm:t>
    </dgm:pt>
    <dgm:pt modelId="{D6351698-30DC-49AD-A1BD-7C4749449C31}" type="parTrans" cxnId="{602F6066-1170-4878-9724-9CD5F751751E}">
      <dgm:prSet/>
      <dgm:spPr/>
      <dgm:t>
        <a:bodyPr/>
        <a:lstStyle/>
        <a:p>
          <a:endParaRPr lang="tr-TR"/>
        </a:p>
      </dgm:t>
    </dgm:pt>
    <dgm:pt modelId="{92386FBC-FD47-4B27-8888-1B71729E8235}" type="sibTrans" cxnId="{602F6066-1170-4878-9724-9CD5F751751E}">
      <dgm:prSet/>
      <dgm:spPr/>
      <dgm:t>
        <a:bodyPr/>
        <a:lstStyle/>
        <a:p>
          <a:endParaRPr lang="tr-TR"/>
        </a:p>
      </dgm:t>
    </dgm:pt>
    <dgm:pt modelId="{5CE2EC1A-2490-4DE2-A403-5435ADA0D5DA}">
      <dgm:prSet phldrT="[Text]" custT="1"/>
      <dgm:spPr/>
      <dgm:t>
        <a:bodyPr/>
        <a:lstStyle/>
        <a:p>
          <a:r>
            <a:rPr lang="tr-TR" sz="1000" dirty="0">
              <a:latin typeface="Verdana" pitchFamily="34" charset="0"/>
            </a:rPr>
            <a:t>1.1 </a:t>
          </a:r>
          <a:r>
            <a:rPr lang="tr-TR" sz="1000" dirty="0" err="1">
              <a:latin typeface="Verdana" pitchFamily="34" charset="0"/>
            </a:rPr>
            <a:t>What</a:t>
          </a:r>
          <a:r>
            <a:rPr lang="tr-TR" sz="1000" dirty="0">
              <a:latin typeface="Verdana" pitchFamily="34" charset="0"/>
            </a:rPr>
            <a:t> is Mixed Methods Research?</a:t>
          </a:r>
          <a:endParaRPr lang="tr-TR" sz="1000" dirty="0"/>
        </a:p>
      </dgm:t>
    </dgm:pt>
    <dgm:pt modelId="{3F9EAC0C-46F3-4E73-B601-867204FE92AD}" type="parTrans" cxnId="{5DE5D702-F53F-42A1-9F61-8E9BC2ADDC7F}">
      <dgm:prSet/>
      <dgm:spPr/>
      <dgm:t>
        <a:bodyPr/>
        <a:lstStyle/>
        <a:p>
          <a:endParaRPr lang="tr-TR"/>
        </a:p>
      </dgm:t>
    </dgm:pt>
    <dgm:pt modelId="{24FBE59F-C1E8-4BC9-90D5-D79F081C0DAC}" type="sibTrans" cxnId="{5DE5D702-F53F-42A1-9F61-8E9BC2ADDC7F}">
      <dgm:prSet/>
      <dgm:spPr/>
      <dgm:t>
        <a:bodyPr/>
        <a:lstStyle/>
        <a:p>
          <a:endParaRPr lang="tr-TR"/>
        </a:p>
      </dgm:t>
    </dgm:pt>
    <dgm:pt modelId="{DE3D6857-4073-47D5-BF78-4E7E4B649A16}">
      <dgm:prSet phldrT="[Text]" custT="1"/>
      <dgm:spPr/>
      <dgm:t>
        <a:bodyPr/>
        <a:lstStyle/>
        <a:p>
          <a:pPr algn="l"/>
          <a:r>
            <a:rPr lang="tr-TR" sz="1200" dirty="0">
              <a:solidFill>
                <a:schemeClr val="tx1"/>
              </a:solidFill>
              <a:latin typeface="Verdana" pitchFamily="34" charset="0"/>
            </a:rPr>
            <a:t>2. Choosing a Mixed Methods Design</a:t>
          </a:r>
        </a:p>
      </dgm:t>
    </dgm:pt>
    <dgm:pt modelId="{308816B1-4F0C-4DE7-880F-8AE455FD2F4F}" type="parTrans" cxnId="{BE90F4D6-74B6-4BE6-9667-E00464DE0F09}">
      <dgm:prSet/>
      <dgm:spPr/>
      <dgm:t>
        <a:bodyPr/>
        <a:lstStyle/>
        <a:p>
          <a:endParaRPr lang="tr-TR"/>
        </a:p>
      </dgm:t>
    </dgm:pt>
    <dgm:pt modelId="{2563D379-F4C9-4158-B1F1-E46510D5ADC0}" type="sibTrans" cxnId="{BE90F4D6-74B6-4BE6-9667-E00464DE0F09}">
      <dgm:prSet/>
      <dgm:spPr/>
      <dgm:t>
        <a:bodyPr/>
        <a:lstStyle/>
        <a:p>
          <a:endParaRPr lang="tr-TR"/>
        </a:p>
      </dgm:t>
    </dgm:pt>
    <dgm:pt modelId="{3AD7BAB9-9335-46BC-95D0-EFC452DEDCD6}">
      <dgm:prSet phldrT="[Text]" custT="1"/>
      <dgm:spPr/>
      <dgm:t>
        <a:bodyPr/>
        <a:lstStyle/>
        <a:p>
          <a:r>
            <a:rPr lang="tr-TR" sz="1000" dirty="0">
              <a:latin typeface="Verdana" pitchFamily="34" charset="0"/>
            </a:rPr>
            <a:t>1.2 </a:t>
          </a:r>
          <a:r>
            <a:rPr lang="tr-TR" sz="1000" dirty="0" err="1">
              <a:latin typeface="Verdana" pitchFamily="34" charset="0"/>
            </a:rPr>
            <a:t>Worldviews</a:t>
          </a:r>
          <a:r>
            <a:rPr lang="tr-TR" sz="1000" dirty="0">
              <a:latin typeface="Verdana" pitchFamily="34" charset="0"/>
            </a:rPr>
            <a:t> and Mixed Methods Reseach</a:t>
          </a:r>
          <a:endParaRPr lang="tr-TR" sz="1000" dirty="0"/>
        </a:p>
      </dgm:t>
    </dgm:pt>
    <dgm:pt modelId="{A0B39BF2-A62C-4551-A9C0-71A01FDD7BF9}" type="parTrans" cxnId="{52A43E77-5B9F-4EE5-8A9D-1797DD708A7D}">
      <dgm:prSet/>
      <dgm:spPr/>
      <dgm:t>
        <a:bodyPr/>
        <a:lstStyle/>
        <a:p>
          <a:endParaRPr lang="tr-TR"/>
        </a:p>
      </dgm:t>
    </dgm:pt>
    <dgm:pt modelId="{F887F7D9-12C7-4619-A358-661F539550EE}" type="sibTrans" cxnId="{52A43E77-5B9F-4EE5-8A9D-1797DD708A7D}">
      <dgm:prSet/>
      <dgm:spPr/>
      <dgm:t>
        <a:bodyPr/>
        <a:lstStyle/>
        <a:p>
          <a:endParaRPr lang="tr-TR"/>
        </a:p>
      </dgm:t>
    </dgm:pt>
    <dgm:pt modelId="{A16AF922-1D48-4F04-8638-ED14088ADF4E}">
      <dgm:prSet phldrT="[Text]" custT="1"/>
      <dgm:spPr/>
      <dgm:t>
        <a:bodyPr/>
        <a:lstStyle/>
        <a:p>
          <a:r>
            <a:rPr lang="tr-TR" sz="1000" dirty="0">
              <a:latin typeface="Verdana" pitchFamily="34" charset="0"/>
            </a:rPr>
            <a:t>1.3 </a:t>
          </a:r>
          <a:r>
            <a:rPr lang="tr-TR" sz="1000" dirty="0" err="1">
              <a:latin typeface="Verdana" pitchFamily="34" charset="0"/>
            </a:rPr>
            <a:t>Quantitative</a:t>
          </a:r>
          <a:r>
            <a:rPr lang="tr-TR" sz="1000" dirty="0">
              <a:latin typeface="Verdana" pitchFamily="34" charset="0"/>
            </a:rPr>
            <a:t> and Qualitative Research</a:t>
          </a:r>
          <a:endParaRPr lang="tr-TR" sz="1000" dirty="0"/>
        </a:p>
      </dgm:t>
    </dgm:pt>
    <dgm:pt modelId="{5D7F63ED-6F0A-4A28-85B5-246CC7775670}" type="parTrans" cxnId="{24E3C83D-7A8A-4A5A-A847-CF22E34B7E9C}">
      <dgm:prSet/>
      <dgm:spPr/>
      <dgm:t>
        <a:bodyPr/>
        <a:lstStyle/>
        <a:p>
          <a:endParaRPr lang="tr-TR"/>
        </a:p>
      </dgm:t>
    </dgm:pt>
    <dgm:pt modelId="{F3EE39F9-F2BC-4AEB-AD70-3E868EA75749}" type="sibTrans" cxnId="{24E3C83D-7A8A-4A5A-A847-CF22E34B7E9C}">
      <dgm:prSet/>
      <dgm:spPr/>
      <dgm:t>
        <a:bodyPr/>
        <a:lstStyle/>
        <a:p>
          <a:endParaRPr lang="tr-TR"/>
        </a:p>
      </dgm:t>
    </dgm:pt>
    <dgm:pt modelId="{4827DB8F-657E-4F88-9FA1-BAD99E7FAA28}">
      <dgm:prSet phldrT="[Text]" custT="1"/>
      <dgm:spPr/>
      <dgm:t>
        <a:bodyPr/>
        <a:lstStyle/>
        <a:p>
          <a:r>
            <a:rPr lang="tr-TR" sz="1000" dirty="0">
              <a:latin typeface="Verdana" pitchFamily="34" charset="0"/>
            </a:rPr>
            <a:t>1.4 </a:t>
          </a:r>
          <a:r>
            <a:rPr lang="tr-TR" sz="1000" dirty="0" err="1">
              <a:latin typeface="Verdana" pitchFamily="34" charset="0"/>
            </a:rPr>
            <a:t>Research</a:t>
          </a:r>
          <a:r>
            <a:rPr lang="tr-TR" sz="1000" dirty="0">
              <a:latin typeface="Verdana" pitchFamily="34" charset="0"/>
            </a:rPr>
            <a:t> Problems Adressed </a:t>
          </a:r>
          <a:r>
            <a:rPr lang="tr-TR" sz="1000" dirty="0" err="1">
              <a:latin typeface="Verdana" pitchFamily="34" charset="0"/>
            </a:rPr>
            <a:t>by</a:t>
          </a:r>
          <a:r>
            <a:rPr lang="tr-TR" sz="1000" dirty="0">
              <a:latin typeface="Verdana" pitchFamily="34" charset="0"/>
            </a:rPr>
            <a:t> </a:t>
          </a:r>
          <a:r>
            <a:rPr lang="tr-TR" sz="1000" dirty="0" err="1">
              <a:latin typeface="Verdana" pitchFamily="34" charset="0"/>
            </a:rPr>
            <a:t>Mixed</a:t>
          </a:r>
          <a:r>
            <a:rPr lang="tr-TR" sz="1000" dirty="0">
              <a:latin typeface="Verdana" pitchFamily="34" charset="0"/>
            </a:rPr>
            <a:t> </a:t>
          </a:r>
          <a:r>
            <a:rPr lang="tr-TR" sz="1000" dirty="0" err="1">
              <a:latin typeface="Verdana" pitchFamily="34" charset="0"/>
            </a:rPr>
            <a:t>Methods</a:t>
          </a:r>
          <a:endParaRPr lang="tr-TR" sz="1000" dirty="0"/>
        </a:p>
      </dgm:t>
    </dgm:pt>
    <dgm:pt modelId="{FBED9207-4558-4661-A16B-10202A8E4CC1}" type="parTrans" cxnId="{5C48ABA2-B269-4830-931B-C3F8371DAB41}">
      <dgm:prSet/>
      <dgm:spPr/>
      <dgm:t>
        <a:bodyPr/>
        <a:lstStyle/>
        <a:p>
          <a:endParaRPr lang="tr-TR"/>
        </a:p>
      </dgm:t>
    </dgm:pt>
    <dgm:pt modelId="{2363C813-463E-4C6F-9830-B6B2C9A43828}" type="sibTrans" cxnId="{5C48ABA2-B269-4830-931B-C3F8371DAB41}">
      <dgm:prSet/>
      <dgm:spPr/>
      <dgm:t>
        <a:bodyPr/>
        <a:lstStyle/>
        <a:p>
          <a:endParaRPr lang="tr-TR"/>
        </a:p>
      </dgm:t>
    </dgm:pt>
    <dgm:pt modelId="{62B595E3-9C31-46A4-9F75-0BDFEDE3CEDD}">
      <dgm:prSet phldrT="[Text]" custT="1"/>
      <dgm:spPr/>
      <dgm:t>
        <a:bodyPr/>
        <a:lstStyle/>
        <a:p>
          <a:r>
            <a:rPr lang="tr-TR" sz="1000" dirty="0">
              <a:solidFill>
                <a:schemeClr val="tx1"/>
              </a:solidFill>
              <a:latin typeface="Verdana" pitchFamily="34" charset="0"/>
            </a:rPr>
            <a:t>2.1 </a:t>
          </a:r>
          <a:r>
            <a:rPr lang="tr-TR" sz="1000" dirty="0" err="1">
              <a:solidFill>
                <a:schemeClr val="tx1"/>
              </a:solidFill>
              <a:latin typeface="Verdana" pitchFamily="34" charset="0"/>
            </a:rPr>
            <a:t>The</a:t>
          </a:r>
          <a:r>
            <a:rPr lang="tr-TR" sz="1000" dirty="0">
              <a:solidFill>
                <a:schemeClr val="tx1"/>
              </a:solidFill>
              <a:latin typeface="Verdana" pitchFamily="34" charset="0"/>
            </a:rPr>
            <a:t> Triangulation Design</a:t>
          </a:r>
          <a:endParaRPr lang="tr-TR" sz="1000" dirty="0">
            <a:solidFill>
              <a:schemeClr val="tx1"/>
            </a:solidFill>
          </a:endParaRPr>
        </a:p>
      </dgm:t>
    </dgm:pt>
    <dgm:pt modelId="{3E78C69F-36AB-4336-B12D-2FC2FF50E2C2}" type="parTrans" cxnId="{E5A89A4D-DD00-4536-9627-F95C032FD316}">
      <dgm:prSet/>
      <dgm:spPr/>
      <dgm:t>
        <a:bodyPr/>
        <a:lstStyle/>
        <a:p>
          <a:endParaRPr lang="tr-TR"/>
        </a:p>
      </dgm:t>
    </dgm:pt>
    <dgm:pt modelId="{396AA2B3-3EC3-487E-8847-E6508644929B}" type="sibTrans" cxnId="{E5A89A4D-DD00-4536-9627-F95C032FD316}">
      <dgm:prSet/>
      <dgm:spPr/>
      <dgm:t>
        <a:bodyPr/>
        <a:lstStyle/>
        <a:p>
          <a:endParaRPr lang="tr-TR"/>
        </a:p>
      </dgm:t>
    </dgm:pt>
    <dgm:pt modelId="{1DA5248C-8BBA-47CA-935B-8F667023CB9C}">
      <dgm:prSet phldrT="[Text]" custT="1"/>
      <dgm:spPr/>
      <dgm:t>
        <a:bodyPr/>
        <a:lstStyle/>
        <a:p>
          <a:r>
            <a:rPr lang="tr-TR" sz="1000" dirty="0">
              <a:solidFill>
                <a:schemeClr val="tx1"/>
              </a:solidFill>
              <a:latin typeface="Verdana" pitchFamily="34" charset="0"/>
            </a:rPr>
            <a:t>2.2 </a:t>
          </a:r>
          <a:r>
            <a:rPr lang="tr-TR" sz="1000" dirty="0" err="1">
              <a:solidFill>
                <a:schemeClr val="tx1"/>
              </a:solidFill>
              <a:latin typeface="Verdana" pitchFamily="34" charset="0"/>
            </a:rPr>
            <a:t>The</a:t>
          </a:r>
          <a:r>
            <a:rPr lang="tr-TR" sz="1000" dirty="0">
              <a:solidFill>
                <a:schemeClr val="tx1"/>
              </a:solidFill>
              <a:latin typeface="Verdana" pitchFamily="34" charset="0"/>
            </a:rPr>
            <a:t> Embedded Design</a:t>
          </a:r>
          <a:endParaRPr lang="tr-TR" sz="1000" dirty="0">
            <a:solidFill>
              <a:schemeClr val="tx1"/>
            </a:solidFill>
          </a:endParaRPr>
        </a:p>
      </dgm:t>
    </dgm:pt>
    <dgm:pt modelId="{291327CC-65E9-4C06-8288-22955FF907D9}" type="parTrans" cxnId="{5AFB47D8-DE31-4A57-AC2C-2B5ED7AF3403}">
      <dgm:prSet/>
      <dgm:spPr/>
      <dgm:t>
        <a:bodyPr/>
        <a:lstStyle/>
        <a:p>
          <a:endParaRPr lang="tr-TR"/>
        </a:p>
      </dgm:t>
    </dgm:pt>
    <dgm:pt modelId="{3B1DDF8B-5F3F-458A-8ACA-8A01DEB1BC7D}" type="sibTrans" cxnId="{5AFB47D8-DE31-4A57-AC2C-2B5ED7AF3403}">
      <dgm:prSet/>
      <dgm:spPr/>
      <dgm:t>
        <a:bodyPr/>
        <a:lstStyle/>
        <a:p>
          <a:endParaRPr lang="tr-TR"/>
        </a:p>
      </dgm:t>
    </dgm:pt>
    <dgm:pt modelId="{B4CE9957-6DC2-4C2C-AACB-71359CF7DED2}">
      <dgm:prSet phldrT="[Text]" custT="1"/>
      <dgm:spPr/>
      <dgm:t>
        <a:bodyPr/>
        <a:lstStyle/>
        <a:p>
          <a:r>
            <a:rPr lang="tr-TR" sz="1000" dirty="0"/>
            <a:t>2.3 </a:t>
          </a:r>
          <a:r>
            <a:rPr lang="tr-TR" sz="1000" dirty="0" err="1"/>
            <a:t>The</a:t>
          </a:r>
          <a:r>
            <a:rPr lang="tr-TR" sz="1000" dirty="0"/>
            <a:t> Explanatory Design</a:t>
          </a:r>
        </a:p>
      </dgm:t>
    </dgm:pt>
    <dgm:pt modelId="{C0B75BB1-4623-4115-B7A0-3F2F44D0A641}" type="parTrans" cxnId="{02D011B9-2904-4688-9223-5EB73DDB36EE}">
      <dgm:prSet/>
      <dgm:spPr/>
      <dgm:t>
        <a:bodyPr/>
        <a:lstStyle/>
        <a:p>
          <a:endParaRPr lang="tr-TR"/>
        </a:p>
      </dgm:t>
    </dgm:pt>
    <dgm:pt modelId="{1F76AA13-138E-4C76-BA41-C9673639A170}" type="sibTrans" cxnId="{02D011B9-2904-4688-9223-5EB73DDB36EE}">
      <dgm:prSet/>
      <dgm:spPr/>
      <dgm:t>
        <a:bodyPr/>
        <a:lstStyle/>
        <a:p>
          <a:endParaRPr lang="tr-TR"/>
        </a:p>
      </dgm:t>
    </dgm:pt>
    <dgm:pt modelId="{3A272459-AA87-4247-A31A-85B6DD9EB8B9}">
      <dgm:prSet phldrT="[Text]" custT="1"/>
      <dgm:spPr/>
      <dgm:t>
        <a:bodyPr/>
        <a:lstStyle/>
        <a:p>
          <a:r>
            <a:rPr lang="tr-TR" sz="1000" dirty="0"/>
            <a:t>2.4 </a:t>
          </a:r>
          <a:r>
            <a:rPr lang="tr-TR" sz="1000" dirty="0" err="1"/>
            <a:t>The</a:t>
          </a:r>
          <a:r>
            <a:rPr lang="tr-TR" sz="1000" dirty="0"/>
            <a:t> Exploratory Design</a:t>
          </a:r>
        </a:p>
      </dgm:t>
    </dgm:pt>
    <dgm:pt modelId="{0C9542BD-BBE4-4082-BB29-39B74F8E2D7B}" type="parTrans" cxnId="{D4785218-23C7-4A1B-9F40-DD58B9CD9C3F}">
      <dgm:prSet/>
      <dgm:spPr/>
      <dgm:t>
        <a:bodyPr/>
        <a:lstStyle/>
        <a:p>
          <a:endParaRPr lang="tr-TR"/>
        </a:p>
      </dgm:t>
    </dgm:pt>
    <dgm:pt modelId="{EBCEB372-BA9C-4070-9195-47DFDB6CB0AD}" type="sibTrans" cxnId="{D4785218-23C7-4A1B-9F40-DD58B9CD9C3F}">
      <dgm:prSet/>
      <dgm:spPr/>
      <dgm:t>
        <a:bodyPr/>
        <a:lstStyle/>
        <a:p>
          <a:endParaRPr lang="tr-TR"/>
        </a:p>
      </dgm:t>
    </dgm:pt>
    <dgm:pt modelId="{2C950327-6E70-460E-BCEE-021AD685A4BA}">
      <dgm:prSet phldrT="[Text]" custT="1"/>
      <dgm:spPr/>
      <dgm:t>
        <a:bodyPr/>
        <a:lstStyle/>
        <a:p>
          <a:pPr algn="l"/>
          <a:r>
            <a:rPr lang="tr-TR" sz="1200" dirty="0">
              <a:solidFill>
                <a:schemeClr val="tx1"/>
              </a:solidFill>
              <a:latin typeface="Verdana" pitchFamily="34" charset="0"/>
            </a:rPr>
            <a:t>3. Introducing a Mixed Method Study</a:t>
          </a:r>
        </a:p>
      </dgm:t>
    </dgm:pt>
    <dgm:pt modelId="{D8A94B11-B7F0-49FF-99CD-84AF550CF90C}" type="parTrans" cxnId="{454A27C4-580D-489B-8B12-48D1CA54FB85}">
      <dgm:prSet/>
      <dgm:spPr/>
      <dgm:t>
        <a:bodyPr/>
        <a:lstStyle/>
        <a:p>
          <a:endParaRPr lang="tr-TR"/>
        </a:p>
      </dgm:t>
    </dgm:pt>
    <dgm:pt modelId="{5144F5D6-3F96-465D-93E3-E5582C0E04A2}" type="sibTrans" cxnId="{454A27C4-580D-489B-8B12-48D1CA54FB85}">
      <dgm:prSet/>
      <dgm:spPr/>
      <dgm:t>
        <a:bodyPr/>
        <a:lstStyle/>
        <a:p>
          <a:endParaRPr lang="tr-TR"/>
        </a:p>
      </dgm:t>
    </dgm:pt>
    <dgm:pt modelId="{4EE2FB19-FF37-4AEE-8496-5756A75425EF}">
      <dgm:prSet phldrT="[Text]" custT="1"/>
      <dgm:spPr/>
      <dgm:t>
        <a:bodyPr/>
        <a:lstStyle/>
        <a:p>
          <a:pPr algn="l"/>
          <a:r>
            <a:rPr lang="tr-TR" sz="1200" dirty="0">
              <a:solidFill>
                <a:schemeClr val="tx1"/>
              </a:solidFill>
              <a:latin typeface="Verdana" pitchFamily="34" charset="0"/>
            </a:rPr>
            <a:t>4. Collecting Data in Mixed Methods Research</a:t>
          </a:r>
        </a:p>
      </dgm:t>
    </dgm:pt>
    <dgm:pt modelId="{926D4A10-57A3-4742-A111-43C2FD603F20}" type="parTrans" cxnId="{20BF09B6-B800-499D-82D8-510E80463573}">
      <dgm:prSet/>
      <dgm:spPr/>
      <dgm:t>
        <a:bodyPr/>
        <a:lstStyle/>
        <a:p>
          <a:endParaRPr lang="tr-TR"/>
        </a:p>
      </dgm:t>
    </dgm:pt>
    <dgm:pt modelId="{59DE50A7-F174-4078-ACE0-00825198E716}" type="sibTrans" cxnId="{20BF09B6-B800-499D-82D8-510E80463573}">
      <dgm:prSet/>
      <dgm:spPr/>
      <dgm:t>
        <a:bodyPr/>
        <a:lstStyle/>
        <a:p>
          <a:endParaRPr lang="tr-TR"/>
        </a:p>
      </dgm:t>
    </dgm:pt>
    <dgm:pt modelId="{647954CE-D1D0-4C15-B408-5B4073E4E6CF}">
      <dgm:prSet phldrT="[Text]" custT="1"/>
      <dgm:spPr/>
      <dgm:t>
        <a:bodyPr/>
        <a:lstStyle/>
        <a:p>
          <a:pPr algn="l"/>
          <a:r>
            <a:rPr lang="tr-TR" sz="1200" dirty="0">
              <a:solidFill>
                <a:schemeClr val="tx1"/>
              </a:solidFill>
              <a:latin typeface="Verdana" pitchFamily="34" charset="0"/>
            </a:rPr>
            <a:t>5. Analyzing Data in Mixed Methods Research</a:t>
          </a:r>
        </a:p>
      </dgm:t>
    </dgm:pt>
    <dgm:pt modelId="{7C3EEAD7-9BF7-4EC1-A031-85BEB8984832}" type="parTrans" cxnId="{C251D1F9-0C76-4BE6-8D9B-62D1EEF8D17F}">
      <dgm:prSet/>
      <dgm:spPr/>
      <dgm:t>
        <a:bodyPr/>
        <a:lstStyle/>
        <a:p>
          <a:endParaRPr lang="tr-TR"/>
        </a:p>
      </dgm:t>
    </dgm:pt>
    <dgm:pt modelId="{63D7C423-5166-4660-9530-6A1F651197A9}" type="sibTrans" cxnId="{C251D1F9-0C76-4BE6-8D9B-62D1EEF8D17F}">
      <dgm:prSet/>
      <dgm:spPr/>
      <dgm:t>
        <a:bodyPr/>
        <a:lstStyle/>
        <a:p>
          <a:endParaRPr lang="tr-TR"/>
        </a:p>
      </dgm:t>
    </dgm:pt>
    <dgm:pt modelId="{D19B47E8-4B8B-4E6D-8335-E1D4ED392B31}">
      <dgm:prSet phldrT="[Text]" custT="1"/>
      <dgm:spPr/>
      <dgm:t>
        <a:bodyPr/>
        <a:lstStyle/>
        <a:p>
          <a:pPr algn="l"/>
          <a:r>
            <a:rPr lang="tr-TR" sz="1200" dirty="0">
              <a:solidFill>
                <a:schemeClr val="tx1"/>
              </a:solidFill>
              <a:latin typeface="Verdana" pitchFamily="34" charset="0"/>
            </a:rPr>
            <a:t>6. </a:t>
          </a:r>
          <a:r>
            <a:rPr lang="tr-TR" sz="1200" dirty="0">
              <a:solidFill>
                <a:schemeClr val="tx2">
                  <a:shade val="75000"/>
                </a:schemeClr>
              </a:solidFill>
              <a:latin typeface="Verdana" pitchFamily="34" charset="0"/>
            </a:rPr>
            <a:t>Reviewing Mixed Methods Studies (Ch3&amp;Appendicies)</a:t>
          </a:r>
          <a:endParaRPr lang="tr-TR" sz="1200" dirty="0">
            <a:solidFill>
              <a:schemeClr val="tx1"/>
            </a:solidFill>
            <a:latin typeface="Verdana" pitchFamily="34" charset="0"/>
          </a:endParaRPr>
        </a:p>
      </dgm:t>
    </dgm:pt>
    <dgm:pt modelId="{8772ED9D-3B85-44D8-904C-A84403EA525A}" type="parTrans" cxnId="{C9A9CA43-5B5C-4A95-9783-D594C768FC2E}">
      <dgm:prSet/>
      <dgm:spPr/>
      <dgm:t>
        <a:bodyPr/>
        <a:lstStyle/>
        <a:p>
          <a:endParaRPr lang="tr-TR"/>
        </a:p>
      </dgm:t>
    </dgm:pt>
    <dgm:pt modelId="{D2F7360E-628B-49E7-9D20-97D510E4E4DF}" type="sibTrans" cxnId="{C9A9CA43-5B5C-4A95-9783-D594C768FC2E}">
      <dgm:prSet/>
      <dgm:spPr/>
      <dgm:t>
        <a:bodyPr/>
        <a:lstStyle/>
        <a:p>
          <a:endParaRPr lang="tr-TR"/>
        </a:p>
      </dgm:t>
    </dgm:pt>
    <dgm:pt modelId="{84EFFF7A-3EE5-45A0-B8BC-6187EAEAD6EF}" type="pres">
      <dgm:prSet presAssocID="{5AE6726A-A436-40C1-A849-C61AF2050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7AA49D-5133-48B1-9DF5-6E5EE27A76CC}" type="pres">
      <dgm:prSet presAssocID="{7FFD9BC2-D7FB-4AB2-A6FC-A4BEC74409AD}" presName="root1" presStyleCnt="0"/>
      <dgm:spPr/>
    </dgm:pt>
    <dgm:pt modelId="{37C84E5A-94E7-4A5A-AA80-00030B11CC3A}" type="pres">
      <dgm:prSet presAssocID="{7FFD9BC2-D7FB-4AB2-A6FC-A4BEC74409AD}" presName="LevelOneTextNode" presStyleLbl="node0" presStyleIdx="0" presStyleCnt="1" custScaleX="262543" custScaleY="376498">
        <dgm:presLayoutVars>
          <dgm:chPref val="3"/>
        </dgm:presLayoutVars>
      </dgm:prSet>
      <dgm:spPr/>
    </dgm:pt>
    <dgm:pt modelId="{299649B1-6948-4626-A0BD-35032BF85B4A}" type="pres">
      <dgm:prSet presAssocID="{7FFD9BC2-D7FB-4AB2-A6FC-A4BEC74409AD}" presName="level2hierChild" presStyleCnt="0"/>
      <dgm:spPr/>
    </dgm:pt>
    <dgm:pt modelId="{FB335733-18EE-4E4F-A92C-B92331DF3A42}" type="pres">
      <dgm:prSet presAssocID="{D6351698-30DC-49AD-A1BD-7C4749449C31}" presName="conn2-1" presStyleLbl="parChTrans1D2" presStyleIdx="0" presStyleCnt="6"/>
      <dgm:spPr/>
    </dgm:pt>
    <dgm:pt modelId="{1C2DE2E9-A658-48C9-BB8B-B64D2C895996}" type="pres">
      <dgm:prSet presAssocID="{D6351698-30DC-49AD-A1BD-7C4749449C31}" presName="connTx" presStyleLbl="parChTrans1D2" presStyleIdx="0" presStyleCnt="6"/>
      <dgm:spPr/>
    </dgm:pt>
    <dgm:pt modelId="{7A05D50C-B6DE-4A03-A21F-2F98660834B6}" type="pres">
      <dgm:prSet presAssocID="{7DB19952-F019-4151-B4B8-9FFF68C32F09}" presName="root2" presStyleCnt="0"/>
      <dgm:spPr/>
    </dgm:pt>
    <dgm:pt modelId="{F69B9F72-8102-4C79-A559-E3C7F6470669}" type="pres">
      <dgm:prSet presAssocID="{7DB19952-F019-4151-B4B8-9FFF68C32F09}" presName="LevelTwoTextNode" presStyleLbl="node2" presStyleIdx="0" presStyleCnt="6" custScaleX="422938" custScaleY="169389">
        <dgm:presLayoutVars>
          <dgm:chPref val="3"/>
        </dgm:presLayoutVars>
      </dgm:prSet>
      <dgm:spPr/>
    </dgm:pt>
    <dgm:pt modelId="{73578303-6069-441B-8DA2-DDD18F2596CD}" type="pres">
      <dgm:prSet presAssocID="{7DB19952-F019-4151-B4B8-9FFF68C32F09}" presName="level3hierChild" presStyleCnt="0"/>
      <dgm:spPr/>
    </dgm:pt>
    <dgm:pt modelId="{629B1C3C-5AB6-49FF-B905-41250777C68E}" type="pres">
      <dgm:prSet presAssocID="{3F9EAC0C-46F3-4E73-B601-867204FE92AD}" presName="conn2-1" presStyleLbl="parChTrans1D3" presStyleIdx="0" presStyleCnt="8"/>
      <dgm:spPr/>
    </dgm:pt>
    <dgm:pt modelId="{BBC36963-BA84-4E2E-B34E-661D655A26AC}" type="pres">
      <dgm:prSet presAssocID="{3F9EAC0C-46F3-4E73-B601-867204FE92AD}" presName="connTx" presStyleLbl="parChTrans1D3" presStyleIdx="0" presStyleCnt="8"/>
      <dgm:spPr/>
    </dgm:pt>
    <dgm:pt modelId="{7731519E-207F-416D-9884-57A3C4B29E55}" type="pres">
      <dgm:prSet presAssocID="{5CE2EC1A-2490-4DE2-A403-5435ADA0D5DA}" presName="root2" presStyleCnt="0"/>
      <dgm:spPr/>
    </dgm:pt>
    <dgm:pt modelId="{4492A617-1F2A-44EE-AC04-654CF2288C91}" type="pres">
      <dgm:prSet presAssocID="{5CE2EC1A-2490-4DE2-A403-5435ADA0D5DA}" presName="LevelTwoTextNode" presStyleLbl="node3" presStyleIdx="0" presStyleCnt="8" custScaleX="330817">
        <dgm:presLayoutVars>
          <dgm:chPref val="3"/>
        </dgm:presLayoutVars>
      </dgm:prSet>
      <dgm:spPr/>
    </dgm:pt>
    <dgm:pt modelId="{245E1787-DCA8-44C6-95D5-C229FF53A8B3}" type="pres">
      <dgm:prSet presAssocID="{5CE2EC1A-2490-4DE2-A403-5435ADA0D5DA}" presName="level3hierChild" presStyleCnt="0"/>
      <dgm:spPr/>
    </dgm:pt>
    <dgm:pt modelId="{2F11A7E0-49F3-42A4-938B-FAFA8C54364D}" type="pres">
      <dgm:prSet presAssocID="{A0B39BF2-A62C-4551-A9C0-71A01FDD7BF9}" presName="conn2-1" presStyleLbl="parChTrans1D3" presStyleIdx="1" presStyleCnt="8"/>
      <dgm:spPr/>
    </dgm:pt>
    <dgm:pt modelId="{689D8D87-1CD7-4A00-B6B1-7F9262C499D5}" type="pres">
      <dgm:prSet presAssocID="{A0B39BF2-A62C-4551-A9C0-71A01FDD7BF9}" presName="connTx" presStyleLbl="parChTrans1D3" presStyleIdx="1" presStyleCnt="8"/>
      <dgm:spPr/>
    </dgm:pt>
    <dgm:pt modelId="{119D1C4D-956C-4C13-A919-A6483F77E88B}" type="pres">
      <dgm:prSet presAssocID="{3AD7BAB9-9335-46BC-95D0-EFC452DEDCD6}" presName="root2" presStyleCnt="0"/>
      <dgm:spPr/>
    </dgm:pt>
    <dgm:pt modelId="{0D289042-AB49-43CD-9787-B9471599B220}" type="pres">
      <dgm:prSet presAssocID="{3AD7BAB9-9335-46BC-95D0-EFC452DEDCD6}" presName="LevelTwoTextNode" presStyleLbl="node3" presStyleIdx="1" presStyleCnt="8" custScaleX="330817">
        <dgm:presLayoutVars>
          <dgm:chPref val="3"/>
        </dgm:presLayoutVars>
      </dgm:prSet>
      <dgm:spPr/>
    </dgm:pt>
    <dgm:pt modelId="{EB0AED57-B453-40BB-B6FE-F03A9CE307B2}" type="pres">
      <dgm:prSet presAssocID="{3AD7BAB9-9335-46BC-95D0-EFC452DEDCD6}" presName="level3hierChild" presStyleCnt="0"/>
      <dgm:spPr/>
    </dgm:pt>
    <dgm:pt modelId="{506F7287-F2F4-4883-927F-E6F9FB91B0EC}" type="pres">
      <dgm:prSet presAssocID="{5D7F63ED-6F0A-4A28-85B5-246CC7775670}" presName="conn2-1" presStyleLbl="parChTrans1D3" presStyleIdx="2" presStyleCnt="8"/>
      <dgm:spPr/>
    </dgm:pt>
    <dgm:pt modelId="{ABB48E34-BF76-4E70-A225-11E1DB387A7A}" type="pres">
      <dgm:prSet presAssocID="{5D7F63ED-6F0A-4A28-85B5-246CC7775670}" presName="connTx" presStyleLbl="parChTrans1D3" presStyleIdx="2" presStyleCnt="8"/>
      <dgm:spPr/>
    </dgm:pt>
    <dgm:pt modelId="{5DB90BF2-45AD-4E23-B718-461EDE77F87E}" type="pres">
      <dgm:prSet presAssocID="{A16AF922-1D48-4F04-8638-ED14088ADF4E}" presName="root2" presStyleCnt="0"/>
      <dgm:spPr/>
    </dgm:pt>
    <dgm:pt modelId="{13AE2996-41FB-485D-AB18-CA76D688DFDB}" type="pres">
      <dgm:prSet presAssocID="{A16AF922-1D48-4F04-8638-ED14088ADF4E}" presName="LevelTwoTextNode" presStyleLbl="node3" presStyleIdx="2" presStyleCnt="8" custScaleX="330817">
        <dgm:presLayoutVars>
          <dgm:chPref val="3"/>
        </dgm:presLayoutVars>
      </dgm:prSet>
      <dgm:spPr/>
    </dgm:pt>
    <dgm:pt modelId="{B7653A90-6E6C-4167-949D-AFB4F58C231D}" type="pres">
      <dgm:prSet presAssocID="{A16AF922-1D48-4F04-8638-ED14088ADF4E}" presName="level3hierChild" presStyleCnt="0"/>
      <dgm:spPr/>
    </dgm:pt>
    <dgm:pt modelId="{ED4B19C7-551F-4DB9-9FBA-0DDDC4E6FB58}" type="pres">
      <dgm:prSet presAssocID="{FBED9207-4558-4661-A16B-10202A8E4CC1}" presName="conn2-1" presStyleLbl="parChTrans1D3" presStyleIdx="3" presStyleCnt="8"/>
      <dgm:spPr/>
    </dgm:pt>
    <dgm:pt modelId="{5D131EFB-948E-47FF-97F3-7A8D6F848045}" type="pres">
      <dgm:prSet presAssocID="{FBED9207-4558-4661-A16B-10202A8E4CC1}" presName="connTx" presStyleLbl="parChTrans1D3" presStyleIdx="3" presStyleCnt="8"/>
      <dgm:spPr/>
    </dgm:pt>
    <dgm:pt modelId="{06E7C4A2-F369-4F13-BD88-9FC8F5CC9046}" type="pres">
      <dgm:prSet presAssocID="{4827DB8F-657E-4F88-9FA1-BAD99E7FAA28}" presName="root2" presStyleCnt="0"/>
      <dgm:spPr/>
    </dgm:pt>
    <dgm:pt modelId="{4A5912D3-C41D-4005-A0D2-4ADBB5E89D58}" type="pres">
      <dgm:prSet presAssocID="{4827DB8F-657E-4F88-9FA1-BAD99E7FAA28}" presName="LevelTwoTextNode" presStyleLbl="node3" presStyleIdx="3" presStyleCnt="8" custScaleX="330817">
        <dgm:presLayoutVars>
          <dgm:chPref val="3"/>
        </dgm:presLayoutVars>
      </dgm:prSet>
      <dgm:spPr/>
    </dgm:pt>
    <dgm:pt modelId="{80ABC4FA-CB9F-4CA7-971B-3873C83F4871}" type="pres">
      <dgm:prSet presAssocID="{4827DB8F-657E-4F88-9FA1-BAD99E7FAA28}" presName="level3hierChild" presStyleCnt="0"/>
      <dgm:spPr/>
    </dgm:pt>
    <dgm:pt modelId="{A7BC9BA3-A39C-40F2-AF03-CD68F105BB37}" type="pres">
      <dgm:prSet presAssocID="{308816B1-4F0C-4DE7-880F-8AE455FD2F4F}" presName="conn2-1" presStyleLbl="parChTrans1D2" presStyleIdx="1" presStyleCnt="6"/>
      <dgm:spPr/>
    </dgm:pt>
    <dgm:pt modelId="{D845A857-9537-4ECF-BF99-052D4739DC40}" type="pres">
      <dgm:prSet presAssocID="{308816B1-4F0C-4DE7-880F-8AE455FD2F4F}" presName="connTx" presStyleLbl="parChTrans1D2" presStyleIdx="1" presStyleCnt="6"/>
      <dgm:spPr/>
    </dgm:pt>
    <dgm:pt modelId="{48923D18-E115-4D2F-87B3-3457D03491B8}" type="pres">
      <dgm:prSet presAssocID="{DE3D6857-4073-47D5-BF78-4E7E4B649A16}" presName="root2" presStyleCnt="0"/>
      <dgm:spPr/>
    </dgm:pt>
    <dgm:pt modelId="{5F011F4F-C30A-47A6-A552-5F9545936D38}" type="pres">
      <dgm:prSet presAssocID="{DE3D6857-4073-47D5-BF78-4E7E4B649A16}" presName="LevelTwoTextNode" presStyleLbl="node2" presStyleIdx="1" presStyleCnt="6" custScaleX="422938" custScaleY="169389">
        <dgm:presLayoutVars>
          <dgm:chPref val="3"/>
        </dgm:presLayoutVars>
      </dgm:prSet>
      <dgm:spPr/>
    </dgm:pt>
    <dgm:pt modelId="{E88E00AC-8363-43F5-A41C-44C6637CB5FC}" type="pres">
      <dgm:prSet presAssocID="{DE3D6857-4073-47D5-BF78-4E7E4B649A16}" presName="level3hierChild" presStyleCnt="0"/>
      <dgm:spPr/>
    </dgm:pt>
    <dgm:pt modelId="{1D6855FB-ED98-413A-9A22-66DD577225DD}" type="pres">
      <dgm:prSet presAssocID="{3E78C69F-36AB-4336-B12D-2FC2FF50E2C2}" presName="conn2-1" presStyleLbl="parChTrans1D3" presStyleIdx="4" presStyleCnt="8"/>
      <dgm:spPr/>
    </dgm:pt>
    <dgm:pt modelId="{2E218BD7-3DF7-4D50-B2EC-3EE767E25CF9}" type="pres">
      <dgm:prSet presAssocID="{3E78C69F-36AB-4336-B12D-2FC2FF50E2C2}" presName="connTx" presStyleLbl="parChTrans1D3" presStyleIdx="4" presStyleCnt="8"/>
      <dgm:spPr/>
    </dgm:pt>
    <dgm:pt modelId="{E6D1CD26-09AA-45ED-A518-2A38B8C80B99}" type="pres">
      <dgm:prSet presAssocID="{62B595E3-9C31-46A4-9F75-0BDFEDE3CEDD}" presName="root2" presStyleCnt="0"/>
      <dgm:spPr/>
    </dgm:pt>
    <dgm:pt modelId="{5A7E5E2A-DCE0-407B-A465-014F2C24E08B}" type="pres">
      <dgm:prSet presAssocID="{62B595E3-9C31-46A4-9F75-0BDFEDE3CEDD}" presName="LevelTwoTextNode" presStyleLbl="node3" presStyleIdx="4" presStyleCnt="8" custScaleX="186087" custScaleY="131424">
        <dgm:presLayoutVars>
          <dgm:chPref val="3"/>
        </dgm:presLayoutVars>
      </dgm:prSet>
      <dgm:spPr/>
    </dgm:pt>
    <dgm:pt modelId="{0176A5CE-C5BA-4860-AFE8-743019BA39D8}" type="pres">
      <dgm:prSet presAssocID="{62B595E3-9C31-46A4-9F75-0BDFEDE3CEDD}" presName="level3hierChild" presStyleCnt="0"/>
      <dgm:spPr/>
    </dgm:pt>
    <dgm:pt modelId="{CD77BFA8-5485-4C17-9978-5B8D038A8E49}" type="pres">
      <dgm:prSet presAssocID="{291327CC-65E9-4C06-8288-22955FF907D9}" presName="conn2-1" presStyleLbl="parChTrans1D3" presStyleIdx="5" presStyleCnt="8"/>
      <dgm:spPr/>
    </dgm:pt>
    <dgm:pt modelId="{68CB9FC2-83F2-43F2-ACD0-A38B5BC2CDF2}" type="pres">
      <dgm:prSet presAssocID="{291327CC-65E9-4C06-8288-22955FF907D9}" presName="connTx" presStyleLbl="parChTrans1D3" presStyleIdx="5" presStyleCnt="8"/>
      <dgm:spPr/>
    </dgm:pt>
    <dgm:pt modelId="{4CE747A6-D3DF-40FB-8159-3995826B56C5}" type="pres">
      <dgm:prSet presAssocID="{1DA5248C-8BBA-47CA-935B-8F667023CB9C}" presName="root2" presStyleCnt="0"/>
      <dgm:spPr/>
    </dgm:pt>
    <dgm:pt modelId="{F7369986-B648-4466-82BD-BD223AA32FE2}" type="pres">
      <dgm:prSet presAssocID="{1DA5248C-8BBA-47CA-935B-8F667023CB9C}" presName="LevelTwoTextNode" presStyleLbl="node3" presStyleIdx="5" presStyleCnt="8" custScaleX="186087" custScaleY="131424">
        <dgm:presLayoutVars>
          <dgm:chPref val="3"/>
        </dgm:presLayoutVars>
      </dgm:prSet>
      <dgm:spPr/>
    </dgm:pt>
    <dgm:pt modelId="{D0D43B91-43A9-4341-BB89-1EE7E770942B}" type="pres">
      <dgm:prSet presAssocID="{1DA5248C-8BBA-47CA-935B-8F667023CB9C}" presName="level3hierChild" presStyleCnt="0"/>
      <dgm:spPr/>
    </dgm:pt>
    <dgm:pt modelId="{92765C5E-EB10-44BC-B8BA-920E560DCE64}" type="pres">
      <dgm:prSet presAssocID="{C0B75BB1-4623-4115-B7A0-3F2F44D0A641}" presName="conn2-1" presStyleLbl="parChTrans1D3" presStyleIdx="6" presStyleCnt="8"/>
      <dgm:spPr/>
    </dgm:pt>
    <dgm:pt modelId="{AF118B77-B48F-4E8D-B6E4-086A3BD0A07E}" type="pres">
      <dgm:prSet presAssocID="{C0B75BB1-4623-4115-B7A0-3F2F44D0A641}" presName="connTx" presStyleLbl="parChTrans1D3" presStyleIdx="6" presStyleCnt="8"/>
      <dgm:spPr/>
    </dgm:pt>
    <dgm:pt modelId="{4D3692D4-DDBF-4293-A99D-6C1A47590EF5}" type="pres">
      <dgm:prSet presAssocID="{B4CE9957-6DC2-4C2C-AACB-71359CF7DED2}" presName="root2" presStyleCnt="0"/>
      <dgm:spPr/>
    </dgm:pt>
    <dgm:pt modelId="{8BB34964-5E5A-42FD-AE16-064B724EC376}" type="pres">
      <dgm:prSet presAssocID="{B4CE9957-6DC2-4C2C-AACB-71359CF7DED2}" presName="LevelTwoTextNode" presStyleLbl="node3" presStyleIdx="6" presStyleCnt="8" custScaleX="186087" custScaleY="131424">
        <dgm:presLayoutVars>
          <dgm:chPref val="3"/>
        </dgm:presLayoutVars>
      </dgm:prSet>
      <dgm:spPr/>
    </dgm:pt>
    <dgm:pt modelId="{798F3826-6A21-4A84-ACA0-2E0A9126C1D3}" type="pres">
      <dgm:prSet presAssocID="{B4CE9957-6DC2-4C2C-AACB-71359CF7DED2}" presName="level3hierChild" presStyleCnt="0"/>
      <dgm:spPr/>
    </dgm:pt>
    <dgm:pt modelId="{3861FCBC-3A9F-4940-AEEA-F51C12789F40}" type="pres">
      <dgm:prSet presAssocID="{0C9542BD-BBE4-4082-BB29-39B74F8E2D7B}" presName="conn2-1" presStyleLbl="parChTrans1D3" presStyleIdx="7" presStyleCnt="8"/>
      <dgm:spPr/>
    </dgm:pt>
    <dgm:pt modelId="{256933AF-8CE0-4F2A-8089-C1A7EF50A271}" type="pres">
      <dgm:prSet presAssocID="{0C9542BD-BBE4-4082-BB29-39B74F8E2D7B}" presName="connTx" presStyleLbl="parChTrans1D3" presStyleIdx="7" presStyleCnt="8"/>
      <dgm:spPr/>
    </dgm:pt>
    <dgm:pt modelId="{CEFCFDB3-352D-41EE-A70A-E710EC06B4D6}" type="pres">
      <dgm:prSet presAssocID="{3A272459-AA87-4247-A31A-85B6DD9EB8B9}" presName="root2" presStyleCnt="0"/>
      <dgm:spPr/>
    </dgm:pt>
    <dgm:pt modelId="{1DF8B098-80B5-444D-98AE-46898E08CDF9}" type="pres">
      <dgm:prSet presAssocID="{3A272459-AA87-4247-A31A-85B6DD9EB8B9}" presName="LevelTwoTextNode" presStyleLbl="node3" presStyleIdx="7" presStyleCnt="8" custScaleX="186087" custScaleY="131424">
        <dgm:presLayoutVars>
          <dgm:chPref val="3"/>
        </dgm:presLayoutVars>
      </dgm:prSet>
      <dgm:spPr/>
    </dgm:pt>
    <dgm:pt modelId="{07E3542C-55A8-4D63-BE52-D17014133360}" type="pres">
      <dgm:prSet presAssocID="{3A272459-AA87-4247-A31A-85B6DD9EB8B9}" presName="level3hierChild" presStyleCnt="0"/>
      <dgm:spPr/>
    </dgm:pt>
    <dgm:pt modelId="{3A5C7720-53C2-4DBD-8A08-667FC4EBBC9A}" type="pres">
      <dgm:prSet presAssocID="{D8A94B11-B7F0-49FF-99CD-84AF550CF90C}" presName="conn2-1" presStyleLbl="parChTrans1D2" presStyleIdx="2" presStyleCnt="6"/>
      <dgm:spPr/>
    </dgm:pt>
    <dgm:pt modelId="{AAEE3E2D-8E81-43E6-B7B0-3A8A3D23C0D1}" type="pres">
      <dgm:prSet presAssocID="{D8A94B11-B7F0-49FF-99CD-84AF550CF90C}" presName="connTx" presStyleLbl="parChTrans1D2" presStyleIdx="2" presStyleCnt="6"/>
      <dgm:spPr/>
    </dgm:pt>
    <dgm:pt modelId="{2B137C5A-E850-4C7F-AD81-5E8A4C383CBC}" type="pres">
      <dgm:prSet presAssocID="{2C950327-6E70-460E-BCEE-021AD685A4BA}" presName="root2" presStyleCnt="0"/>
      <dgm:spPr/>
    </dgm:pt>
    <dgm:pt modelId="{B24FCDCB-DE4F-410F-B809-372C142D87B8}" type="pres">
      <dgm:prSet presAssocID="{2C950327-6E70-460E-BCEE-021AD685A4BA}" presName="LevelTwoTextNode" presStyleLbl="node2" presStyleIdx="2" presStyleCnt="6" custScaleX="422938" custScaleY="169389">
        <dgm:presLayoutVars>
          <dgm:chPref val="3"/>
        </dgm:presLayoutVars>
      </dgm:prSet>
      <dgm:spPr/>
    </dgm:pt>
    <dgm:pt modelId="{F65CBEBD-8166-4637-AC53-E44E31B23D40}" type="pres">
      <dgm:prSet presAssocID="{2C950327-6E70-460E-BCEE-021AD685A4BA}" presName="level3hierChild" presStyleCnt="0"/>
      <dgm:spPr/>
    </dgm:pt>
    <dgm:pt modelId="{E710C701-17B1-4035-A39E-59DE781FC618}" type="pres">
      <dgm:prSet presAssocID="{926D4A10-57A3-4742-A111-43C2FD603F20}" presName="conn2-1" presStyleLbl="parChTrans1D2" presStyleIdx="3" presStyleCnt="6"/>
      <dgm:spPr/>
    </dgm:pt>
    <dgm:pt modelId="{8C8283B7-D95E-4FEA-9704-6289946EBE98}" type="pres">
      <dgm:prSet presAssocID="{926D4A10-57A3-4742-A111-43C2FD603F20}" presName="connTx" presStyleLbl="parChTrans1D2" presStyleIdx="3" presStyleCnt="6"/>
      <dgm:spPr/>
    </dgm:pt>
    <dgm:pt modelId="{E2818804-B128-4023-8887-B892FAEB2F4E}" type="pres">
      <dgm:prSet presAssocID="{4EE2FB19-FF37-4AEE-8496-5756A75425EF}" presName="root2" presStyleCnt="0"/>
      <dgm:spPr/>
    </dgm:pt>
    <dgm:pt modelId="{9415C74C-5A81-4E8B-B0E8-DEBE9D4BAC53}" type="pres">
      <dgm:prSet presAssocID="{4EE2FB19-FF37-4AEE-8496-5756A75425EF}" presName="LevelTwoTextNode" presStyleLbl="node2" presStyleIdx="3" presStyleCnt="6" custScaleX="424417" custScaleY="160428">
        <dgm:presLayoutVars>
          <dgm:chPref val="3"/>
        </dgm:presLayoutVars>
      </dgm:prSet>
      <dgm:spPr/>
    </dgm:pt>
    <dgm:pt modelId="{C165ABC2-0594-4B04-9C9F-FB1E9CFECD4C}" type="pres">
      <dgm:prSet presAssocID="{4EE2FB19-FF37-4AEE-8496-5756A75425EF}" presName="level3hierChild" presStyleCnt="0"/>
      <dgm:spPr/>
    </dgm:pt>
    <dgm:pt modelId="{9D8C5A5A-B586-4885-A18D-5FD81017FD73}" type="pres">
      <dgm:prSet presAssocID="{7C3EEAD7-9BF7-4EC1-A031-85BEB8984832}" presName="conn2-1" presStyleLbl="parChTrans1D2" presStyleIdx="4" presStyleCnt="6"/>
      <dgm:spPr/>
    </dgm:pt>
    <dgm:pt modelId="{72D218BC-46E9-49E6-BFC4-50AE889D03D6}" type="pres">
      <dgm:prSet presAssocID="{7C3EEAD7-9BF7-4EC1-A031-85BEB8984832}" presName="connTx" presStyleLbl="parChTrans1D2" presStyleIdx="4" presStyleCnt="6"/>
      <dgm:spPr/>
    </dgm:pt>
    <dgm:pt modelId="{F5B5C477-A7A0-4E1C-A406-10FC11A29E94}" type="pres">
      <dgm:prSet presAssocID="{647954CE-D1D0-4C15-B408-5B4073E4E6CF}" presName="root2" presStyleCnt="0"/>
      <dgm:spPr/>
    </dgm:pt>
    <dgm:pt modelId="{87417E32-6D6D-46F4-B257-E1A54F14115B}" type="pres">
      <dgm:prSet presAssocID="{647954CE-D1D0-4C15-B408-5B4073E4E6CF}" presName="LevelTwoTextNode" presStyleLbl="node2" presStyleIdx="4" presStyleCnt="6" custScaleX="415632" custScaleY="175322">
        <dgm:presLayoutVars>
          <dgm:chPref val="3"/>
        </dgm:presLayoutVars>
      </dgm:prSet>
      <dgm:spPr/>
    </dgm:pt>
    <dgm:pt modelId="{6FD6AACE-A166-4B5E-83C5-5310CF12C5C8}" type="pres">
      <dgm:prSet presAssocID="{647954CE-D1D0-4C15-B408-5B4073E4E6CF}" presName="level3hierChild" presStyleCnt="0"/>
      <dgm:spPr/>
    </dgm:pt>
    <dgm:pt modelId="{6A796249-1026-43FA-9122-68088E4EC420}" type="pres">
      <dgm:prSet presAssocID="{8772ED9D-3B85-44D8-904C-A84403EA525A}" presName="conn2-1" presStyleLbl="parChTrans1D2" presStyleIdx="5" presStyleCnt="6"/>
      <dgm:spPr/>
    </dgm:pt>
    <dgm:pt modelId="{A584C41E-E697-4372-BC69-F4FE8D645A23}" type="pres">
      <dgm:prSet presAssocID="{8772ED9D-3B85-44D8-904C-A84403EA525A}" presName="connTx" presStyleLbl="parChTrans1D2" presStyleIdx="5" presStyleCnt="6"/>
      <dgm:spPr/>
    </dgm:pt>
    <dgm:pt modelId="{C4503025-6DE3-4DD5-8D24-53C85EE1A29E}" type="pres">
      <dgm:prSet presAssocID="{D19B47E8-4B8B-4E6D-8335-E1D4ED392B31}" presName="root2" presStyleCnt="0"/>
      <dgm:spPr/>
    </dgm:pt>
    <dgm:pt modelId="{82B2E889-AB95-4D97-B17E-DF1EB0FA5B96}" type="pres">
      <dgm:prSet presAssocID="{D19B47E8-4B8B-4E6D-8335-E1D4ED392B31}" presName="LevelTwoTextNode" presStyleLbl="node2" presStyleIdx="5" presStyleCnt="6" custScaleX="417140">
        <dgm:presLayoutVars>
          <dgm:chPref val="3"/>
        </dgm:presLayoutVars>
      </dgm:prSet>
      <dgm:spPr/>
    </dgm:pt>
    <dgm:pt modelId="{B4573A4F-9AF4-49DA-9FED-0D65488D8D77}" type="pres">
      <dgm:prSet presAssocID="{D19B47E8-4B8B-4E6D-8335-E1D4ED392B31}" presName="level3hierChild" presStyleCnt="0"/>
      <dgm:spPr/>
    </dgm:pt>
  </dgm:ptLst>
  <dgm:cxnLst>
    <dgm:cxn modelId="{5DE5D702-F53F-42A1-9F61-8E9BC2ADDC7F}" srcId="{7DB19952-F019-4151-B4B8-9FFF68C32F09}" destId="{5CE2EC1A-2490-4DE2-A403-5435ADA0D5DA}" srcOrd="0" destOrd="0" parTransId="{3F9EAC0C-46F3-4E73-B601-867204FE92AD}" sibTransId="{24FBE59F-C1E8-4BC9-90D5-D79F081C0DAC}"/>
    <dgm:cxn modelId="{71DFF114-B9A8-46E7-83D2-C4C6945D2DE3}" type="presOf" srcId="{D8A94B11-B7F0-49FF-99CD-84AF550CF90C}" destId="{AAEE3E2D-8E81-43E6-B7B0-3A8A3D23C0D1}" srcOrd="1" destOrd="0" presId="urn:microsoft.com/office/officeart/2005/8/layout/hierarchy2"/>
    <dgm:cxn modelId="{D4785218-23C7-4A1B-9F40-DD58B9CD9C3F}" srcId="{DE3D6857-4073-47D5-BF78-4E7E4B649A16}" destId="{3A272459-AA87-4247-A31A-85B6DD9EB8B9}" srcOrd="3" destOrd="0" parTransId="{0C9542BD-BBE4-4082-BB29-39B74F8E2D7B}" sibTransId="{EBCEB372-BA9C-4070-9195-47DFDB6CB0AD}"/>
    <dgm:cxn modelId="{AD7A6718-E09D-4CA9-B837-2CA2B2A7EFEC}" type="presOf" srcId="{647954CE-D1D0-4C15-B408-5B4073E4E6CF}" destId="{87417E32-6D6D-46F4-B257-E1A54F14115B}" srcOrd="0" destOrd="0" presId="urn:microsoft.com/office/officeart/2005/8/layout/hierarchy2"/>
    <dgm:cxn modelId="{4D54F81D-E50A-466E-8433-8474B49B8A1D}" type="presOf" srcId="{3E78C69F-36AB-4336-B12D-2FC2FF50E2C2}" destId="{1D6855FB-ED98-413A-9A22-66DD577225DD}" srcOrd="0" destOrd="0" presId="urn:microsoft.com/office/officeart/2005/8/layout/hierarchy2"/>
    <dgm:cxn modelId="{26C56020-C33F-4648-A6BD-16D0B05E8B37}" type="presOf" srcId="{4827DB8F-657E-4F88-9FA1-BAD99E7FAA28}" destId="{4A5912D3-C41D-4005-A0D2-4ADBB5E89D58}" srcOrd="0" destOrd="0" presId="urn:microsoft.com/office/officeart/2005/8/layout/hierarchy2"/>
    <dgm:cxn modelId="{43600D28-F2C5-4B2A-A583-AD4E8904ADD4}" type="presOf" srcId="{FBED9207-4558-4661-A16B-10202A8E4CC1}" destId="{ED4B19C7-551F-4DB9-9FBA-0DDDC4E6FB58}" srcOrd="0" destOrd="0" presId="urn:microsoft.com/office/officeart/2005/8/layout/hierarchy2"/>
    <dgm:cxn modelId="{2726B32B-E3B1-4EEC-9C7A-C350821C7283}" type="presOf" srcId="{308816B1-4F0C-4DE7-880F-8AE455FD2F4F}" destId="{D845A857-9537-4ECF-BF99-052D4739DC40}" srcOrd="1" destOrd="0" presId="urn:microsoft.com/office/officeart/2005/8/layout/hierarchy2"/>
    <dgm:cxn modelId="{8AAEB52B-309B-482F-8E09-C6A58DBF0E14}" type="presOf" srcId="{8772ED9D-3B85-44D8-904C-A84403EA525A}" destId="{A584C41E-E697-4372-BC69-F4FE8D645A23}" srcOrd="1" destOrd="0" presId="urn:microsoft.com/office/officeart/2005/8/layout/hierarchy2"/>
    <dgm:cxn modelId="{5A33932D-52C8-4BA8-BDD5-D9AC1924087B}" type="presOf" srcId="{8772ED9D-3B85-44D8-904C-A84403EA525A}" destId="{6A796249-1026-43FA-9122-68088E4EC420}" srcOrd="0" destOrd="0" presId="urn:microsoft.com/office/officeart/2005/8/layout/hierarchy2"/>
    <dgm:cxn modelId="{B08BF931-EBED-4C6C-B516-9FCFE201DD1C}" srcId="{5AE6726A-A436-40C1-A849-C61AF2050E86}" destId="{7FFD9BC2-D7FB-4AB2-A6FC-A4BEC74409AD}" srcOrd="0" destOrd="0" parTransId="{400CF79A-EB95-4BD9-91DC-6FA3EC49FC7B}" sibTransId="{7177811B-AD71-443E-885F-2125353BBFC3}"/>
    <dgm:cxn modelId="{4DE90938-DE20-41A3-B4EF-F006EFEED060}" type="presOf" srcId="{0C9542BD-BBE4-4082-BB29-39B74F8E2D7B}" destId="{256933AF-8CE0-4F2A-8089-C1A7EF50A271}" srcOrd="1" destOrd="0" presId="urn:microsoft.com/office/officeart/2005/8/layout/hierarchy2"/>
    <dgm:cxn modelId="{24E3C83D-7A8A-4A5A-A847-CF22E34B7E9C}" srcId="{7DB19952-F019-4151-B4B8-9FFF68C32F09}" destId="{A16AF922-1D48-4F04-8638-ED14088ADF4E}" srcOrd="2" destOrd="0" parTransId="{5D7F63ED-6F0A-4A28-85B5-246CC7775670}" sibTransId="{F3EE39F9-F2BC-4AEB-AD70-3E868EA75749}"/>
    <dgm:cxn modelId="{4B571D3E-30B3-458F-B8AB-5BA312904854}" type="presOf" srcId="{0C9542BD-BBE4-4082-BB29-39B74F8E2D7B}" destId="{3861FCBC-3A9F-4940-AEEA-F51C12789F40}" srcOrd="0" destOrd="0" presId="urn:microsoft.com/office/officeart/2005/8/layout/hierarchy2"/>
    <dgm:cxn modelId="{E63C2043-C35C-431A-BCE5-F5714BE39F20}" type="presOf" srcId="{926D4A10-57A3-4742-A111-43C2FD603F20}" destId="{E710C701-17B1-4035-A39E-59DE781FC618}" srcOrd="0" destOrd="0" presId="urn:microsoft.com/office/officeart/2005/8/layout/hierarchy2"/>
    <dgm:cxn modelId="{C9A9CA43-5B5C-4A95-9783-D594C768FC2E}" srcId="{7FFD9BC2-D7FB-4AB2-A6FC-A4BEC74409AD}" destId="{D19B47E8-4B8B-4E6D-8335-E1D4ED392B31}" srcOrd="5" destOrd="0" parTransId="{8772ED9D-3B85-44D8-904C-A84403EA525A}" sibTransId="{D2F7360E-628B-49E7-9D20-97D510E4E4DF}"/>
    <dgm:cxn modelId="{028A874A-3537-47B0-A55F-F67F1037B549}" type="presOf" srcId="{C0B75BB1-4623-4115-B7A0-3F2F44D0A641}" destId="{AF118B77-B48F-4E8D-B6E4-086A3BD0A07E}" srcOrd="1" destOrd="0" presId="urn:microsoft.com/office/officeart/2005/8/layout/hierarchy2"/>
    <dgm:cxn modelId="{E5A89A4D-DD00-4536-9627-F95C032FD316}" srcId="{DE3D6857-4073-47D5-BF78-4E7E4B649A16}" destId="{62B595E3-9C31-46A4-9F75-0BDFEDE3CEDD}" srcOrd="0" destOrd="0" parTransId="{3E78C69F-36AB-4336-B12D-2FC2FF50E2C2}" sibTransId="{396AA2B3-3EC3-487E-8847-E6508644929B}"/>
    <dgm:cxn modelId="{F0FA5155-4EF1-43C2-AFBA-57617B6F14D1}" type="presOf" srcId="{D6351698-30DC-49AD-A1BD-7C4749449C31}" destId="{FB335733-18EE-4E4F-A92C-B92331DF3A42}" srcOrd="0" destOrd="0" presId="urn:microsoft.com/office/officeart/2005/8/layout/hierarchy2"/>
    <dgm:cxn modelId="{8D82EE57-DF78-4797-B8BF-6336BE4BDE6F}" type="presOf" srcId="{3A272459-AA87-4247-A31A-85B6DD9EB8B9}" destId="{1DF8B098-80B5-444D-98AE-46898E08CDF9}" srcOrd="0" destOrd="0" presId="urn:microsoft.com/office/officeart/2005/8/layout/hierarchy2"/>
    <dgm:cxn modelId="{5169D959-8BE8-422A-9D4A-119058EDDCDF}" type="presOf" srcId="{308816B1-4F0C-4DE7-880F-8AE455FD2F4F}" destId="{A7BC9BA3-A39C-40F2-AF03-CD68F105BB37}" srcOrd="0" destOrd="0" presId="urn:microsoft.com/office/officeart/2005/8/layout/hierarchy2"/>
    <dgm:cxn modelId="{602F6066-1170-4878-9724-9CD5F751751E}" srcId="{7FFD9BC2-D7FB-4AB2-A6FC-A4BEC74409AD}" destId="{7DB19952-F019-4151-B4B8-9FFF68C32F09}" srcOrd="0" destOrd="0" parTransId="{D6351698-30DC-49AD-A1BD-7C4749449C31}" sibTransId="{92386FBC-FD47-4B27-8888-1B71729E8235}"/>
    <dgm:cxn modelId="{D1221568-F96C-4A47-9861-0911225D178F}" type="presOf" srcId="{B4CE9957-6DC2-4C2C-AACB-71359CF7DED2}" destId="{8BB34964-5E5A-42FD-AE16-064B724EC376}" srcOrd="0" destOrd="0" presId="urn:microsoft.com/office/officeart/2005/8/layout/hierarchy2"/>
    <dgm:cxn modelId="{AB5E196B-2C20-4D82-AFED-41A4E0DEF1AC}" type="presOf" srcId="{3F9EAC0C-46F3-4E73-B601-867204FE92AD}" destId="{BBC36963-BA84-4E2E-B34E-661D655A26AC}" srcOrd="1" destOrd="0" presId="urn:microsoft.com/office/officeart/2005/8/layout/hierarchy2"/>
    <dgm:cxn modelId="{07760F72-4328-4587-93BE-B0F442235DCF}" type="presOf" srcId="{4EE2FB19-FF37-4AEE-8496-5756A75425EF}" destId="{9415C74C-5A81-4E8B-B0E8-DEBE9D4BAC53}" srcOrd="0" destOrd="0" presId="urn:microsoft.com/office/officeart/2005/8/layout/hierarchy2"/>
    <dgm:cxn modelId="{B360AD76-DDDF-49D3-87BF-1239E2538BD5}" type="presOf" srcId="{A0B39BF2-A62C-4551-A9C0-71A01FDD7BF9}" destId="{2F11A7E0-49F3-42A4-938B-FAFA8C54364D}" srcOrd="0" destOrd="0" presId="urn:microsoft.com/office/officeart/2005/8/layout/hierarchy2"/>
    <dgm:cxn modelId="{52A43E77-5B9F-4EE5-8A9D-1797DD708A7D}" srcId="{7DB19952-F019-4151-B4B8-9FFF68C32F09}" destId="{3AD7BAB9-9335-46BC-95D0-EFC452DEDCD6}" srcOrd="1" destOrd="0" parTransId="{A0B39BF2-A62C-4551-A9C0-71A01FDD7BF9}" sibTransId="{F887F7D9-12C7-4619-A358-661F539550EE}"/>
    <dgm:cxn modelId="{FF4D8679-359C-4759-8B6C-8FE2D8E73A45}" type="presOf" srcId="{C0B75BB1-4623-4115-B7A0-3F2F44D0A641}" destId="{92765C5E-EB10-44BC-B8BA-920E560DCE64}" srcOrd="0" destOrd="0" presId="urn:microsoft.com/office/officeart/2005/8/layout/hierarchy2"/>
    <dgm:cxn modelId="{BE830F7C-9F7A-4ADD-B890-DB3EF76E2086}" type="presOf" srcId="{7C3EEAD7-9BF7-4EC1-A031-85BEB8984832}" destId="{9D8C5A5A-B586-4885-A18D-5FD81017FD73}" srcOrd="0" destOrd="0" presId="urn:microsoft.com/office/officeart/2005/8/layout/hierarchy2"/>
    <dgm:cxn modelId="{E7C70C81-C5E2-4F75-95A3-6955D127C5B3}" type="presOf" srcId="{926D4A10-57A3-4742-A111-43C2FD603F20}" destId="{8C8283B7-D95E-4FEA-9704-6289946EBE98}" srcOrd="1" destOrd="0" presId="urn:microsoft.com/office/officeart/2005/8/layout/hierarchy2"/>
    <dgm:cxn modelId="{E878DD8A-75D5-4AB3-B029-EBF43274B14D}" type="presOf" srcId="{2C950327-6E70-460E-BCEE-021AD685A4BA}" destId="{B24FCDCB-DE4F-410F-B809-372C142D87B8}" srcOrd="0" destOrd="0" presId="urn:microsoft.com/office/officeart/2005/8/layout/hierarchy2"/>
    <dgm:cxn modelId="{39A0E38A-D0ED-4455-B8E3-93887D3C035E}" type="presOf" srcId="{5CE2EC1A-2490-4DE2-A403-5435ADA0D5DA}" destId="{4492A617-1F2A-44EE-AC04-654CF2288C91}" srcOrd="0" destOrd="0" presId="urn:microsoft.com/office/officeart/2005/8/layout/hierarchy2"/>
    <dgm:cxn modelId="{EA277592-6681-4641-9ECE-EBEB8EE10418}" type="presOf" srcId="{5D7F63ED-6F0A-4A28-85B5-246CC7775670}" destId="{ABB48E34-BF76-4E70-A225-11E1DB387A7A}" srcOrd="1" destOrd="0" presId="urn:microsoft.com/office/officeart/2005/8/layout/hierarchy2"/>
    <dgm:cxn modelId="{5FA4BD92-E164-4F1F-A027-45F1FFCEF5F2}" type="presOf" srcId="{FBED9207-4558-4661-A16B-10202A8E4CC1}" destId="{5D131EFB-948E-47FF-97F3-7A8D6F848045}" srcOrd="1" destOrd="0" presId="urn:microsoft.com/office/officeart/2005/8/layout/hierarchy2"/>
    <dgm:cxn modelId="{19104593-3411-42C6-A862-446C036EA22C}" type="presOf" srcId="{291327CC-65E9-4C06-8288-22955FF907D9}" destId="{CD77BFA8-5485-4C17-9978-5B8D038A8E49}" srcOrd="0" destOrd="0" presId="urn:microsoft.com/office/officeart/2005/8/layout/hierarchy2"/>
    <dgm:cxn modelId="{61899793-C396-4C6B-9B6F-03427D22C1B5}" type="presOf" srcId="{5D7F63ED-6F0A-4A28-85B5-246CC7775670}" destId="{506F7287-F2F4-4883-927F-E6F9FB91B0EC}" srcOrd="0" destOrd="0" presId="urn:microsoft.com/office/officeart/2005/8/layout/hierarchy2"/>
    <dgm:cxn modelId="{583E7A98-6496-4ECE-98EF-565E70C4CE74}" type="presOf" srcId="{3E78C69F-36AB-4336-B12D-2FC2FF50E2C2}" destId="{2E218BD7-3DF7-4D50-B2EC-3EE767E25CF9}" srcOrd="1" destOrd="0" presId="urn:microsoft.com/office/officeart/2005/8/layout/hierarchy2"/>
    <dgm:cxn modelId="{A3D5ED9A-5A60-4095-B723-B0901D9416CA}" type="presOf" srcId="{1DA5248C-8BBA-47CA-935B-8F667023CB9C}" destId="{F7369986-B648-4466-82BD-BD223AA32FE2}" srcOrd="0" destOrd="0" presId="urn:microsoft.com/office/officeart/2005/8/layout/hierarchy2"/>
    <dgm:cxn modelId="{5C48ABA2-B269-4830-931B-C3F8371DAB41}" srcId="{7DB19952-F019-4151-B4B8-9FFF68C32F09}" destId="{4827DB8F-657E-4F88-9FA1-BAD99E7FAA28}" srcOrd="3" destOrd="0" parTransId="{FBED9207-4558-4661-A16B-10202A8E4CC1}" sibTransId="{2363C813-463E-4C6F-9830-B6B2C9A43828}"/>
    <dgm:cxn modelId="{A0FEF0A2-175C-4F03-A089-45090D41346D}" type="presOf" srcId="{3F9EAC0C-46F3-4E73-B601-867204FE92AD}" destId="{629B1C3C-5AB6-49FF-B905-41250777C68E}" srcOrd="0" destOrd="0" presId="urn:microsoft.com/office/officeart/2005/8/layout/hierarchy2"/>
    <dgm:cxn modelId="{3E59CAA6-BE7F-4775-B863-964D61C2A7EB}" type="presOf" srcId="{291327CC-65E9-4C06-8288-22955FF907D9}" destId="{68CB9FC2-83F2-43F2-ACD0-A38B5BC2CDF2}" srcOrd="1" destOrd="0" presId="urn:microsoft.com/office/officeart/2005/8/layout/hierarchy2"/>
    <dgm:cxn modelId="{C62803AC-69A6-4259-A37A-CFE48574ABC7}" type="presOf" srcId="{D8A94B11-B7F0-49FF-99CD-84AF550CF90C}" destId="{3A5C7720-53C2-4DBD-8A08-667FC4EBBC9A}" srcOrd="0" destOrd="0" presId="urn:microsoft.com/office/officeart/2005/8/layout/hierarchy2"/>
    <dgm:cxn modelId="{D55CE3B3-5D1E-4308-A9ED-60F435FA6245}" type="presOf" srcId="{A16AF922-1D48-4F04-8638-ED14088ADF4E}" destId="{13AE2996-41FB-485D-AB18-CA76D688DFDB}" srcOrd="0" destOrd="0" presId="urn:microsoft.com/office/officeart/2005/8/layout/hierarchy2"/>
    <dgm:cxn modelId="{20BF09B6-B800-499D-82D8-510E80463573}" srcId="{7FFD9BC2-D7FB-4AB2-A6FC-A4BEC74409AD}" destId="{4EE2FB19-FF37-4AEE-8496-5756A75425EF}" srcOrd="3" destOrd="0" parTransId="{926D4A10-57A3-4742-A111-43C2FD603F20}" sibTransId="{59DE50A7-F174-4078-ACE0-00825198E716}"/>
    <dgm:cxn modelId="{02D011B9-2904-4688-9223-5EB73DDB36EE}" srcId="{DE3D6857-4073-47D5-BF78-4E7E4B649A16}" destId="{B4CE9957-6DC2-4C2C-AACB-71359CF7DED2}" srcOrd="2" destOrd="0" parTransId="{C0B75BB1-4623-4115-B7A0-3F2F44D0A641}" sibTransId="{1F76AA13-138E-4C76-BA41-C9673639A170}"/>
    <dgm:cxn modelId="{454A27C4-580D-489B-8B12-48D1CA54FB85}" srcId="{7FFD9BC2-D7FB-4AB2-A6FC-A4BEC74409AD}" destId="{2C950327-6E70-460E-BCEE-021AD685A4BA}" srcOrd="2" destOrd="0" parTransId="{D8A94B11-B7F0-49FF-99CD-84AF550CF90C}" sibTransId="{5144F5D6-3F96-465D-93E3-E5582C0E04A2}"/>
    <dgm:cxn modelId="{04B78ECF-CE3E-48F2-9BF2-588C120C4FDF}" type="presOf" srcId="{7FFD9BC2-D7FB-4AB2-A6FC-A4BEC74409AD}" destId="{37C84E5A-94E7-4A5A-AA80-00030B11CC3A}" srcOrd="0" destOrd="0" presId="urn:microsoft.com/office/officeart/2005/8/layout/hierarchy2"/>
    <dgm:cxn modelId="{63B666D0-0FEA-4A63-811F-658E444ECFED}" type="presOf" srcId="{5AE6726A-A436-40C1-A849-C61AF2050E86}" destId="{84EFFF7A-3EE5-45A0-B8BC-6187EAEAD6EF}" srcOrd="0" destOrd="0" presId="urn:microsoft.com/office/officeart/2005/8/layout/hierarchy2"/>
    <dgm:cxn modelId="{818510D3-599B-41F3-ADC7-A103D31C2836}" type="presOf" srcId="{A0B39BF2-A62C-4551-A9C0-71A01FDD7BF9}" destId="{689D8D87-1CD7-4A00-B6B1-7F9262C499D5}" srcOrd="1" destOrd="0" presId="urn:microsoft.com/office/officeart/2005/8/layout/hierarchy2"/>
    <dgm:cxn modelId="{BE90F4D6-74B6-4BE6-9667-E00464DE0F09}" srcId="{7FFD9BC2-D7FB-4AB2-A6FC-A4BEC74409AD}" destId="{DE3D6857-4073-47D5-BF78-4E7E4B649A16}" srcOrd="1" destOrd="0" parTransId="{308816B1-4F0C-4DE7-880F-8AE455FD2F4F}" sibTransId="{2563D379-F4C9-4158-B1F1-E46510D5ADC0}"/>
    <dgm:cxn modelId="{5AFB47D8-DE31-4A57-AC2C-2B5ED7AF3403}" srcId="{DE3D6857-4073-47D5-BF78-4E7E4B649A16}" destId="{1DA5248C-8BBA-47CA-935B-8F667023CB9C}" srcOrd="1" destOrd="0" parTransId="{291327CC-65E9-4C06-8288-22955FF907D9}" sibTransId="{3B1DDF8B-5F3F-458A-8ACA-8A01DEB1BC7D}"/>
    <dgm:cxn modelId="{2B03DFE3-A76A-4E09-ACDD-9DCDF241F67B}" type="presOf" srcId="{D6351698-30DC-49AD-A1BD-7C4749449C31}" destId="{1C2DE2E9-A658-48C9-BB8B-B64D2C895996}" srcOrd="1" destOrd="0" presId="urn:microsoft.com/office/officeart/2005/8/layout/hierarchy2"/>
    <dgm:cxn modelId="{203035EE-0473-49B9-8ED6-CB81FC5B5D91}" type="presOf" srcId="{3AD7BAB9-9335-46BC-95D0-EFC452DEDCD6}" destId="{0D289042-AB49-43CD-9787-B9471599B220}" srcOrd="0" destOrd="0" presId="urn:microsoft.com/office/officeart/2005/8/layout/hierarchy2"/>
    <dgm:cxn modelId="{41F8F4EE-651C-4809-AF39-E9B3F7E37E3A}" type="presOf" srcId="{62B595E3-9C31-46A4-9F75-0BDFEDE3CEDD}" destId="{5A7E5E2A-DCE0-407B-A465-014F2C24E08B}" srcOrd="0" destOrd="0" presId="urn:microsoft.com/office/officeart/2005/8/layout/hierarchy2"/>
    <dgm:cxn modelId="{2DC08BF4-4902-485E-AFEE-C37D254B3A26}" type="presOf" srcId="{D19B47E8-4B8B-4E6D-8335-E1D4ED392B31}" destId="{82B2E889-AB95-4D97-B17E-DF1EB0FA5B96}" srcOrd="0" destOrd="0" presId="urn:microsoft.com/office/officeart/2005/8/layout/hierarchy2"/>
    <dgm:cxn modelId="{6F0F91F4-42D8-4EBA-91B5-D2E2034513F6}" type="presOf" srcId="{7C3EEAD7-9BF7-4EC1-A031-85BEB8984832}" destId="{72D218BC-46E9-49E6-BFC4-50AE889D03D6}" srcOrd="1" destOrd="0" presId="urn:microsoft.com/office/officeart/2005/8/layout/hierarchy2"/>
    <dgm:cxn modelId="{C251D1F9-0C76-4BE6-8D9B-62D1EEF8D17F}" srcId="{7FFD9BC2-D7FB-4AB2-A6FC-A4BEC74409AD}" destId="{647954CE-D1D0-4C15-B408-5B4073E4E6CF}" srcOrd="4" destOrd="0" parTransId="{7C3EEAD7-9BF7-4EC1-A031-85BEB8984832}" sibTransId="{63D7C423-5166-4660-9530-6A1F651197A9}"/>
    <dgm:cxn modelId="{E7C110FA-16BA-40B4-AA34-C5BFB3CC5619}" type="presOf" srcId="{7DB19952-F019-4151-B4B8-9FFF68C32F09}" destId="{F69B9F72-8102-4C79-A559-E3C7F6470669}" srcOrd="0" destOrd="0" presId="urn:microsoft.com/office/officeart/2005/8/layout/hierarchy2"/>
    <dgm:cxn modelId="{E4C7FEFA-08C2-4AC2-BE0D-0C878E6DAFAA}" type="presOf" srcId="{DE3D6857-4073-47D5-BF78-4E7E4B649A16}" destId="{5F011F4F-C30A-47A6-A552-5F9545936D38}" srcOrd="0" destOrd="0" presId="urn:microsoft.com/office/officeart/2005/8/layout/hierarchy2"/>
    <dgm:cxn modelId="{637877CC-77CD-4CCF-A1FD-CEAA89E6A179}" type="presParOf" srcId="{84EFFF7A-3EE5-45A0-B8BC-6187EAEAD6EF}" destId="{427AA49D-5133-48B1-9DF5-6E5EE27A76CC}" srcOrd="0" destOrd="0" presId="urn:microsoft.com/office/officeart/2005/8/layout/hierarchy2"/>
    <dgm:cxn modelId="{79E7D4AF-79D5-4A45-950E-8F23797A62F1}" type="presParOf" srcId="{427AA49D-5133-48B1-9DF5-6E5EE27A76CC}" destId="{37C84E5A-94E7-4A5A-AA80-00030B11CC3A}" srcOrd="0" destOrd="0" presId="urn:microsoft.com/office/officeart/2005/8/layout/hierarchy2"/>
    <dgm:cxn modelId="{6AC1F96C-0EFF-47C5-9B0F-806CFB530F84}" type="presParOf" srcId="{427AA49D-5133-48B1-9DF5-6E5EE27A76CC}" destId="{299649B1-6948-4626-A0BD-35032BF85B4A}" srcOrd="1" destOrd="0" presId="urn:microsoft.com/office/officeart/2005/8/layout/hierarchy2"/>
    <dgm:cxn modelId="{3653E757-8CA0-42DD-9521-0D5B92703905}" type="presParOf" srcId="{299649B1-6948-4626-A0BD-35032BF85B4A}" destId="{FB335733-18EE-4E4F-A92C-B92331DF3A42}" srcOrd="0" destOrd="0" presId="urn:microsoft.com/office/officeart/2005/8/layout/hierarchy2"/>
    <dgm:cxn modelId="{0C8D2579-2E6C-4BD4-83DE-0ED1EE802088}" type="presParOf" srcId="{FB335733-18EE-4E4F-A92C-B92331DF3A42}" destId="{1C2DE2E9-A658-48C9-BB8B-B64D2C895996}" srcOrd="0" destOrd="0" presId="urn:microsoft.com/office/officeart/2005/8/layout/hierarchy2"/>
    <dgm:cxn modelId="{F7343BCA-ED6F-4BA6-A488-5205162A379D}" type="presParOf" srcId="{299649B1-6948-4626-A0BD-35032BF85B4A}" destId="{7A05D50C-B6DE-4A03-A21F-2F98660834B6}" srcOrd="1" destOrd="0" presId="urn:microsoft.com/office/officeart/2005/8/layout/hierarchy2"/>
    <dgm:cxn modelId="{6DBD8182-ECC3-4C72-9973-04AED226BD58}" type="presParOf" srcId="{7A05D50C-B6DE-4A03-A21F-2F98660834B6}" destId="{F69B9F72-8102-4C79-A559-E3C7F6470669}" srcOrd="0" destOrd="0" presId="urn:microsoft.com/office/officeart/2005/8/layout/hierarchy2"/>
    <dgm:cxn modelId="{8A7DC000-F0D5-499B-9940-D4DE63E33EB9}" type="presParOf" srcId="{7A05D50C-B6DE-4A03-A21F-2F98660834B6}" destId="{73578303-6069-441B-8DA2-DDD18F2596CD}" srcOrd="1" destOrd="0" presId="urn:microsoft.com/office/officeart/2005/8/layout/hierarchy2"/>
    <dgm:cxn modelId="{8FC4A6C9-96DB-4C71-9D28-A6B30EEAA23D}" type="presParOf" srcId="{73578303-6069-441B-8DA2-DDD18F2596CD}" destId="{629B1C3C-5AB6-49FF-B905-41250777C68E}" srcOrd="0" destOrd="0" presId="urn:microsoft.com/office/officeart/2005/8/layout/hierarchy2"/>
    <dgm:cxn modelId="{3D1A2AE0-DFB4-4FC3-87D0-CC63F05BF491}" type="presParOf" srcId="{629B1C3C-5AB6-49FF-B905-41250777C68E}" destId="{BBC36963-BA84-4E2E-B34E-661D655A26AC}" srcOrd="0" destOrd="0" presId="urn:microsoft.com/office/officeart/2005/8/layout/hierarchy2"/>
    <dgm:cxn modelId="{47452C90-7DFC-4E65-B4AC-D430983DA1B3}" type="presParOf" srcId="{73578303-6069-441B-8DA2-DDD18F2596CD}" destId="{7731519E-207F-416D-9884-57A3C4B29E55}" srcOrd="1" destOrd="0" presId="urn:microsoft.com/office/officeart/2005/8/layout/hierarchy2"/>
    <dgm:cxn modelId="{C009A78E-5058-47D0-848B-00F8896FC750}" type="presParOf" srcId="{7731519E-207F-416D-9884-57A3C4B29E55}" destId="{4492A617-1F2A-44EE-AC04-654CF2288C91}" srcOrd="0" destOrd="0" presId="urn:microsoft.com/office/officeart/2005/8/layout/hierarchy2"/>
    <dgm:cxn modelId="{3445ADDE-8892-4FF0-BB5D-5FC758FB959D}" type="presParOf" srcId="{7731519E-207F-416D-9884-57A3C4B29E55}" destId="{245E1787-DCA8-44C6-95D5-C229FF53A8B3}" srcOrd="1" destOrd="0" presId="urn:microsoft.com/office/officeart/2005/8/layout/hierarchy2"/>
    <dgm:cxn modelId="{79AACE51-7FB0-4BDA-BEA3-885E2A0DE722}" type="presParOf" srcId="{73578303-6069-441B-8DA2-DDD18F2596CD}" destId="{2F11A7E0-49F3-42A4-938B-FAFA8C54364D}" srcOrd="2" destOrd="0" presId="urn:microsoft.com/office/officeart/2005/8/layout/hierarchy2"/>
    <dgm:cxn modelId="{D5EA3C23-46B7-40C8-BF04-EF4C0DFE2525}" type="presParOf" srcId="{2F11A7E0-49F3-42A4-938B-FAFA8C54364D}" destId="{689D8D87-1CD7-4A00-B6B1-7F9262C499D5}" srcOrd="0" destOrd="0" presId="urn:microsoft.com/office/officeart/2005/8/layout/hierarchy2"/>
    <dgm:cxn modelId="{BE83D6F0-4A14-4A96-BBA6-1F939FDEC056}" type="presParOf" srcId="{73578303-6069-441B-8DA2-DDD18F2596CD}" destId="{119D1C4D-956C-4C13-A919-A6483F77E88B}" srcOrd="3" destOrd="0" presId="urn:microsoft.com/office/officeart/2005/8/layout/hierarchy2"/>
    <dgm:cxn modelId="{BF8E0585-E8F0-4DA9-B3A5-7A7BF73F4A68}" type="presParOf" srcId="{119D1C4D-956C-4C13-A919-A6483F77E88B}" destId="{0D289042-AB49-43CD-9787-B9471599B220}" srcOrd="0" destOrd="0" presId="urn:microsoft.com/office/officeart/2005/8/layout/hierarchy2"/>
    <dgm:cxn modelId="{17145CEE-AB20-48C9-B5F8-07DB8E54A092}" type="presParOf" srcId="{119D1C4D-956C-4C13-A919-A6483F77E88B}" destId="{EB0AED57-B453-40BB-B6FE-F03A9CE307B2}" srcOrd="1" destOrd="0" presId="urn:microsoft.com/office/officeart/2005/8/layout/hierarchy2"/>
    <dgm:cxn modelId="{91C5E49D-9502-4FA6-85EC-365E6DC63F02}" type="presParOf" srcId="{73578303-6069-441B-8DA2-DDD18F2596CD}" destId="{506F7287-F2F4-4883-927F-E6F9FB91B0EC}" srcOrd="4" destOrd="0" presId="urn:microsoft.com/office/officeart/2005/8/layout/hierarchy2"/>
    <dgm:cxn modelId="{24C87393-5777-48B1-929F-9C456C4FB7F6}" type="presParOf" srcId="{506F7287-F2F4-4883-927F-E6F9FB91B0EC}" destId="{ABB48E34-BF76-4E70-A225-11E1DB387A7A}" srcOrd="0" destOrd="0" presId="urn:microsoft.com/office/officeart/2005/8/layout/hierarchy2"/>
    <dgm:cxn modelId="{C86E4474-21C5-41BB-A330-9922B8B1F5BB}" type="presParOf" srcId="{73578303-6069-441B-8DA2-DDD18F2596CD}" destId="{5DB90BF2-45AD-4E23-B718-461EDE77F87E}" srcOrd="5" destOrd="0" presId="urn:microsoft.com/office/officeart/2005/8/layout/hierarchy2"/>
    <dgm:cxn modelId="{932911EB-C950-4766-B5F0-80DF49F78C06}" type="presParOf" srcId="{5DB90BF2-45AD-4E23-B718-461EDE77F87E}" destId="{13AE2996-41FB-485D-AB18-CA76D688DFDB}" srcOrd="0" destOrd="0" presId="urn:microsoft.com/office/officeart/2005/8/layout/hierarchy2"/>
    <dgm:cxn modelId="{B644306F-74C3-4AFB-9A90-982FFC7A36E6}" type="presParOf" srcId="{5DB90BF2-45AD-4E23-B718-461EDE77F87E}" destId="{B7653A90-6E6C-4167-949D-AFB4F58C231D}" srcOrd="1" destOrd="0" presId="urn:microsoft.com/office/officeart/2005/8/layout/hierarchy2"/>
    <dgm:cxn modelId="{72100159-0D9F-41F9-935E-ABFE183FCED6}" type="presParOf" srcId="{73578303-6069-441B-8DA2-DDD18F2596CD}" destId="{ED4B19C7-551F-4DB9-9FBA-0DDDC4E6FB58}" srcOrd="6" destOrd="0" presId="urn:microsoft.com/office/officeart/2005/8/layout/hierarchy2"/>
    <dgm:cxn modelId="{F8FAA2F8-A160-4A6E-870D-2EF38A3A3E84}" type="presParOf" srcId="{ED4B19C7-551F-4DB9-9FBA-0DDDC4E6FB58}" destId="{5D131EFB-948E-47FF-97F3-7A8D6F848045}" srcOrd="0" destOrd="0" presId="urn:microsoft.com/office/officeart/2005/8/layout/hierarchy2"/>
    <dgm:cxn modelId="{E034F904-6AF4-4980-B4B7-27CDD69062B2}" type="presParOf" srcId="{73578303-6069-441B-8DA2-DDD18F2596CD}" destId="{06E7C4A2-F369-4F13-BD88-9FC8F5CC9046}" srcOrd="7" destOrd="0" presId="urn:microsoft.com/office/officeart/2005/8/layout/hierarchy2"/>
    <dgm:cxn modelId="{8FCB9B03-B9FA-4D17-94A1-B31C71C0FFF9}" type="presParOf" srcId="{06E7C4A2-F369-4F13-BD88-9FC8F5CC9046}" destId="{4A5912D3-C41D-4005-A0D2-4ADBB5E89D58}" srcOrd="0" destOrd="0" presId="urn:microsoft.com/office/officeart/2005/8/layout/hierarchy2"/>
    <dgm:cxn modelId="{7F82C043-375D-4823-96AC-508FB2B93B88}" type="presParOf" srcId="{06E7C4A2-F369-4F13-BD88-9FC8F5CC9046}" destId="{80ABC4FA-CB9F-4CA7-971B-3873C83F4871}" srcOrd="1" destOrd="0" presId="urn:microsoft.com/office/officeart/2005/8/layout/hierarchy2"/>
    <dgm:cxn modelId="{E5CFE521-684D-4EC1-ADD1-BF942155E0B0}" type="presParOf" srcId="{299649B1-6948-4626-A0BD-35032BF85B4A}" destId="{A7BC9BA3-A39C-40F2-AF03-CD68F105BB37}" srcOrd="2" destOrd="0" presId="urn:microsoft.com/office/officeart/2005/8/layout/hierarchy2"/>
    <dgm:cxn modelId="{EBDFC201-6FBE-4576-9A73-203897A3164E}" type="presParOf" srcId="{A7BC9BA3-A39C-40F2-AF03-CD68F105BB37}" destId="{D845A857-9537-4ECF-BF99-052D4739DC40}" srcOrd="0" destOrd="0" presId="urn:microsoft.com/office/officeart/2005/8/layout/hierarchy2"/>
    <dgm:cxn modelId="{F37BB0F9-050E-46EA-A3F3-853D63962178}" type="presParOf" srcId="{299649B1-6948-4626-A0BD-35032BF85B4A}" destId="{48923D18-E115-4D2F-87B3-3457D03491B8}" srcOrd="3" destOrd="0" presId="urn:microsoft.com/office/officeart/2005/8/layout/hierarchy2"/>
    <dgm:cxn modelId="{12DB4272-E094-43AF-A56F-6D6626ACB1D8}" type="presParOf" srcId="{48923D18-E115-4D2F-87B3-3457D03491B8}" destId="{5F011F4F-C30A-47A6-A552-5F9545936D38}" srcOrd="0" destOrd="0" presId="urn:microsoft.com/office/officeart/2005/8/layout/hierarchy2"/>
    <dgm:cxn modelId="{4F36325D-3D8D-4C9D-8F54-3BAEF36CAC2D}" type="presParOf" srcId="{48923D18-E115-4D2F-87B3-3457D03491B8}" destId="{E88E00AC-8363-43F5-A41C-44C6637CB5FC}" srcOrd="1" destOrd="0" presId="urn:microsoft.com/office/officeart/2005/8/layout/hierarchy2"/>
    <dgm:cxn modelId="{719D3587-67B3-458C-8B75-5A7440518109}" type="presParOf" srcId="{E88E00AC-8363-43F5-A41C-44C6637CB5FC}" destId="{1D6855FB-ED98-413A-9A22-66DD577225DD}" srcOrd="0" destOrd="0" presId="urn:microsoft.com/office/officeart/2005/8/layout/hierarchy2"/>
    <dgm:cxn modelId="{36872D71-2F2F-4987-AE40-708853272CA7}" type="presParOf" srcId="{1D6855FB-ED98-413A-9A22-66DD577225DD}" destId="{2E218BD7-3DF7-4D50-B2EC-3EE767E25CF9}" srcOrd="0" destOrd="0" presId="urn:microsoft.com/office/officeart/2005/8/layout/hierarchy2"/>
    <dgm:cxn modelId="{C0BABD52-7EEB-4D62-8881-4AC3579923B9}" type="presParOf" srcId="{E88E00AC-8363-43F5-A41C-44C6637CB5FC}" destId="{E6D1CD26-09AA-45ED-A518-2A38B8C80B99}" srcOrd="1" destOrd="0" presId="urn:microsoft.com/office/officeart/2005/8/layout/hierarchy2"/>
    <dgm:cxn modelId="{6FC54C5A-C0E1-40EA-A073-0B3FD8A484FB}" type="presParOf" srcId="{E6D1CD26-09AA-45ED-A518-2A38B8C80B99}" destId="{5A7E5E2A-DCE0-407B-A465-014F2C24E08B}" srcOrd="0" destOrd="0" presId="urn:microsoft.com/office/officeart/2005/8/layout/hierarchy2"/>
    <dgm:cxn modelId="{E16747A5-2784-48B2-BFC6-FE8D2B52B07E}" type="presParOf" srcId="{E6D1CD26-09AA-45ED-A518-2A38B8C80B99}" destId="{0176A5CE-C5BA-4860-AFE8-743019BA39D8}" srcOrd="1" destOrd="0" presId="urn:microsoft.com/office/officeart/2005/8/layout/hierarchy2"/>
    <dgm:cxn modelId="{76F189AE-13E6-4626-8796-FCD66D9D612E}" type="presParOf" srcId="{E88E00AC-8363-43F5-A41C-44C6637CB5FC}" destId="{CD77BFA8-5485-4C17-9978-5B8D038A8E49}" srcOrd="2" destOrd="0" presId="urn:microsoft.com/office/officeart/2005/8/layout/hierarchy2"/>
    <dgm:cxn modelId="{DF5D972E-C8D9-4717-BB4D-28866EF58151}" type="presParOf" srcId="{CD77BFA8-5485-4C17-9978-5B8D038A8E49}" destId="{68CB9FC2-83F2-43F2-ACD0-A38B5BC2CDF2}" srcOrd="0" destOrd="0" presId="urn:microsoft.com/office/officeart/2005/8/layout/hierarchy2"/>
    <dgm:cxn modelId="{8A8FF37D-2C15-4F39-85B0-232DCD7DA0B8}" type="presParOf" srcId="{E88E00AC-8363-43F5-A41C-44C6637CB5FC}" destId="{4CE747A6-D3DF-40FB-8159-3995826B56C5}" srcOrd="3" destOrd="0" presId="urn:microsoft.com/office/officeart/2005/8/layout/hierarchy2"/>
    <dgm:cxn modelId="{7F202E43-1A5A-44BA-9667-7B702695540C}" type="presParOf" srcId="{4CE747A6-D3DF-40FB-8159-3995826B56C5}" destId="{F7369986-B648-4466-82BD-BD223AA32FE2}" srcOrd="0" destOrd="0" presId="urn:microsoft.com/office/officeart/2005/8/layout/hierarchy2"/>
    <dgm:cxn modelId="{B75155D0-EA13-429E-B23C-CAC5ED78F3CC}" type="presParOf" srcId="{4CE747A6-D3DF-40FB-8159-3995826B56C5}" destId="{D0D43B91-43A9-4341-BB89-1EE7E770942B}" srcOrd="1" destOrd="0" presId="urn:microsoft.com/office/officeart/2005/8/layout/hierarchy2"/>
    <dgm:cxn modelId="{F7CF6A47-E58D-4490-9648-97A22A0D43D7}" type="presParOf" srcId="{E88E00AC-8363-43F5-A41C-44C6637CB5FC}" destId="{92765C5E-EB10-44BC-B8BA-920E560DCE64}" srcOrd="4" destOrd="0" presId="urn:microsoft.com/office/officeart/2005/8/layout/hierarchy2"/>
    <dgm:cxn modelId="{E89DDAD9-360D-4CFD-95EF-6B37D1D8861D}" type="presParOf" srcId="{92765C5E-EB10-44BC-B8BA-920E560DCE64}" destId="{AF118B77-B48F-4E8D-B6E4-086A3BD0A07E}" srcOrd="0" destOrd="0" presId="urn:microsoft.com/office/officeart/2005/8/layout/hierarchy2"/>
    <dgm:cxn modelId="{B26FB20C-5BF0-4FC5-A224-3642192A44CD}" type="presParOf" srcId="{E88E00AC-8363-43F5-A41C-44C6637CB5FC}" destId="{4D3692D4-DDBF-4293-A99D-6C1A47590EF5}" srcOrd="5" destOrd="0" presId="urn:microsoft.com/office/officeart/2005/8/layout/hierarchy2"/>
    <dgm:cxn modelId="{735025FD-9D3F-4988-8A12-0E89016B8319}" type="presParOf" srcId="{4D3692D4-DDBF-4293-A99D-6C1A47590EF5}" destId="{8BB34964-5E5A-42FD-AE16-064B724EC376}" srcOrd="0" destOrd="0" presId="urn:microsoft.com/office/officeart/2005/8/layout/hierarchy2"/>
    <dgm:cxn modelId="{417966CF-0FC3-4A51-9367-75DF1D0EF1DA}" type="presParOf" srcId="{4D3692D4-DDBF-4293-A99D-6C1A47590EF5}" destId="{798F3826-6A21-4A84-ACA0-2E0A9126C1D3}" srcOrd="1" destOrd="0" presId="urn:microsoft.com/office/officeart/2005/8/layout/hierarchy2"/>
    <dgm:cxn modelId="{DCD5452F-A904-41C5-B545-C9AF2ABF1E26}" type="presParOf" srcId="{E88E00AC-8363-43F5-A41C-44C6637CB5FC}" destId="{3861FCBC-3A9F-4940-AEEA-F51C12789F40}" srcOrd="6" destOrd="0" presId="urn:microsoft.com/office/officeart/2005/8/layout/hierarchy2"/>
    <dgm:cxn modelId="{BC88E03C-2034-4240-AFA2-5C68F18BC8E6}" type="presParOf" srcId="{3861FCBC-3A9F-4940-AEEA-F51C12789F40}" destId="{256933AF-8CE0-4F2A-8089-C1A7EF50A271}" srcOrd="0" destOrd="0" presId="urn:microsoft.com/office/officeart/2005/8/layout/hierarchy2"/>
    <dgm:cxn modelId="{C1774118-95A4-48F6-8376-967F4850C846}" type="presParOf" srcId="{E88E00AC-8363-43F5-A41C-44C6637CB5FC}" destId="{CEFCFDB3-352D-41EE-A70A-E710EC06B4D6}" srcOrd="7" destOrd="0" presId="urn:microsoft.com/office/officeart/2005/8/layout/hierarchy2"/>
    <dgm:cxn modelId="{49022191-E0B2-4317-A9BA-738CFB5D6901}" type="presParOf" srcId="{CEFCFDB3-352D-41EE-A70A-E710EC06B4D6}" destId="{1DF8B098-80B5-444D-98AE-46898E08CDF9}" srcOrd="0" destOrd="0" presId="urn:microsoft.com/office/officeart/2005/8/layout/hierarchy2"/>
    <dgm:cxn modelId="{3D8A869C-CA64-432B-9957-024F2207B75D}" type="presParOf" srcId="{CEFCFDB3-352D-41EE-A70A-E710EC06B4D6}" destId="{07E3542C-55A8-4D63-BE52-D17014133360}" srcOrd="1" destOrd="0" presId="urn:microsoft.com/office/officeart/2005/8/layout/hierarchy2"/>
    <dgm:cxn modelId="{CB749B20-0A2C-4D5F-9654-DACAD8D2F66A}" type="presParOf" srcId="{299649B1-6948-4626-A0BD-35032BF85B4A}" destId="{3A5C7720-53C2-4DBD-8A08-667FC4EBBC9A}" srcOrd="4" destOrd="0" presId="urn:microsoft.com/office/officeart/2005/8/layout/hierarchy2"/>
    <dgm:cxn modelId="{61B3A4F8-208D-47EA-BD53-E601E75AF7AA}" type="presParOf" srcId="{3A5C7720-53C2-4DBD-8A08-667FC4EBBC9A}" destId="{AAEE3E2D-8E81-43E6-B7B0-3A8A3D23C0D1}" srcOrd="0" destOrd="0" presId="urn:microsoft.com/office/officeart/2005/8/layout/hierarchy2"/>
    <dgm:cxn modelId="{8A47C48C-C7C1-48EB-A137-82B5D0DBD6BA}" type="presParOf" srcId="{299649B1-6948-4626-A0BD-35032BF85B4A}" destId="{2B137C5A-E850-4C7F-AD81-5E8A4C383CBC}" srcOrd="5" destOrd="0" presId="urn:microsoft.com/office/officeart/2005/8/layout/hierarchy2"/>
    <dgm:cxn modelId="{E1BF6400-F043-4E36-BCC2-735BDAB87A39}" type="presParOf" srcId="{2B137C5A-E850-4C7F-AD81-5E8A4C383CBC}" destId="{B24FCDCB-DE4F-410F-B809-372C142D87B8}" srcOrd="0" destOrd="0" presId="urn:microsoft.com/office/officeart/2005/8/layout/hierarchy2"/>
    <dgm:cxn modelId="{1DE49CE8-2F55-4D8C-861F-F89AD82C01DC}" type="presParOf" srcId="{2B137C5A-E850-4C7F-AD81-5E8A4C383CBC}" destId="{F65CBEBD-8166-4637-AC53-E44E31B23D40}" srcOrd="1" destOrd="0" presId="urn:microsoft.com/office/officeart/2005/8/layout/hierarchy2"/>
    <dgm:cxn modelId="{08B3EC9F-65C1-4D16-AAB1-35DF1C7AE80F}" type="presParOf" srcId="{299649B1-6948-4626-A0BD-35032BF85B4A}" destId="{E710C701-17B1-4035-A39E-59DE781FC618}" srcOrd="6" destOrd="0" presId="urn:microsoft.com/office/officeart/2005/8/layout/hierarchy2"/>
    <dgm:cxn modelId="{770D8655-8D75-4A70-AB50-EB33B7684A2F}" type="presParOf" srcId="{E710C701-17B1-4035-A39E-59DE781FC618}" destId="{8C8283B7-D95E-4FEA-9704-6289946EBE98}" srcOrd="0" destOrd="0" presId="urn:microsoft.com/office/officeart/2005/8/layout/hierarchy2"/>
    <dgm:cxn modelId="{84E48C9C-8FD3-4465-B140-4DDD304618D9}" type="presParOf" srcId="{299649B1-6948-4626-A0BD-35032BF85B4A}" destId="{E2818804-B128-4023-8887-B892FAEB2F4E}" srcOrd="7" destOrd="0" presId="urn:microsoft.com/office/officeart/2005/8/layout/hierarchy2"/>
    <dgm:cxn modelId="{AEDDCC31-ACE9-46B2-A791-0159557A9A2D}" type="presParOf" srcId="{E2818804-B128-4023-8887-B892FAEB2F4E}" destId="{9415C74C-5A81-4E8B-B0E8-DEBE9D4BAC53}" srcOrd="0" destOrd="0" presId="urn:microsoft.com/office/officeart/2005/8/layout/hierarchy2"/>
    <dgm:cxn modelId="{94F71659-F97C-49E1-B1AC-77A9320533F8}" type="presParOf" srcId="{E2818804-B128-4023-8887-B892FAEB2F4E}" destId="{C165ABC2-0594-4B04-9C9F-FB1E9CFECD4C}" srcOrd="1" destOrd="0" presId="urn:microsoft.com/office/officeart/2005/8/layout/hierarchy2"/>
    <dgm:cxn modelId="{CAAA813D-89C0-4AE4-8E8A-F89984D42326}" type="presParOf" srcId="{299649B1-6948-4626-A0BD-35032BF85B4A}" destId="{9D8C5A5A-B586-4885-A18D-5FD81017FD73}" srcOrd="8" destOrd="0" presId="urn:microsoft.com/office/officeart/2005/8/layout/hierarchy2"/>
    <dgm:cxn modelId="{3BA27045-06D7-433F-8899-648B5D9D679E}" type="presParOf" srcId="{9D8C5A5A-B586-4885-A18D-5FD81017FD73}" destId="{72D218BC-46E9-49E6-BFC4-50AE889D03D6}" srcOrd="0" destOrd="0" presId="urn:microsoft.com/office/officeart/2005/8/layout/hierarchy2"/>
    <dgm:cxn modelId="{CF7DA68B-F074-407A-8BF4-64F60741746F}" type="presParOf" srcId="{299649B1-6948-4626-A0BD-35032BF85B4A}" destId="{F5B5C477-A7A0-4E1C-A406-10FC11A29E94}" srcOrd="9" destOrd="0" presId="urn:microsoft.com/office/officeart/2005/8/layout/hierarchy2"/>
    <dgm:cxn modelId="{67518DE1-319F-47B5-9E3A-9DC6E085BC45}" type="presParOf" srcId="{F5B5C477-A7A0-4E1C-A406-10FC11A29E94}" destId="{87417E32-6D6D-46F4-B257-E1A54F14115B}" srcOrd="0" destOrd="0" presId="urn:microsoft.com/office/officeart/2005/8/layout/hierarchy2"/>
    <dgm:cxn modelId="{708AC286-9E37-4273-81BC-8EF64C14D14B}" type="presParOf" srcId="{F5B5C477-A7A0-4E1C-A406-10FC11A29E94}" destId="{6FD6AACE-A166-4B5E-83C5-5310CF12C5C8}" srcOrd="1" destOrd="0" presId="urn:microsoft.com/office/officeart/2005/8/layout/hierarchy2"/>
    <dgm:cxn modelId="{D257C416-C0FB-47BE-ACEB-32D26CAF4BE8}" type="presParOf" srcId="{299649B1-6948-4626-A0BD-35032BF85B4A}" destId="{6A796249-1026-43FA-9122-68088E4EC420}" srcOrd="10" destOrd="0" presId="urn:microsoft.com/office/officeart/2005/8/layout/hierarchy2"/>
    <dgm:cxn modelId="{5D3AB5DD-1BB4-46D1-BC8E-4FA60B596DE8}" type="presParOf" srcId="{6A796249-1026-43FA-9122-68088E4EC420}" destId="{A584C41E-E697-4372-BC69-F4FE8D645A23}" srcOrd="0" destOrd="0" presId="urn:microsoft.com/office/officeart/2005/8/layout/hierarchy2"/>
    <dgm:cxn modelId="{9F77072C-62F8-4A92-9BBD-0D04C5680A17}" type="presParOf" srcId="{299649B1-6948-4626-A0BD-35032BF85B4A}" destId="{C4503025-6DE3-4DD5-8D24-53C85EE1A29E}" srcOrd="11" destOrd="0" presId="urn:microsoft.com/office/officeart/2005/8/layout/hierarchy2"/>
    <dgm:cxn modelId="{E4C4FAAD-BCD6-4647-98F2-BBB6A2C37DBB}" type="presParOf" srcId="{C4503025-6DE3-4DD5-8D24-53C85EE1A29E}" destId="{82B2E889-AB95-4D97-B17E-DF1EB0FA5B96}" srcOrd="0" destOrd="0" presId="urn:microsoft.com/office/officeart/2005/8/layout/hierarchy2"/>
    <dgm:cxn modelId="{9EFE3202-81D6-4DB8-967B-5BA416BD602F}" type="presParOf" srcId="{C4503025-6DE3-4DD5-8D24-53C85EE1A29E}" destId="{B4573A4F-9AF4-49DA-9FED-0D65488D8D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E853F1-2B80-4690-9393-6DFA7C6E3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7FCEBF3-775B-438A-9944-72358083BA11}">
      <dgm:prSet phldrT="[Text]" custT="1"/>
      <dgm:spPr/>
      <dgm:t>
        <a:bodyPr/>
        <a:lstStyle/>
        <a:p>
          <a:r>
            <a:rPr lang="tr-TR" sz="1400" dirty="0"/>
            <a:t>Weighting</a:t>
          </a:r>
        </a:p>
      </dgm:t>
    </dgm:pt>
    <dgm:pt modelId="{9883BE51-67C6-44FD-B2E9-5BFF7E331178}" type="parTrans" cxnId="{0A958459-18D9-477B-B924-944B1AAA2B18}">
      <dgm:prSet/>
      <dgm:spPr/>
      <dgm:t>
        <a:bodyPr/>
        <a:lstStyle/>
        <a:p>
          <a:endParaRPr lang="tr-TR" sz="1400"/>
        </a:p>
      </dgm:t>
    </dgm:pt>
    <dgm:pt modelId="{C5FA366C-8B1A-4382-A68D-5F87E466C278}" type="sibTrans" cxnId="{0A958459-18D9-477B-B924-944B1AAA2B18}">
      <dgm:prSet/>
      <dgm:spPr/>
      <dgm:t>
        <a:bodyPr/>
        <a:lstStyle/>
        <a:p>
          <a:endParaRPr lang="tr-TR" sz="1400"/>
        </a:p>
      </dgm:t>
    </dgm:pt>
    <dgm:pt modelId="{544598E7-42C0-45DF-A924-C40A393C1B64}">
      <dgm:prSet phldrT="[Text]" custT="1"/>
      <dgm:spPr/>
      <dgm:t>
        <a:bodyPr/>
        <a:lstStyle/>
        <a:p>
          <a:r>
            <a:rPr lang="tr-TR" sz="1400" dirty="0"/>
            <a:t>Equal weight</a:t>
          </a:r>
        </a:p>
      </dgm:t>
    </dgm:pt>
    <dgm:pt modelId="{9EB21A30-ED6F-4AD1-8CF1-811B781EE144}" type="parTrans" cxnId="{709C3C89-36ED-41E9-9047-6567163FD7E3}">
      <dgm:prSet/>
      <dgm:spPr/>
      <dgm:t>
        <a:bodyPr/>
        <a:lstStyle/>
        <a:p>
          <a:endParaRPr lang="tr-TR" sz="1400"/>
        </a:p>
      </dgm:t>
    </dgm:pt>
    <dgm:pt modelId="{51B5A693-74CC-4A09-8ECD-824ED82C4E3B}" type="sibTrans" cxnId="{709C3C89-36ED-41E9-9047-6567163FD7E3}">
      <dgm:prSet/>
      <dgm:spPr/>
      <dgm:t>
        <a:bodyPr/>
        <a:lstStyle/>
        <a:p>
          <a:endParaRPr lang="tr-TR" sz="1400"/>
        </a:p>
      </dgm:t>
    </dgm:pt>
    <dgm:pt modelId="{4E3195F7-6379-4C07-A3B9-EB8B43CB4DD0}">
      <dgm:prSet phldrT="[Text]" custT="1"/>
      <dgm:spPr/>
      <dgm:t>
        <a:bodyPr/>
        <a:lstStyle/>
        <a:p>
          <a:r>
            <a:rPr lang="tr-TR" sz="1400" dirty="0"/>
            <a:t>Unequal weight</a:t>
          </a:r>
        </a:p>
      </dgm:t>
    </dgm:pt>
    <dgm:pt modelId="{695394D8-519D-497F-9F4D-0F848557C6DD}" type="parTrans" cxnId="{0202EC85-F489-4D5C-B211-DBC7941B9A07}">
      <dgm:prSet/>
      <dgm:spPr/>
      <dgm:t>
        <a:bodyPr/>
        <a:lstStyle/>
        <a:p>
          <a:endParaRPr lang="tr-TR" sz="1400"/>
        </a:p>
      </dgm:t>
    </dgm:pt>
    <dgm:pt modelId="{3B9290AC-8547-450B-8DE5-19801D58D748}" type="sibTrans" cxnId="{0202EC85-F489-4D5C-B211-DBC7941B9A07}">
      <dgm:prSet/>
      <dgm:spPr/>
      <dgm:t>
        <a:bodyPr/>
        <a:lstStyle/>
        <a:p>
          <a:endParaRPr lang="tr-TR" sz="1400"/>
        </a:p>
      </dgm:t>
    </dgm:pt>
    <dgm:pt modelId="{3A0FE785-8D6C-4708-A91B-9D9D68A576DD}">
      <dgm:prSet phldrT="[Text]" custT="1"/>
      <dgm:spPr/>
      <dgm:t>
        <a:bodyPr/>
        <a:lstStyle/>
        <a:p>
          <a:r>
            <a:rPr lang="tr-TR" sz="1400" dirty="0"/>
            <a:t>Quantitative emphasis</a:t>
          </a:r>
        </a:p>
      </dgm:t>
    </dgm:pt>
    <dgm:pt modelId="{9D479160-8E60-435E-9BE6-14115064EBC8}" type="parTrans" cxnId="{73580C72-9289-4933-8FC0-18EE7B20D45F}">
      <dgm:prSet/>
      <dgm:spPr/>
      <dgm:t>
        <a:bodyPr/>
        <a:lstStyle/>
        <a:p>
          <a:endParaRPr lang="tr-TR" sz="1400"/>
        </a:p>
      </dgm:t>
    </dgm:pt>
    <dgm:pt modelId="{CE292A9C-17AA-4187-9AB1-45BCDBAA9CA1}" type="sibTrans" cxnId="{73580C72-9289-4933-8FC0-18EE7B20D45F}">
      <dgm:prSet/>
      <dgm:spPr/>
      <dgm:t>
        <a:bodyPr/>
        <a:lstStyle/>
        <a:p>
          <a:endParaRPr lang="tr-TR" sz="1400"/>
        </a:p>
      </dgm:t>
    </dgm:pt>
    <dgm:pt modelId="{B0581B38-0A86-4A75-92A7-F3E59BAE69E4}">
      <dgm:prSet custT="1"/>
      <dgm:spPr/>
      <dgm:t>
        <a:bodyPr/>
        <a:lstStyle/>
        <a:p>
          <a:r>
            <a:rPr lang="tr-TR" sz="1400" dirty="0"/>
            <a:t>Qualitative emphasis</a:t>
          </a:r>
        </a:p>
      </dgm:t>
    </dgm:pt>
    <dgm:pt modelId="{2D342EB8-F67E-4EF0-A631-F4C6B62526E6}" type="parTrans" cxnId="{ED3B7C00-51DA-4FA2-A594-D913AB1387A0}">
      <dgm:prSet/>
      <dgm:spPr/>
      <dgm:t>
        <a:bodyPr/>
        <a:lstStyle/>
        <a:p>
          <a:endParaRPr lang="tr-TR" sz="1400"/>
        </a:p>
      </dgm:t>
    </dgm:pt>
    <dgm:pt modelId="{91C6EAC5-962C-44B0-884B-81A8BB8E38D2}" type="sibTrans" cxnId="{ED3B7C00-51DA-4FA2-A594-D913AB1387A0}">
      <dgm:prSet/>
      <dgm:spPr/>
      <dgm:t>
        <a:bodyPr/>
        <a:lstStyle/>
        <a:p>
          <a:endParaRPr lang="tr-TR" sz="1400"/>
        </a:p>
      </dgm:t>
    </dgm:pt>
    <dgm:pt modelId="{FCDB8746-E256-4846-98F6-7DF275537547}" type="pres">
      <dgm:prSet presAssocID="{21E853F1-2B80-4690-9393-6DFA7C6E3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C7B6A-3721-46E8-862B-7EB7AF9A4E7D}" type="pres">
      <dgm:prSet presAssocID="{97FCEBF3-775B-438A-9944-72358083BA11}" presName="hierRoot1" presStyleCnt="0"/>
      <dgm:spPr/>
    </dgm:pt>
    <dgm:pt modelId="{02677FF1-5229-463A-AA66-47C2E69E5EE3}" type="pres">
      <dgm:prSet presAssocID="{97FCEBF3-775B-438A-9944-72358083BA11}" presName="composite" presStyleCnt="0"/>
      <dgm:spPr/>
    </dgm:pt>
    <dgm:pt modelId="{046FDA2C-4106-4268-AF8D-3DE624807DA2}" type="pres">
      <dgm:prSet presAssocID="{97FCEBF3-775B-438A-9944-72358083BA11}" presName="background" presStyleLbl="node0" presStyleIdx="0" presStyleCnt="1"/>
      <dgm:spPr/>
    </dgm:pt>
    <dgm:pt modelId="{77B0ACAD-CDD2-4E24-A1EB-914B692AA17B}" type="pres">
      <dgm:prSet presAssocID="{97FCEBF3-775B-438A-9944-72358083BA11}" presName="text" presStyleLbl="fgAcc0" presStyleIdx="0" presStyleCnt="1">
        <dgm:presLayoutVars>
          <dgm:chPref val="3"/>
        </dgm:presLayoutVars>
      </dgm:prSet>
      <dgm:spPr/>
    </dgm:pt>
    <dgm:pt modelId="{8154CA10-A698-464D-B664-8693173F96D9}" type="pres">
      <dgm:prSet presAssocID="{97FCEBF3-775B-438A-9944-72358083BA11}" presName="hierChild2" presStyleCnt="0"/>
      <dgm:spPr/>
    </dgm:pt>
    <dgm:pt modelId="{C0580573-733D-490D-BEF3-97E2FA8C2064}" type="pres">
      <dgm:prSet presAssocID="{9EB21A30-ED6F-4AD1-8CF1-811B781EE144}" presName="Name10" presStyleLbl="parChTrans1D2" presStyleIdx="0" presStyleCnt="2"/>
      <dgm:spPr/>
    </dgm:pt>
    <dgm:pt modelId="{E1021BB3-FBB9-426D-BD57-724D9EEC3542}" type="pres">
      <dgm:prSet presAssocID="{544598E7-42C0-45DF-A924-C40A393C1B64}" presName="hierRoot2" presStyleCnt="0"/>
      <dgm:spPr/>
    </dgm:pt>
    <dgm:pt modelId="{8021C2E3-54CB-4A05-BD6A-ADA789848CA4}" type="pres">
      <dgm:prSet presAssocID="{544598E7-42C0-45DF-A924-C40A393C1B64}" presName="composite2" presStyleCnt="0"/>
      <dgm:spPr/>
    </dgm:pt>
    <dgm:pt modelId="{AF6C112F-44C7-4034-B790-74129D422680}" type="pres">
      <dgm:prSet presAssocID="{544598E7-42C0-45DF-A924-C40A393C1B64}" presName="background2" presStyleLbl="node2" presStyleIdx="0" presStyleCnt="2"/>
      <dgm:spPr/>
    </dgm:pt>
    <dgm:pt modelId="{FDA8071D-F943-488F-90E1-27806B26FD22}" type="pres">
      <dgm:prSet presAssocID="{544598E7-42C0-45DF-A924-C40A393C1B64}" presName="text2" presStyleLbl="fgAcc2" presStyleIdx="0" presStyleCnt="2">
        <dgm:presLayoutVars>
          <dgm:chPref val="3"/>
        </dgm:presLayoutVars>
      </dgm:prSet>
      <dgm:spPr/>
    </dgm:pt>
    <dgm:pt modelId="{A0EC1C62-1BD3-4B43-9BFC-48C4E59A7889}" type="pres">
      <dgm:prSet presAssocID="{544598E7-42C0-45DF-A924-C40A393C1B64}" presName="hierChild3" presStyleCnt="0"/>
      <dgm:spPr/>
    </dgm:pt>
    <dgm:pt modelId="{7FC4951F-CFDA-41BE-991F-39EA189675D9}" type="pres">
      <dgm:prSet presAssocID="{695394D8-519D-497F-9F4D-0F848557C6DD}" presName="Name10" presStyleLbl="parChTrans1D2" presStyleIdx="1" presStyleCnt="2"/>
      <dgm:spPr/>
    </dgm:pt>
    <dgm:pt modelId="{10F6E90E-160E-4773-9A4E-825DED659780}" type="pres">
      <dgm:prSet presAssocID="{4E3195F7-6379-4C07-A3B9-EB8B43CB4DD0}" presName="hierRoot2" presStyleCnt="0"/>
      <dgm:spPr/>
    </dgm:pt>
    <dgm:pt modelId="{8ED798A8-9203-4861-86D2-9DCFCBD574AE}" type="pres">
      <dgm:prSet presAssocID="{4E3195F7-6379-4C07-A3B9-EB8B43CB4DD0}" presName="composite2" presStyleCnt="0"/>
      <dgm:spPr/>
    </dgm:pt>
    <dgm:pt modelId="{C1F4EE32-F153-4830-B984-3645B64CFF6A}" type="pres">
      <dgm:prSet presAssocID="{4E3195F7-6379-4C07-A3B9-EB8B43CB4DD0}" presName="background2" presStyleLbl="node2" presStyleIdx="1" presStyleCnt="2"/>
      <dgm:spPr/>
    </dgm:pt>
    <dgm:pt modelId="{266E8C30-2747-4517-847F-9405B42B980B}" type="pres">
      <dgm:prSet presAssocID="{4E3195F7-6379-4C07-A3B9-EB8B43CB4DD0}" presName="text2" presStyleLbl="fgAcc2" presStyleIdx="1" presStyleCnt="2">
        <dgm:presLayoutVars>
          <dgm:chPref val="3"/>
        </dgm:presLayoutVars>
      </dgm:prSet>
      <dgm:spPr/>
    </dgm:pt>
    <dgm:pt modelId="{3401E0C5-5A62-4F5A-B37A-8CEB865411E1}" type="pres">
      <dgm:prSet presAssocID="{4E3195F7-6379-4C07-A3B9-EB8B43CB4DD0}" presName="hierChild3" presStyleCnt="0"/>
      <dgm:spPr/>
    </dgm:pt>
    <dgm:pt modelId="{9B1F2326-0B70-40B3-93F1-72776F57DCB1}" type="pres">
      <dgm:prSet presAssocID="{9D479160-8E60-435E-9BE6-14115064EBC8}" presName="Name17" presStyleLbl="parChTrans1D3" presStyleIdx="0" presStyleCnt="2"/>
      <dgm:spPr/>
    </dgm:pt>
    <dgm:pt modelId="{B6E4C3AE-BF1E-4E21-975E-0A59367DFE5F}" type="pres">
      <dgm:prSet presAssocID="{3A0FE785-8D6C-4708-A91B-9D9D68A576DD}" presName="hierRoot3" presStyleCnt="0"/>
      <dgm:spPr/>
    </dgm:pt>
    <dgm:pt modelId="{70746BD8-4991-4A65-B3F5-901C94310D1C}" type="pres">
      <dgm:prSet presAssocID="{3A0FE785-8D6C-4708-A91B-9D9D68A576DD}" presName="composite3" presStyleCnt="0"/>
      <dgm:spPr/>
    </dgm:pt>
    <dgm:pt modelId="{957F06C1-8D42-4EE4-82CD-35122F43541C}" type="pres">
      <dgm:prSet presAssocID="{3A0FE785-8D6C-4708-A91B-9D9D68A576DD}" presName="background3" presStyleLbl="node3" presStyleIdx="0" presStyleCnt="2"/>
      <dgm:spPr/>
    </dgm:pt>
    <dgm:pt modelId="{2FD981A7-043D-453B-B768-729B18ABC03D}" type="pres">
      <dgm:prSet presAssocID="{3A0FE785-8D6C-4708-A91B-9D9D68A576DD}" presName="text3" presStyleLbl="fgAcc3" presStyleIdx="0" presStyleCnt="2">
        <dgm:presLayoutVars>
          <dgm:chPref val="3"/>
        </dgm:presLayoutVars>
      </dgm:prSet>
      <dgm:spPr/>
    </dgm:pt>
    <dgm:pt modelId="{F80B35D4-D765-4039-BB7B-0D6B582BD9FE}" type="pres">
      <dgm:prSet presAssocID="{3A0FE785-8D6C-4708-A91B-9D9D68A576DD}" presName="hierChild4" presStyleCnt="0"/>
      <dgm:spPr/>
    </dgm:pt>
    <dgm:pt modelId="{AA893924-99CE-427D-A782-ECF897902B1C}" type="pres">
      <dgm:prSet presAssocID="{2D342EB8-F67E-4EF0-A631-F4C6B62526E6}" presName="Name17" presStyleLbl="parChTrans1D3" presStyleIdx="1" presStyleCnt="2"/>
      <dgm:spPr/>
    </dgm:pt>
    <dgm:pt modelId="{6F2C8CC9-BCE8-4814-AF38-616034092C7E}" type="pres">
      <dgm:prSet presAssocID="{B0581B38-0A86-4A75-92A7-F3E59BAE69E4}" presName="hierRoot3" presStyleCnt="0"/>
      <dgm:spPr/>
    </dgm:pt>
    <dgm:pt modelId="{F26D80EB-1176-4926-8D98-301D02FCD7F3}" type="pres">
      <dgm:prSet presAssocID="{B0581B38-0A86-4A75-92A7-F3E59BAE69E4}" presName="composite3" presStyleCnt="0"/>
      <dgm:spPr/>
    </dgm:pt>
    <dgm:pt modelId="{CABD25F7-3638-4DBD-8BA4-FCD6EB2BFBBD}" type="pres">
      <dgm:prSet presAssocID="{B0581B38-0A86-4A75-92A7-F3E59BAE69E4}" presName="background3" presStyleLbl="node3" presStyleIdx="1" presStyleCnt="2"/>
      <dgm:spPr/>
    </dgm:pt>
    <dgm:pt modelId="{084033DC-B837-47F7-9380-2CC0D756FB7D}" type="pres">
      <dgm:prSet presAssocID="{B0581B38-0A86-4A75-92A7-F3E59BAE69E4}" presName="text3" presStyleLbl="fgAcc3" presStyleIdx="1" presStyleCnt="2">
        <dgm:presLayoutVars>
          <dgm:chPref val="3"/>
        </dgm:presLayoutVars>
      </dgm:prSet>
      <dgm:spPr/>
    </dgm:pt>
    <dgm:pt modelId="{BF622A91-80D8-418C-B158-9283C3C0D7E8}" type="pres">
      <dgm:prSet presAssocID="{B0581B38-0A86-4A75-92A7-F3E59BAE69E4}" presName="hierChild4" presStyleCnt="0"/>
      <dgm:spPr/>
    </dgm:pt>
  </dgm:ptLst>
  <dgm:cxnLst>
    <dgm:cxn modelId="{ED3B7C00-51DA-4FA2-A594-D913AB1387A0}" srcId="{4E3195F7-6379-4C07-A3B9-EB8B43CB4DD0}" destId="{B0581B38-0A86-4A75-92A7-F3E59BAE69E4}" srcOrd="1" destOrd="0" parTransId="{2D342EB8-F67E-4EF0-A631-F4C6B62526E6}" sibTransId="{91C6EAC5-962C-44B0-884B-81A8BB8E38D2}"/>
    <dgm:cxn modelId="{D0EBF50E-7214-4265-BC02-E19B4DF62A3A}" type="presOf" srcId="{695394D8-519D-497F-9F4D-0F848557C6DD}" destId="{7FC4951F-CFDA-41BE-991F-39EA189675D9}" srcOrd="0" destOrd="0" presId="urn:microsoft.com/office/officeart/2005/8/layout/hierarchy1"/>
    <dgm:cxn modelId="{666CC01B-E659-48AA-BAA0-1644BA12608D}" type="presOf" srcId="{21E853F1-2B80-4690-9393-6DFA7C6E355C}" destId="{FCDB8746-E256-4846-98F6-7DF275537547}" srcOrd="0" destOrd="0" presId="urn:microsoft.com/office/officeart/2005/8/layout/hierarchy1"/>
    <dgm:cxn modelId="{68B2534A-864A-4B9D-92D2-6A9F303E6F2C}" type="presOf" srcId="{B0581B38-0A86-4A75-92A7-F3E59BAE69E4}" destId="{084033DC-B837-47F7-9380-2CC0D756FB7D}" srcOrd="0" destOrd="0" presId="urn:microsoft.com/office/officeart/2005/8/layout/hierarchy1"/>
    <dgm:cxn modelId="{0A958459-18D9-477B-B924-944B1AAA2B18}" srcId="{21E853F1-2B80-4690-9393-6DFA7C6E355C}" destId="{97FCEBF3-775B-438A-9944-72358083BA11}" srcOrd="0" destOrd="0" parTransId="{9883BE51-67C6-44FD-B2E9-5BFF7E331178}" sibTransId="{C5FA366C-8B1A-4382-A68D-5F87E466C278}"/>
    <dgm:cxn modelId="{075FF563-BD13-4126-9818-99B38BB4B9F9}" type="presOf" srcId="{2D342EB8-F67E-4EF0-A631-F4C6B62526E6}" destId="{AA893924-99CE-427D-A782-ECF897902B1C}" srcOrd="0" destOrd="0" presId="urn:microsoft.com/office/officeart/2005/8/layout/hierarchy1"/>
    <dgm:cxn modelId="{2044A964-F6DC-45F0-9520-7A5DF9D3CC1D}" type="presOf" srcId="{9D479160-8E60-435E-9BE6-14115064EBC8}" destId="{9B1F2326-0B70-40B3-93F1-72776F57DCB1}" srcOrd="0" destOrd="0" presId="urn:microsoft.com/office/officeart/2005/8/layout/hierarchy1"/>
    <dgm:cxn modelId="{73580C72-9289-4933-8FC0-18EE7B20D45F}" srcId="{4E3195F7-6379-4C07-A3B9-EB8B43CB4DD0}" destId="{3A0FE785-8D6C-4708-A91B-9D9D68A576DD}" srcOrd="0" destOrd="0" parTransId="{9D479160-8E60-435E-9BE6-14115064EBC8}" sibTransId="{CE292A9C-17AA-4187-9AB1-45BCDBAA9CA1}"/>
    <dgm:cxn modelId="{0202EC85-F489-4D5C-B211-DBC7941B9A07}" srcId="{97FCEBF3-775B-438A-9944-72358083BA11}" destId="{4E3195F7-6379-4C07-A3B9-EB8B43CB4DD0}" srcOrd="1" destOrd="0" parTransId="{695394D8-519D-497F-9F4D-0F848557C6DD}" sibTransId="{3B9290AC-8547-450B-8DE5-19801D58D748}"/>
    <dgm:cxn modelId="{5D46F988-EBD0-4F9C-89EE-59DD3CCAB554}" type="presOf" srcId="{544598E7-42C0-45DF-A924-C40A393C1B64}" destId="{FDA8071D-F943-488F-90E1-27806B26FD22}" srcOrd="0" destOrd="0" presId="urn:microsoft.com/office/officeart/2005/8/layout/hierarchy1"/>
    <dgm:cxn modelId="{709C3C89-36ED-41E9-9047-6567163FD7E3}" srcId="{97FCEBF3-775B-438A-9944-72358083BA11}" destId="{544598E7-42C0-45DF-A924-C40A393C1B64}" srcOrd="0" destOrd="0" parTransId="{9EB21A30-ED6F-4AD1-8CF1-811B781EE144}" sibTransId="{51B5A693-74CC-4A09-8ECD-824ED82C4E3B}"/>
    <dgm:cxn modelId="{4FE7FE91-A6A2-4F26-B823-E0C8ECAFD41D}" type="presOf" srcId="{9EB21A30-ED6F-4AD1-8CF1-811B781EE144}" destId="{C0580573-733D-490D-BEF3-97E2FA8C2064}" srcOrd="0" destOrd="0" presId="urn:microsoft.com/office/officeart/2005/8/layout/hierarchy1"/>
    <dgm:cxn modelId="{E1237AA0-A453-4A7F-AB70-1250D55EFDE8}" type="presOf" srcId="{3A0FE785-8D6C-4708-A91B-9D9D68A576DD}" destId="{2FD981A7-043D-453B-B768-729B18ABC03D}" srcOrd="0" destOrd="0" presId="urn:microsoft.com/office/officeart/2005/8/layout/hierarchy1"/>
    <dgm:cxn modelId="{4292CDA6-6F39-4B4E-AA86-92C46C1154F8}" type="presOf" srcId="{97FCEBF3-775B-438A-9944-72358083BA11}" destId="{77B0ACAD-CDD2-4E24-A1EB-914B692AA17B}" srcOrd="0" destOrd="0" presId="urn:microsoft.com/office/officeart/2005/8/layout/hierarchy1"/>
    <dgm:cxn modelId="{B27113F7-82D1-408C-857C-BDDEC50CDAD3}" type="presOf" srcId="{4E3195F7-6379-4C07-A3B9-EB8B43CB4DD0}" destId="{266E8C30-2747-4517-847F-9405B42B980B}" srcOrd="0" destOrd="0" presId="urn:microsoft.com/office/officeart/2005/8/layout/hierarchy1"/>
    <dgm:cxn modelId="{4F4000ED-6891-4031-B9C4-8FE26B1DF744}" type="presParOf" srcId="{FCDB8746-E256-4846-98F6-7DF275537547}" destId="{38FC7B6A-3721-46E8-862B-7EB7AF9A4E7D}" srcOrd="0" destOrd="0" presId="urn:microsoft.com/office/officeart/2005/8/layout/hierarchy1"/>
    <dgm:cxn modelId="{28A84ED2-196C-4295-9B64-5CA9BC8C6092}" type="presParOf" srcId="{38FC7B6A-3721-46E8-862B-7EB7AF9A4E7D}" destId="{02677FF1-5229-463A-AA66-47C2E69E5EE3}" srcOrd="0" destOrd="0" presId="urn:microsoft.com/office/officeart/2005/8/layout/hierarchy1"/>
    <dgm:cxn modelId="{896D57F2-4280-4AA0-8743-C2A5E4074187}" type="presParOf" srcId="{02677FF1-5229-463A-AA66-47C2E69E5EE3}" destId="{046FDA2C-4106-4268-AF8D-3DE624807DA2}" srcOrd="0" destOrd="0" presId="urn:microsoft.com/office/officeart/2005/8/layout/hierarchy1"/>
    <dgm:cxn modelId="{6CADF999-1B66-4066-B6CE-17BDE9251DCC}" type="presParOf" srcId="{02677FF1-5229-463A-AA66-47C2E69E5EE3}" destId="{77B0ACAD-CDD2-4E24-A1EB-914B692AA17B}" srcOrd="1" destOrd="0" presId="urn:microsoft.com/office/officeart/2005/8/layout/hierarchy1"/>
    <dgm:cxn modelId="{6F734328-0380-43CE-9C24-9E0DF847DE5D}" type="presParOf" srcId="{38FC7B6A-3721-46E8-862B-7EB7AF9A4E7D}" destId="{8154CA10-A698-464D-B664-8693173F96D9}" srcOrd="1" destOrd="0" presId="urn:microsoft.com/office/officeart/2005/8/layout/hierarchy1"/>
    <dgm:cxn modelId="{F25AA178-5A33-4385-B253-0F1A7F5CC15E}" type="presParOf" srcId="{8154CA10-A698-464D-B664-8693173F96D9}" destId="{C0580573-733D-490D-BEF3-97E2FA8C2064}" srcOrd="0" destOrd="0" presId="urn:microsoft.com/office/officeart/2005/8/layout/hierarchy1"/>
    <dgm:cxn modelId="{7EE02FA2-F9F7-40E7-A4AE-F7B03A622324}" type="presParOf" srcId="{8154CA10-A698-464D-B664-8693173F96D9}" destId="{E1021BB3-FBB9-426D-BD57-724D9EEC3542}" srcOrd="1" destOrd="0" presId="urn:microsoft.com/office/officeart/2005/8/layout/hierarchy1"/>
    <dgm:cxn modelId="{FE602972-04D9-4A6C-B72D-66509F646E60}" type="presParOf" srcId="{E1021BB3-FBB9-426D-BD57-724D9EEC3542}" destId="{8021C2E3-54CB-4A05-BD6A-ADA789848CA4}" srcOrd="0" destOrd="0" presId="urn:microsoft.com/office/officeart/2005/8/layout/hierarchy1"/>
    <dgm:cxn modelId="{9684756D-F37E-49BE-8A4A-3FB56E3B9D07}" type="presParOf" srcId="{8021C2E3-54CB-4A05-BD6A-ADA789848CA4}" destId="{AF6C112F-44C7-4034-B790-74129D422680}" srcOrd="0" destOrd="0" presId="urn:microsoft.com/office/officeart/2005/8/layout/hierarchy1"/>
    <dgm:cxn modelId="{FE004EEC-004F-4E60-8ABC-7B17E1DE8DDD}" type="presParOf" srcId="{8021C2E3-54CB-4A05-BD6A-ADA789848CA4}" destId="{FDA8071D-F943-488F-90E1-27806B26FD22}" srcOrd="1" destOrd="0" presId="urn:microsoft.com/office/officeart/2005/8/layout/hierarchy1"/>
    <dgm:cxn modelId="{A74737F8-50BD-4683-BAA4-516CFE6C6713}" type="presParOf" srcId="{E1021BB3-FBB9-426D-BD57-724D9EEC3542}" destId="{A0EC1C62-1BD3-4B43-9BFC-48C4E59A7889}" srcOrd="1" destOrd="0" presId="urn:microsoft.com/office/officeart/2005/8/layout/hierarchy1"/>
    <dgm:cxn modelId="{6A3B53F9-0182-4134-816B-B8BBB4306BBF}" type="presParOf" srcId="{8154CA10-A698-464D-B664-8693173F96D9}" destId="{7FC4951F-CFDA-41BE-991F-39EA189675D9}" srcOrd="2" destOrd="0" presId="urn:microsoft.com/office/officeart/2005/8/layout/hierarchy1"/>
    <dgm:cxn modelId="{BC333092-E6D7-4709-AAEA-7DD06C065842}" type="presParOf" srcId="{8154CA10-A698-464D-B664-8693173F96D9}" destId="{10F6E90E-160E-4773-9A4E-825DED659780}" srcOrd="3" destOrd="0" presId="urn:microsoft.com/office/officeart/2005/8/layout/hierarchy1"/>
    <dgm:cxn modelId="{A0600492-56CA-4EB2-8CFD-4BF0293F9F8C}" type="presParOf" srcId="{10F6E90E-160E-4773-9A4E-825DED659780}" destId="{8ED798A8-9203-4861-86D2-9DCFCBD574AE}" srcOrd="0" destOrd="0" presId="urn:microsoft.com/office/officeart/2005/8/layout/hierarchy1"/>
    <dgm:cxn modelId="{EC35CD65-CA21-4DB3-9500-956CAB8D5679}" type="presParOf" srcId="{8ED798A8-9203-4861-86D2-9DCFCBD574AE}" destId="{C1F4EE32-F153-4830-B984-3645B64CFF6A}" srcOrd="0" destOrd="0" presId="urn:microsoft.com/office/officeart/2005/8/layout/hierarchy1"/>
    <dgm:cxn modelId="{00425650-234B-4A78-AA19-3D4CC29A2FAC}" type="presParOf" srcId="{8ED798A8-9203-4861-86D2-9DCFCBD574AE}" destId="{266E8C30-2747-4517-847F-9405B42B980B}" srcOrd="1" destOrd="0" presId="urn:microsoft.com/office/officeart/2005/8/layout/hierarchy1"/>
    <dgm:cxn modelId="{DE0BCD5A-B64A-4135-8CF1-4D0A1210E842}" type="presParOf" srcId="{10F6E90E-160E-4773-9A4E-825DED659780}" destId="{3401E0C5-5A62-4F5A-B37A-8CEB865411E1}" srcOrd="1" destOrd="0" presId="urn:microsoft.com/office/officeart/2005/8/layout/hierarchy1"/>
    <dgm:cxn modelId="{B6BD3452-97EA-4916-B992-92815DA6EC9C}" type="presParOf" srcId="{3401E0C5-5A62-4F5A-B37A-8CEB865411E1}" destId="{9B1F2326-0B70-40B3-93F1-72776F57DCB1}" srcOrd="0" destOrd="0" presId="urn:microsoft.com/office/officeart/2005/8/layout/hierarchy1"/>
    <dgm:cxn modelId="{F41DC971-25A2-4F62-A044-4976BA0F3B43}" type="presParOf" srcId="{3401E0C5-5A62-4F5A-B37A-8CEB865411E1}" destId="{B6E4C3AE-BF1E-4E21-975E-0A59367DFE5F}" srcOrd="1" destOrd="0" presId="urn:microsoft.com/office/officeart/2005/8/layout/hierarchy1"/>
    <dgm:cxn modelId="{75C4AEC1-1B63-4FC9-B134-B9938C517AE2}" type="presParOf" srcId="{B6E4C3AE-BF1E-4E21-975E-0A59367DFE5F}" destId="{70746BD8-4991-4A65-B3F5-901C94310D1C}" srcOrd="0" destOrd="0" presId="urn:microsoft.com/office/officeart/2005/8/layout/hierarchy1"/>
    <dgm:cxn modelId="{89B61FC0-AD5E-4679-9D2B-CADA0B0946F0}" type="presParOf" srcId="{70746BD8-4991-4A65-B3F5-901C94310D1C}" destId="{957F06C1-8D42-4EE4-82CD-35122F43541C}" srcOrd="0" destOrd="0" presId="urn:microsoft.com/office/officeart/2005/8/layout/hierarchy1"/>
    <dgm:cxn modelId="{EFDC4861-3BD8-4811-BA99-66245F97D031}" type="presParOf" srcId="{70746BD8-4991-4A65-B3F5-901C94310D1C}" destId="{2FD981A7-043D-453B-B768-729B18ABC03D}" srcOrd="1" destOrd="0" presId="urn:microsoft.com/office/officeart/2005/8/layout/hierarchy1"/>
    <dgm:cxn modelId="{C8164F52-5155-49D5-92E5-C97B78305624}" type="presParOf" srcId="{B6E4C3AE-BF1E-4E21-975E-0A59367DFE5F}" destId="{F80B35D4-D765-4039-BB7B-0D6B582BD9FE}" srcOrd="1" destOrd="0" presId="urn:microsoft.com/office/officeart/2005/8/layout/hierarchy1"/>
    <dgm:cxn modelId="{2B315051-4BB0-48F6-AA6A-DE43909A5B0A}" type="presParOf" srcId="{3401E0C5-5A62-4F5A-B37A-8CEB865411E1}" destId="{AA893924-99CE-427D-A782-ECF897902B1C}" srcOrd="2" destOrd="0" presId="urn:microsoft.com/office/officeart/2005/8/layout/hierarchy1"/>
    <dgm:cxn modelId="{FF2DED6A-86E2-4FBD-9630-9B79D337C22D}" type="presParOf" srcId="{3401E0C5-5A62-4F5A-B37A-8CEB865411E1}" destId="{6F2C8CC9-BCE8-4814-AF38-616034092C7E}" srcOrd="3" destOrd="0" presId="urn:microsoft.com/office/officeart/2005/8/layout/hierarchy1"/>
    <dgm:cxn modelId="{CEEE5803-0440-40C8-8985-BDBFDE0E084A}" type="presParOf" srcId="{6F2C8CC9-BCE8-4814-AF38-616034092C7E}" destId="{F26D80EB-1176-4926-8D98-301D02FCD7F3}" srcOrd="0" destOrd="0" presId="urn:microsoft.com/office/officeart/2005/8/layout/hierarchy1"/>
    <dgm:cxn modelId="{2F6A3082-7355-4FAE-8FA6-37B1BDF789F0}" type="presParOf" srcId="{F26D80EB-1176-4926-8D98-301D02FCD7F3}" destId="{CABD25F7-3638-4DBD-8BA4-FCD6EB2BFBBD}" srcOrd="0" destOrd="0" presId="urn:microsoft.com/office/officeart/2005/8/layout/hierarchy1"/>
    <dgm:cxn modelId="{14E5D099-8F5D-45E1-AE60-DE4321BDAC08}" type="presParOf" srcId="{F26D80EB-1176-4926-8D98-301D02FCD7F3}" destId="{084033DC-B837-47F7-9380-2CC0D756FB7D}" srcOrd="1" destOrd="0" presId="urn:microsoft.com/office/officeart/2005/8/layout/hierarchy1"/>
    <dgm:cxn modelId="{630A3478-8FE4-4AD1-91DD-14C266941977}" type="presParOf" srcId="{6F2C8CC9-BCE8-4814-AF38-616034092C7E}" destId="{BF622A91-80D8-418C-B158-9283C3C0D7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E853F1-2B80-4690-9393-6DFA7C6E3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7FCEBF3-775B-438A-9944-72358083BA11}">
      <dgm:prSet phldrT="[Text]" custT="1"/>
      <dgm:spPr/>
      <dgm:t>
        <a:bodyPr/>
        <a:lstStyle/>
        <a:p>
          <a:r>
            <a:rPr lang="tr-TR" sz="1200" dirty="0"/>
            <a:t>Mixing</a:t>
          </a:r>
        </a:p>
      </dgm:t>
    </dgm:pt>
    <dgm:pt modelId="{9883BE51-67C6-44FD-B2E9-5BFF7E331178}" type="parTrans" cxnId="{0A958459-18D9-477B-B924-944B1AAA2B18}">
      <dgm:prSet/>
      <dgm:spPr/>
      <dgm:t>
        <a:bodyPr/>
        <a:lstStyle/>
        <a:p>
          <a:endParaRPr lang="tr-TR"/>
        </a:p>
      </dgm:t>
    </dgm:pt>
    <dgm:pt modelId="{C5FA366C-8B1A-4382-A68D-5F87E466C278}" type="sibTrans" cxnId="{0A958459-18D9-477B-B924-944B1AAA2B18}">
      <dgm:prSet/>
      <dgm:spPr/>
      <dgm:t>
        <a:bodyPr/>
        <a:lstStyle/>
        <a:p>
          <a:endParaRPr lang="tr-TR"/>
        </a:p>
      </dgm:t>
    </dgm:pt>
    <dgm:pt modelId="{544598E7-42C0-45DF-A924-C40A393C1B64}">
      <dgm:prSet phldrT="[Text]"/>
      <dgm:spPr/>
      <dgm:t>
        <a:bodyPr/>
        <a:lstStyle/>
        <a:p>
          <a:r>
            <a:rPr lang="tr-TR" dirty="0"/>
            <a:t>Merge the data</a:t>
          </a:r>
        </a:p>
      </dgm:t>
    </dgm:pt>
    <dgm:pt modelId="{9EB21A30-ED6F-4AD1-8CF1-811B781EE144}" type="parTrans" cxnId="{709C3C89-36ED-41E9-9047-6567163FD7E3}">
      <dgm:prSet/>
      <dgm:spPr/>
      <dgm:t>
        <a:bodyPr/>
        <a:lstStyle/>
        <a:p>
          <a:endParaRPr lang="tr-TR"/>
        </a:p>
      </dgm:t>
    </dgm:pt>
    <dgm:pt modelId="{51B5A693-74CC-4A09-8ECD-824ED82C4E3B}" type="sibTrans" cxnId="{709C3C89-36ED-41E9-9047-6567163FD7E3}">
      <dgm:prSet/>
      <dgm:spPr/>
      <dgm:t>
        <a:bodyPr/>
        <a:lstStyle/>
        <a:p>
          <a:endParaRPr lang="tr-TR"/>
        </a:p>
      </dgm:t>
    </dgm:pt>
    <dgm:pt modelId="{4E3195F7-6379-4C07-A3B9-EB8B43CB4DD0}">
      <dgm:prSet phldrT="[Text]"/>
      <dgm:spPr/>
      <dgm:t>
        <a:bodyPr/>
        <a:lstStyle/>
        <a:p>
          <a:r>
            <a:rPr lang="tr-TR" dirty="0"/>
            <a:t>Embed the data</a:t>
          </a:r>
        </a:p>
      </dgm:t>
    </dgm:pt>
    <dgm:pt modelId="{695394D8-519D-497F-9F4D-0F848557C6DD}" type="parTrans" cxnId="{0202EC85-F489-4D5C-B211-DBC7941B9A07}">
      <dgm:prSet/>
      <dgm:spPr/>
      <dgm:t>
        <a:bodyPr/>
        <a:lstStyle/>
        <a:p>
          <a:endParaRPr lang="tr-TR"/>
        </a:p>
      </dgm:t>
    </dgm:pt>
    <dgm:pt modelId="{3B9290AC-8547-450B-8DE5-19801D58D748}" type="sibTrans" cxnId="{0202EC85-F489-4D5C-B211-DBC7941B9A07}">
      <dgm:prSet/>
      <dgm:spPr/>
      <dgm:t>
        <a:bodyPr/>
        <a:lstStyle/>
        <a:p>
          <a:endParaRPr lang="tr-TR"/>
        </a:p>
      </dgm:t>
    </dgm:pt>
    <dgm:pt modelId="{3A0FE785-8D6C-4708-A91B-9D9D68A576DD}">
      <dgm:prSet phldrT="[Text]"/>
      <dgm:spPr/>
      <dgm:t>
        <a:bodyPr/>
        <a:lstStyle/>
        <a:p>
          <a:r>
            <a:rPr lang="tr-TR" dirty="0"/>
            <a:t>Embed qualitative data in a quantitative design</a:t>
          </a:r>
        </a:p>
      </dgm:t>
    </dgm:pt>
    <dgm:pt modelId="{9D479160-8E60-435E-9BE6-14115064EBC8}" type="parTrans" cxnId="{73580C72-9289-4933-8FC0-18EE7B20D45F}">
      <dgm:prSet/>
      <dgm:spPr/>
      <dgm:t>
        <a:bodyPr/>
        <a:lstStyle/>
        <a:p>
          <a:endParaRPr lang="tr-TR"/>
        </a:p>
      </dgm:t>
    </dgm:pt>
    <dgm:pt modelId="{CE292A9C-17AA-4187-9AB1-45BCDBAA9CA1}" type="sibTrans" cxnId="{73580C72-9289-4933-8FC0-18EE7B20D45F}">
      <dgm:prSet/>
      <dgm:spPr/>
      <dgm:t>
        <a:bodyPr/>
        <a:lstStyle/>
        <a:p>
          <a:endParaRPr lang="tr-TR"/>
        </a:p>
      </dgm:t>
    </dgm:pt>
    <dgm:pt modelId="{B0581B38-0A86-4A75-92A7-F3E59BAE69E4}">
      <dgm:prSet/>
      <dgm:spPr/>
      <dgm:t>
        <a:bodyPr/>
        <a:lstStyle/>
        <a:p>
          <a:r>
            <a:rPr lang="tr-TR" dirty="0"/>
            <a:t>Embed quantitative data in a qualitative design</a:t>
          </a:r>
        </a:p>
      </dgm:t>
    </dgm:pt>
    <dgm:pt modelId="{2D342EB8-F67E-4EF0-A631-F4C6B62526E6}" type="parTrans" cxnId="{ED3B7C00-51DA-4FA2-A594-D913AB1387A0}">
      <dgm:prSet/>
      <dgm:spPr/>
      <dgm:t>
        <a:bodyPr/>
        <a:lstStyle/>
        <a:p>
          <a:endParaRPr lang="tr-TR"/>
        </a:p>
      </dgm:t>
    </dgm:pt>
    <dgm:pt modelId="{91C6EAC5-962C-44B0-884B-81A8BB8E38D2}" type="sibTrans" cxnId="{ED3B7C00-51DA-4FA2-A594-D913AB1387A0}">
      <dgm:prSet/>
      <dgm:spPr/>
      <dgm:t>
        <a:bodyPr/>
        <a:lstStyle/>
        <a:p>
          <a:endParaRPr lang="tr-TR"/>
        </a:p>
      </dgm:t>
    </dgm:pt>
    <dgm:pt modelId="{73729A76-C620-4680-966B-8254EC474953}">
      <dgm:prSet/>
      <dgm:spPr/>
      <dgm:t>
        <a:bodyPr/>
        <a:lstStyle/>
        <a:p>
          <a:r>
            <a:rPr lang="tr-TR" dirty="0"/>
            <a:t>Connect the data</a:t>
          </a:r>
        </a:p>
      </dgm:t>
    </dgm:pt>
    <dgm:pt modelId="{FD466C6A-74C5-41BF-834C-C03E9F153E7D}" type="parTrans" cxnId="{9DB084F2-5438-4F80-A4AC-1DE6A4C6B34F}">
      <dgm:prSet/>
      <dgm:spPr/>
      <dgm:t>
        <a:bodyPr/>
        <a:lstStyle/>
        <a:p>
          <a:endParaRPr lang="tr-TR"/>
        </a:p>
      </dgm:t>
    </dgm:pt>
    <dgm:pt modelId="{9EBB1651-151E-4A47-B8E7-6B68286E1CB6}" type="sibTrans" cxnId="{9DB084F2-5438-4F80-A4AC-1DE6A4C6B34F}">
      <dgm:prSet/>
      <dgm:spPr/>
      <dgm:t>
        <a:bodyPr/>
        <a:lstStyle/>
        <a:p>
          <a:endParaRPr lang="tr-TR"/>
        </a:p>
      </dgm:t>
    </dgm:pt>
    <dgm:pt modelId="{33E4789D-CBED-4568-A9C9-64CAA9467D6C}">
      <dgm:prSet/>
      <dgm:spPr/>
      <dgm:t>
        <a:bodyPr/>
        <a:lstStyle/>
        <a:p>
          <a:r>
            <a:rPr lang="tr-TR" dirty="0"/>
            <a:t>Merging results during interpretation</a:t>
          </a:r>
        </a:p>
      </dgm:t>
    </dgm:pt>
    <dgm:pt modelId="{D095075B-E885-414C-A82D-31F5417F7159}" type="parTrans" cxnId="{EB77BE4B-A5FA-4E33-B7E3-82AF4D9BB3D4}">
      <dgm:prSet/>
      <dgm:spPr/>
      <dgm:t>
        <a:bodyPr/>
        <a:lstStyle/>
        <a:p>
          <a:endParaRPr lang="tr-TR"/>
        </a:p>
      </dgm:t>
    </dgm:pt>
    <dgm:pt modelId="{1D99E42D-11C0-4E46-972C-5D71D4D7C32D}" type="sibTrans" cxnId="{EB77BE4B-A5FA-4E33-B7E3-82AF4D9BB3D4}">
      <dgm:prSet/>
      <dgm:spPr/>
      <dgm:t>
        <a:bodyPr/>
        <a:lstStyle/>
        <a:p>
          <a:endParaRPr lang="tr-TR"/>
        </a:p>
      </dgm:t>
    </dgm:pt>
    <dgm:pt modelId="{8B9E03EB-CEAF-491C-B9C1-E5E950B1A052}">
      <dgm:prSet/>
      <dgm:spPr/>
      <dgm:t>
        <a:bodyPr/>
        <a:lstStyle/>
        <a:p>
          <a:r>
            <a:rPr lang="tr-TR" dirty="0"/>
            <a:t>Merging data during analysis</a:t>
          </a:r>
        </a:p>
      </dgm:t>
    </dgm:pt>
    <dgm:pt modelId="{284AC143-7D4B-44C1-8790-4F2988F9B453}" type="parTrans" cxnId="{759486C5-075C-425C-86FC-5899E81C542F}">
      <dgm:prSet/>
      <dgm:spPr/>
      <dgm:t>
        <a:bodyPr/>
        <a:lstStyle/>
        <a:p>
          <a:endParaRPr lang="tr-TR"/>
        </a:p>
      </dgm:t>
    </dgm:pt>
    <dgm:pt modelId="{DE75C01D-27A4-4980-8D31-86C4458A1454}" type="sibTrans" cxnId="{759486C5-075C-425C-86FC-5899E81C542F}">
      <dgm:prSet/>
      <dgm:spPr/>
      <dgm:t>
        <a:bodyPr/>
        <a:lstStyle/>
        <a:p>
          <a:endParaRPr lang="tr-TR"/>
        </a:p>
      </dgm:t>
    </dgm:pt>
    <dgm:pt modelId="{22B0F80F-C7D8-4BA3-8A40-3BF4024EA471}">
      <dgm:prSet/>
      <dgm:spPr/>
      <dgm:t>
        <a:bodyPr/>
        <a:lstStyle/>
        <a:p>
          <a:r>
            <a:rPr lang="tr-TR" dirty="0"/>
            <a:t>Quantitative leads to qualitative</a:t>
          </a:r>
        </a:p>
      </dgm:t>
    </dgm:pt>
    <dgm:pt modelId="{A1E2530E-F929-490C-8D89-F6A1189E8F17}" type="parTrans" cxnId="{AD861F34-B066-442B-B6B0-C384ED8ABB2D}">
      <dgm:prSet/>
      <dgm:spPr/>
      <dgm:t>
        <a:bodyPr/>
        <a:lstStyle/>
        <a:p>
          <a:endParaRPr lang="tr-TR"/>
        </a:p>
      </dgm:t>
    </dgm:pt>
    <dgm:pt modelId="{7C40C272-6437-47A5-9F45-4F0CE684F402}" type="sibTrans" cxnId="{AD861F34-B066-442B-B6B0-C384ED8ABB2D}">
      <dgm:prSet/>
      <dgm:spPr/>
      <dgm:t>
        <a:bodyPr/>
        <a:lstStyle/>
        <a:p>
          <a:endParaRPr lang="tr-TR"/>
        </a:p>
      </dgm:t>
    </dgm:pt>
    <dgm:pt modelId="{B1FD983D-9432-466E-8483-F7F39D029C1A}">
      <dgm:prSet/>
      <dgm:spPr/>
      <dgm:t>
        <a:bodyPr/>
        <a:lstStyle/>
        <a:p>
          <a:r>
            <a:rPr lang="tr-TR" dirty="0"/>
            <a:t>Qualitative builds to quantitative</a:t>
          </a:r>
        </a:p>
      </dgm:t>
    </dgm:pt>
    <dgm:pt modelId="{785B91AC-25E1-40B2-8492-BB7D35674B6B}" type="parTrans" cxnId="{CF7C6937-6E6E-4E6D-BA7C-F9CC025DFDA9}">
      <dgm:prSet/>
      <dgm:spPr/>
      <dgm:t>
        <a:bodyPr/>
        <a:lstStyle/>
        <a:p>
          <a:endParaRPr lang="tr-TR"/>
        </a:p>
      </dgm:t>
    </dgm:pt>
    <dgm:pt modelId="{2D35D89D-E0AF-40F6-B9D6-0770EF8CA9DD}" type="sibTrans" cxnId="{CF7C6937-6E6E-4E6D-BA7C-F9CC025DFDA9}">
      <dgm:prSet/>
      <dgm:spPr/>
      <dgm:t>
        <a:bodyPr/>
        <a:lstStyle/>
        <a:p>
          <a:endParaRPr lang="tr-TR"/>
        </a:p>
      </dgm:t>
    </dgm:pt>
    <dgm:pt modelId="{FCDB8746-E256-4846-98F6-7DF275537547}" type="pres">
      <dgm:prSet presAssocID="{21E853F1-2B80-4690-9393-6DFA7C6E3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C7B6A-3721-46E8-862B-7EB7AF9A4E7D}" type="pres">
      <dgm:prSet presAssocID="{97FCEBF3-775B-438A-9944-72358083BA11}" presName="hierRoot1" presStyleCnt="0"/>
      <dgm:spPr/>
    </dgm:pt>
    <dgm:pt modelId="{02677FF1-5229-463A-AA66-47C2E69E5EE3}" type="pres">
      <dgm:prSet presAssocID="{97FCEBF3-775B-438A-9944-72358083BA11}" presName="composite" presStyleCnt="0"/>
      <dgm:spPr/>
    </dgm:pt>
    <dgm:pt modelId="{046FDA2C-4106-4268-AF8D-3DE624807DA2}" type="pres">
      <dgm:prSet presAssocID="{97FCEBF3-775B-438A-9944-72358083BA11}" presName="background" presStyleLbl="node0" presStyleIdx="0" presStyleCnt="1"/>
      <dgm:spPr/>
    </dgm:pt>
    <dgm:pt modelId="{77B0ACAD-CDD2-4E24-A1EB-914B692AA17B}" type="pres">
      <dgm:prSet presAssocID="{97FCEBF3-775B-438A-9944-72358083BA11}" presName="text" presStyleLbl="fgAcc0" presStyleIdx="0" presStyleCnt="1">
        <dgm:presLayoutVars>
          <dgm:chPref val="3"/>
        </dgm:presLayoutVars>
      </dgm:prSet>
      <dgm:spPr/>
    </dgm:pt>
    <dgm:pt modelId="{8154CA10-A698-464D-B664-8693173F96D9}" type="pres">
      <dgm:prSet presAssocID="{97FCEBF3-775B-438A-9944-72358083BA11}" presName="hierChild2" presStyleCnt="0"/>
      <dgm:spPr/>
    </dgm:pt>
    <dgm:pt modelId="{C0580573-733D-490D-BEF3-97E2FA8C2064}" type="pres">
      <dgm:prSet presAssocID="{9EB21A30-ED6F-4AD1-8CF1-811B781EE144}" presName="Name10" presStyleLbl="parChTrans1D2" presStyleIdx="0" presStyleCnt="3"/>
      <dgm:spPr/>
    </dgm:pt>
    <dgm:pt modelId="{E1021BB3-FBB9-426D-BD57-724D9EEC3542}" type="pres">
      <dgm:prSet presAssocID="{544598E7-42C0-45DF-A924-C40A393C1B64}" presName="hierRoot2" presStyleCnt="0"/>
      <dgm:spPr/>
    </dgm:pt>
    <dgm:pt modelId="{8021C2E3-54CB-4A05-BD6A-ADA789848CA4}" type="pres">
      <dgm:prSet presAssocID="{544598E7-42C0-45DF-A924-C40A393C1B64}" presName="composite2" presStyleCnt="0"/>
      <dgm:spPr/>
    </dgm:pt>
    <dgm:pt modelId="{AF6C112F-44C7-4034-B790-74129D422680}" type="pres">
      <dgm:prSet presAssocID="{544598E7-42C0-45DF-A924-C40A393C1B64}" presName="background2" presStyleLbl="node2" presStyleIdx="0" presStyleCnt="3"/>
      <dgm:spPr/>
    </dgm:pt>
    <dgm:pt modelId="{FDA8071D-F943-488F-90E1-27806B26FD22}" type="pres">
      <dgm:prSet presAssocID="{544598E7-42C0-45DF-A924-C40A393C1B64}" presName="text2" presStyleLbl="fgAcc2" presStyleIdx="0" presStyleCnt="3">
        <dgm:presLayoutVars>
          <dgm:chPref val="3"/>
        </dgm:presLayoutVars>
      </dgm:prSet>
      <dgm:spPr/>
    </dgm:pt>
    <dgm:pt modelId="{A0EC1C62-1BD3-4B43-9BFC-48C4E59A7889}" type="pres">
      <dgm:prSet presAssocID="{544598E7-42C0-45DF-A924-C40A393C1B64}" presName="hierChild3" presStyleCnt="0"/>
      <dgm:spPr/>
    </dgm:pt>
    <dgm:pt modelId="{B5E93E5A-9667-422B-AF6B-74C913FF38FB}" type="pres">
      <dgm:prSet presAssocID="{D095075B-E885-414C-A82D-31F5417F7159}" presName="Name17" presStyleLbl="parChTrans1D3" presStyleIdx="0" presStyleCnt="6"/>
      <dgm:spPr/>
    </dgm:pt>
    <dgm:pt modelId="{8393E1F7-5694-4673-8763-ABF5B31266F0}" type="pres">
      <dgm:prSet presAssocID="{33E4789D-CBED-4568-A9C9-64CAA9467D6C}" presName="hierRoot3" presStyleCnt="0"/>
      <dgm:spPr/>
    </dgm:pt>
    <dgm:pt modelId="{B264D1F2-9D7D-423A-AB06-AD863B878900}" type="pres">
      <dgm:prSet presAssocID="{33E4789D-CBED-4568-A9C9-64CAA9467D6C}" presName="composite3" presStyleCnt="0"/>
      <dgm:spPr/>
    </dgm:pt>
    <dgm:pt modelId="{535FBDC8-EB02-4E95-AE46-8E64DC68F3F7}" type="pres">
      <dgm:prSet presAssocID="{33E4789D-CBED-4568-A9C9-64CAA9467D6C}" presName="background3" presStyleLbl="node3" presStyleIdx="0" presStyleCnt="6"/>
      <dgm:spPr/>
    </dgm:pt>
    <dgm:pt modelId="{639D34C0-4B4F-458D-8152-0DD6E1B1FF39}" type="pres">
      <dgm:prSet presAssocID="{33E4789D-CBED-4568-A9C9-64CAA9467D6C}" presName="text3" presStyleLbl="fgAcc3" presStyleIdx="0" presStyleCnt="6">
        <dgm:presLayoutVars>
          <dgm:chPref val="3"/>
        </dgm:presLayoutVars>
      </dgm:prSet>
      <dgm:spPr/>
    </dgm:pt>
    <dgm:pt modelId="{8B71A9D7-C523-4CB2-AC0F-254C3C4A3277}" type="pres">
      <dgm:prSet presAssocID="{33E4789D-CBED-4568-A9C9-64CAA9467D6C}" presName="hierChild4" presStyleCnt="0"/>
      <dgm:spPr/>
    </dgm:pt>
    <dgm:pt modelId="{85D77549-96BD-4A69-B39A-A7447D07B0AB}" type="pres">
      <dgm:prSet presAssocID="{284AC143-7D4B-44C1-8790-4F2988F9B453}" presName="Name17" presStyleLbl="parChTrans1D3" presStyleIdx="1" presStyleCnt="6"/>
      <dgm:spPr/>
    </dgm:pt>
    <dgm:pt modelId="{4FD15D67-1562-4C54-9E88-8AAB24367DC1}" type="pres">
      <dgm:prSet presAssocID="{8B9E03EB-CEAF-491C-B9C1-E5E950B1A052}" presName="hierRoot3" presStyleCnt="0"/>
      <dgm:spPr/>
    </dgm:pt>
    <dgm:pt modelId="{83152542-3539-4B9E-9332-8BFBDDB61FAD}" type="pres">
      <dgm:prSet presAssocID="{8B9E03EB-CEAF-491C-B9C1-E5E950B1A052}" presName="composite3" presStyleCnt="0"/>
      <dgm:spPr/>
    </dgm:pt>
    <dgm:pt modelId="{E30A78EA-1746-454C-A16A-A0D884CB47AF}" type="pres">
      <dgm:prSet presAssocID="{8B9E03EB-CEAF-491C-B9C1-E5E950B1A052}" presName="background3" presStyleLbl="node3" presStyleIdx="1" presStyleCnt="6"/>
      <dgm:spPr/>
    </dgm:pt>
    <dgm:pt modelId="{CF06854C-67DD-48B7-B016-5E3C3D33071E}" type="pres">
      <dgm:prSet presAssocID="{8B9E03EB-CEAF-491C-B9C1-E5E950B1A052}" presName="text3" presStyleLbl="fgAcc3" presStyleIdx="1" presStyleCnt="6">
        <dgm:presLayoutVars>
          <dgm:chPref val="3"/>
        </dgm:presLayoutVars>
      </dgm:prSet>
      <dgm:spPr/>
    </dgm:pt>
    <dgm:pt modelId="{90D6C601-F525-472C-843D-62D5314DA81D}" type="pres">
      <dgm:prSet presAssocID="{8B9E03EB-CEAF-491C-B9C1-E5E950B1A052}" presName="hierChild4" presStyleCnt="0"/>
      <dgm:spPr/>
    </dgm:pt>
    <dgm:pt modelId="{7FC4951F-CFDA-41BE-991F-39EA189675D9}" type="pres">
      <dgm:prSet presAssocID="{695394D8-519D-497F-9F4D-0F848557C6DD}" presName="Name10" presStyleLbl="parChTrans1D2" presStyleIdx="1" presStyleCnt="3"/>
      <dgm:spPr/>
    </dgm:pt>
    <dgm:pt modelId="{10F6E90E-160E-4773-9A4E-825DED659780}" type="pres">
      <dgm:prSet presAssocID="{4E3195F7-6379-4C07-A3B9-EB8B43CB4DD0}" presName="hierRoot2" presStyleCnt="0"/>
      <dgm:spPr/>
    </dgm:pt>
    <dgm:pt modelId="{8ED798A8-9203-4861-86D2-9DCFCBD574AE}" type="pres">
      <dgm:prSet presAssocID="{4E3195F7-6379-4C07-A3B9-EB8B43CB4DD0}" presName="composite2" presStyleCnt="0"/>
      <dgm:spPr/>
    </dgm:pt>
    <dgm:pt modelId="{C1F4EE32-F153-4830-B984-3645B64CFF6A}" type="pres">
      <dgm:prSet presAssocID="{4E3195F7-6379-4C07-A3B9-EB8B43CB4DD0}" presName="background2" presStyleLbl="node2" presStyleIdx="1" presStyleCnt="3"/>
      <dgm:spPr/>
    </dgm:pt>
    <dgm:pt modelId="{266E8C30-2747-4517-847F-9405B42B980B}" type="pres">
      <dgm:prSet presAssocID="{4E3195F7-6379-4C07-A3B9-EB8B43CB4DD0}" presName="text2" presStyleLbl="fgAcc2" presStyleIdx="1" presStyleCnt="3">
        <dgm:presLayoutVars>
          <dgm:chPref val="3"/>
        </dgm:presLayoutVars>
      </dgm:prSet>
      <dgm:spPr/>
    </dgm:pt>
    <dgm:pt modelId="{3401E0C5-5A62-4F5A-B37A-8CEB865411E1}" type="pres">
      <dgm:prSet presAssocID="{4E3195F7-6379-4C07-A3B9-EB8B43CB4DD0}" presName="hierChild3" presStyleCnt="0"/>
      <dgm:spPr/>
    </dgm:pt>
    <dgm:pt modelId="{9B1F2326-0B70-40B3-93F1-72776F57DCB1}" type="pres">
      <dgm:prSet presAssocID="{9D479160-8E60-435E-9BE6-14115064EBC8}" presName="Name17" presStyleLbl="parChTrans1D3" presStyleIdx="2" presStyleCnt="6"/>
      <dgm:spPr/>
    </dgm:pt>
    <dgm:pt modelId="{B6E4C3AE-BF1E-4E21-975E-0A59367DFE5F}" type="pres">
      <dgm:prSet presAssocID="{3A0FE785-8D6C-4708-A91B-9D9D68A576DD}" presName="hierRoot3" presStyleCnt="0"/>
      <dgm:spPr/>
    </dgm:pt>
    <dgm:pt modelId="{70746BD8-4991-4A65-B3F5-901C94310D1C}" type="pres">
      <dgm:prSet presAssocID="{3A0FE785-8D6C-4708-A91B-9D9D68A576DD}" presName="composite3" presStyleCnt="0"/>
      <dgm:spPr/>
    </dgm:pt>
    <dgm:pt modelId="{957F06C1-8D42-4EE4-82CD-35122F43541C}" type="pres">
      <dgm:prSet presAssocID="{3A0FE785-8D6C-4708-A91B-9D9D68A576DD}" presName="background3" presStyleLbl="node3" presStyleIdx="2" presStyleCnt="6"/>
      <dgm:spPr/>
    </dgm:pt>
    <dgm:pt modelId="{2FD981A7-043D-453B-B768-729B18ABC03D}" type="pres">
      <dgm:prSet presAssocID="{3A0FE785-8D6C-4708-A91B-9D9D68A576DD}" presName="text3" presStyleLbl="fgAcc3" presStyleIdx="2" presStyleCnt="6">
        <dgm:presLayoutVars>
          <dgm:chPref val="3"/>
        </dgm:presLayoutVars>
      </dgm:prSet>
      <dgm:spPr/>
    </dgm:pt>
    <dgm:pt modelId="{F80B35D4-D765-4039-BB7B-0D6B582BD9FE}" type="pres">
      <dgm:prSet presAssocID="{3A0FE785-8D6C-4708-A91B-9D9D68A576DD}" presName="hierChild4" presStyleCnt="0"/>
      <dgm:spPr/>
    </dgm:pt>
    <dgm:pt modelId="{AA893924-99CE-427D-A782-ECF897902B1C}" type="pres">
      <dgm:prSet presAssocID="{2D342EB8-F67E-4EF0-A631-F4C6B62526E6}" presName="Name17" presStyleLbl="parChTrans1D3" presStyleIdx="3" presStyleCnt="6"/>
      <dgm:spPr/>
    </dgm:pt>
    <dgm:pt modelId="{6F2C8CC9-BCE8-4814-AF38-616034092C7E}" type="pres">
      <dgm:prSet presAssocID="{B0581B38-0A86-4A75-92A7-F3E59BAE69E4}" presName="hierRoot3" presStyleCnt="0"/>
      <dgm:spPr/>
    </dgm:pt>
    <dgm:pt modelId="{F26D80EB-1176-4926-8D98-301D02FCD7F3}" type="pres">
      <dgm:prSet presAssocID="{B0581B38-0A86-4A75-92A7-F3E59BAE69E4}" presName="composite3" presStyleCnt="0"/>
      <dgm:spPr/>
    </dgm:pt>
    <dgm:pt modelId="{CABD25F7-3638-4DBD-8BA4-FCD6EB2BFBBD}" type="pres">
      <dgm:prSet presAssocID="{B0581B38-0A86-4A75-92A7-F3E59BAE69E4}" presName="background3" presStyleLbl="node3" presStyleIdx="3" presStyleCnt="6"/>
      <dgm:spPr/>
    </dgm:pt>
    <dgm:pt modelId="{084033DC-B837-47F7-9380-2CC0D756FB7D}" type="pres">
      <dgm:prSet presAssocID="{B0581B38-0A86-4A75-92A7-F3E59BAE69E4}" presName="text3" presStyleLbl="fgAcc3" presStyleIdx="3" presStyleCnt="6">
        <dgm:presLayoutVars>
          <dgm:chPref val="3"/>
        </dgm:presLayoutVars>
      </dgm:prSet>
      <dgm:spPr/>
    </dgm:pt>
    <dgm:pt modelId="{BF622A91-80D8-418C-B158-9283C3C0D7E8}" type="pres">
      <dgm:prSet presAssocID="{B0581B38-0A86-4A75-92A7-F3E59BAE69E4}" presName="hierChild4" presStyleCnt="0"/>
      <dgm:spPr/>
    </dgm:pt>
    <dgm:pt modelId="{9970D8A9-4E04-4375-BDE8-1E9026F8F6CB}" type="pres">
      <dgm:prSet presAssocID="{FD466C6A-74C5-41BF-834C-C03E9F153E7D}" presName="Name10" presStyleLbl="parChTrans1D2" presStyleIdx="2" presStyleCnt="3"/>
      <dgm:spPr/>
    </dgm:pt>
    <dgm:pt modelId="{23762251-6127-48E2-9F8A-2DDA3C4F2361}" type="pres">
      <dgm:prSet presAssocID="{73729A76-C620-4680-966B-8254EC474953}" presName="hierRoot2" presStyleCnt="0"/>
      <dgm:spPr/>
    </dgm:pt>
    <dgm:pt modelId="{8B2762EF-8D73-4D9D-9055-C2D4A4DDAD27}" type="pres">
      <dgm:prSet presAssocID="{73729A76-C620-4680-966B-8254EC474953}" presName="composite2" presStyleCnt="0"/>
      <dgm:spPr/>
    </dgm:pt>
    <dgm:pt modelId="{9E75C3C6-16A6-4CFC-BA5A-2997AA0895C1}" type="pres">
      <dgm:prSet presAssocID="{73729A76-C620-4680-966B-8254EC474953}" presName="background2" presStyleLbl="node2" presStyleIdx="2" presStyleCnt="3"/>
      <dgm:spPr/>
    </dgm:pt>
    <dgm:pt modelId="{ABCE5319-CB68-4E9E-935F-EDE54B5163B0}" type="pres">
      <dgm:prSet presAssocID="{73729A76-C620-4680-966B-8254EC474953}" presName="text2" presStyleLbl="fgAcc2" presStyleIdx="2" presStyleCnt="3">
        <dgm:presLayoutVars>
          <dgm:chPref val="3"/>
        </dgm:presLayoutVars>
      </dgm:prSet>
      <dgm:spPr/>
    </dgm:pt>
    <dgm:pt modelId="{69C4BBE2-3E68-4E86-AB3C-AE47A123059E}" type="pres">
      <dgm:prSet presAssocID="{73729A76-C620-4680-966B-8254EC474953}" presName="hierChild3" presStyleCnt="0"/>
      <dgm:spPr/>
    </dgm:pt>
    <dgm:pt modelId="{2F2C2E2B-57BE-4641-AF13-A136741B0030}" type="pres">
      <dgm:prSet presAssocID="{A1E2530E-F929-490C-8D89-F6A1189E8F17}" presName="Name17" presStyleLbl="parChTrans1D3" presStyleIdx="4" presStyleCnt="6"/>
      <dgm:spPr/>
    </dgm:pt>
    <dgm:pt modelId="{34D677ED-5B26-4EF0-84B9-A30B9DB251FD}" type="pres">
      <dgm:prSet presAssocID="{22B0F80F-C7D8-4BA3-8A40-3BF4024EA471}" presName="hierRoot3" presStyleCnt="0"/>
      <dgm:spPr/>
    </dgm:pt>
    <dgm:pt modelId="{2C32C74D-2EBE-46AB-A669-D1C75FB5A61B}" type="pres">
      <dgm:prSet presAssocID="{22B0F80F-C7D8-4BA3-8A40-3BF4024EA471}" presName="composite3" presStyleCnt="0"/>
      <dgm:spPr/>
    </dgm:pt>
    <dgm:pt modelId="{CB66100F-B22D-48E9-8C75-EF834C3E303E}" type="pres">
      <dgm:prSet presAssocID="{22B0F80F-C7D8-4BA3-8A40-3BF4024EA471}" presName="background3" presStyleLbl="node3" presStyleIdx="4" presStyleCnt="6"/>
      <dgm:spPr/>
    </dgm:pt>
    <dgm:pt modelId="{4F709A24-DC8D-4C80-B3EA-01BE2B9AD4A4}" type="pres">
      <dgm:prSet presAssocID="{22B0F80F-C7D8-4BA3-8A40-3BF4024EA471}" presName="text3" presStyleLbl="fgAcc3" presStyleIdx="4" presStyleCnt="6">
        <dgm:presLayoutVars>
          <dgm:chPref val="3"/>
        </dgm:presLayoutVars>
      </dgm:prSet>
      <dgm:spPr/>
    </dgm:pt>
    <dgm:pt modelId="{40FFC696-9B75-40A1-9883-442BDD643DD8}" type="pres">
      <dgm:prSet presAssocID="{22B0F80F-C7D8-4BA3-8A40-3BF4024EA471}" presName="hierChild4" presStyleCnt="0"/>
      <dgm:spPr/>
    </dgm:pt>
    <dgm:pt modelId="{A81D5635-E778-46EC-9AB8-B160DC753AB5}" type="pres">
      <dgm:prSet presAssocID="{785B91AC-25E1-40B2-8492-BB7D35674B6B}" presName="Name17" presStyleLbl="parChTrans1D3" presStyleIdx="5" presStyleCnt="6"/>
      <dgm:spPr/>
    </dgm:pt>
    <dgm:pt modelId="{874F05D7-07C1-4293-985D-F539980FD895}" type="pres">
      <dgm:prSet presAssocID="{B1FD983D-9432-466E-8483-F7F39D029C1A}" presName="hierRoot3" presStyleCnt="0"/>
      <dgm:spPr/>
    </dgm:pt>
    <dgm:pt modelId="{9FCD5ED1-6D83-4762-BBFE-29B1917D91A4}" type="pres">
      <dgm:prSet presAssocID="{B1FD983D-9432-466E-8483-F7F39D029C1A}" presName="composite3" presStyleCnt="0"/>
      <dgm:spPr/>
    </dgm:pt>
    <dgm:pt modelId="{3A59B42A-688D-47A6-9455-A298CD186467}" type="pres">
      <dgm:prSet presAssocID="{B1FD983D-9432-466E-8483-F7F39D029C1A}" presName="background3" presStyleLbl="node3" presStyleIdx="5" presStyleCnt="6"/>
      <dgm:spPr/>
    </dgm:pt>
    <dgm:pt modelId="{75FAD41A-C4DE-4379-A97E-906C474C480E}" type="pres">
      <dgm:prSet presAssocID="{B1FD983D-9432-466E-8483-F7F39D029C1A}" presName="text3" presStyleLbl="fgAcc3" presStyleIdx="5" presStyleCnt="6">
        <dgm:presLayoutVars>
          <dgm:chPref val="3"/>
        </dgm:presLayoutVars>
      </dgm:prSet>
      <dgm:spPr/>
    </dgm:pt>
    <dgm:pt modelId="{7B201976-C569-496D-898A-366A1D0249C6}" type="pres">
      <dgm:prSet presAssocID="{B1FD983D-9432-466E-8483-F7F39D029C1A}" presName="hierChild4" presStyleCnt="0"/>
      <dgm:spPr/>
    </dgm:pt>
  </dgm:ptLst>
  <dgm:cxnLst>
    <dgm:cxn modelId="{ED3B7C00-51DA-4FA2-A594-D913AB1387A0}" srcId="{4E3195F7-6379-4C07-A3B9-EB8B43CB4DD0}" destId="{B0581B38-0A86-4A75-92A7-F3E59BAE69E4}" srcOrd="1" destOrd="0" parTransId="{2D342EB8-F67E-4EF0-A631-F4C6B62526E6}" sibTransId="{91C6EAC5-962C-44B0-884B-81A8BB8E38D2}"/>
    <dgm:cxn modelId="{47697F0E-639B-4A07-8165-922A2995DDA9}" type="presOf" srcId="{21E853F1-2B80-4690-9393-6DFA7C6E355C}" destId="{FCDB8746-E256-4846-98F6-7DF275537547}" srcOrd="0" destOrd="0" presId="urn:microsoft.com/office/officeart/2005/8/layout/hierarchy1"/>
    <dgm:cxn modelId="{F0E28E15-9965-4663-B930-065A487E1241}" type="presOf" srcId="{4E3195F7-6379-4C07-A3B9-EB8B43CB4DD0}" destId="{266E8C30-2747-4517-847F-9405B42B980B}" srcOrd="0" destOrd="0" presId="urn:microsoft.com/office/officeart/2005/8/layout/hierarchy1"/>
    <dgm:cxn modelId="{B6D1DB21-673F-4B64-8CD8-FF1B5B545DAE}" type="presOf" srcId="{33E4789D-CBED-4568-A9C9-64CAA9467D6C}" destId="{639D34C0-4B4F-458D-8152-0DD6E1B1FF39}" srcOrd="0" destOrd="0" presId="urn:microsoft.com/office/officeart/2005/8/layout/hierarchy1"/>
    <dgm:cxn modelId="{8D7D8724-69FF-4FF8-9A70-5C06DD350825}" type="presOf" srcId="{A1E2530E-F929-490C-8D89-F6A1189E8F17}" destId="{2F2C2E2B-57BE-4641-AF13-A136741B0030}" srcOrd="0" destOrd="0" presId="urn:microsoft.com/office/officeart/2005/8/layout/hierarchy1"/>
    <dgm:cxn modelId="{4BE7392A-9F87-46A1-8752-5009C63B2D66}" type="presOf" srcId="{9D479160-8E60-435E-9BE6-14115064EBC8}" destId="{9B1F2326-0B70-40B3-93F1-72776F57DCB1}" srcOrd="0" destOrd="0" presId="urn:microsoft.com/office/officeart/2005/8/layout/hierarchy1"/>
    <dgm:cxn modelId="{37B2442B-F299-421F-8753-12F19B394370}" type="presOf" srcId="{73729A76-C620-4680-966B-8254EC474953}" destId="{ABCE5319-CB68-4E9E-935F-EDE54B5163B0}" srcOrd="0" destOrd="0" presId="urn:microsoft.com/office/officeart/2005/8/layout/hierarchy1"/>
    <dgm:cxn modelId="{AD861F34-B066-442B-B6B0-C384ED8ABB2D}" srcId="{73729A76-C620-4680-966B-8254EC474953}" destId="{22B0F80F-C7D8-4BA3-8A40-3BF4024EA471}" srcOrd="0" destOrd="0" parTransId="{A1E2530E-F929-490C-8D89-F6A1189E8F17}" sibTransId="{7C40C272-6437-47A5-9F45-4F0CE684F402}"/>
    <dgm:cxn modelId="{CF7C6937-6E6E-4E6D-BA7C-F9CC025DFDA9}" srcId="{73729A76-C620-4680-966B-8254EC474953}" destId="{B1FD983D-9432-466E-8483-F7F39D029C1A}" srcOrd="1" destOrd="0" parTransId="{785B91AC-25E1-40B2-8492-BB7D35674B6B}" sibTransId="{2D35D89D-E0AF-40F6-B9D6-0770EF8CA9DD}"/>
    <dgm:cxn modelId="{D9EC9D42-A441-4CB0-9418-7FD9CAB0F8C7}" type="presOf" srcId="{284AC143-7D4B-44C1-8790-4F2988F9B453}" destId="{85D77549-96BD-4A69-B39A-A7447D07B0AB}" srcOrd="0" destOrd="0" presId="urn:microsoft.com/office/officeart/2005/8/layout/hierarchy1"/>
    <dgm:cxn modelId="{EB77BE4B-A5FA-4E33-B7E3-82AF4D9BB3D4}" srcId="{544598E7-42C0-45DF-A924-C40A393C1B64}" destId="{33E4789D-CBED-4568-A9C9-64CAA9467D6C}" srcOrd="0" destOrd="0" parTransId="{D095075B-E885-414C-A82D-31F5417F7159}" sibTransId="{1D99E42D-11C0-4E46-972C-5D71D4D7C32D}"/>
    <dgm:cxn modelId="{7042ED4E-5464-45AE-B7C1-99D9E0262434}" type="presOf" srcId="{695394D8-519D-497F-9F4D-0F848557C6DD}" destId="{7FC4951F-CFDA-41BE-991F-39EA189675D9}" srcOrd="0" destOrd="0" presId="urn:microsoft.com/office/officeart/2005/8/layout/hierarchy1"/>
    <dgm:cxn modelId="{0A958459-18D9-477B-B924-944B1AAA2B18}" srcId="{21E853F1-2B80-4690-9393-6DFA7C6E355C}" destId="{97FCEBF3-775B-438A-9944-72358083BA11}" srcOrd="0" destOrd="0" parTransId="{9883BE51-67C6-44FD-B2E9-5BFF7E331178}" sibTransId="{C5FA366C-8B1A-4382-A68D-5F87E466C278}"/>
    <dgm:cxn modelId="{73580C72-9289-4933-8FC0-18EE7B20D45F}" srcId="{4E3195F7-6379-4C07-A3B9-EB8B43CB4DD0}" destId="{3A0FE785-8D6C-4708-A91B-9D9D68A576DD}" srcOrd="0" destOrd="0" parTransId="{9D479160-8E60-435E-9BE6-14115064EBC8}" sibTransId="{CE292A9C-17AA-4187-9AB1-45BCDBAA9CA1}"/>
    <dgm:cxn modelId="{FED07278-6FC5-4325-8365-F24A267D3B97}" type="presOf" srcId="{D095075B-E885-414C-A82D-31F5417F7159}" destId="{B5E93E5A-9667-422B-AF6B-74C913FF38FB}" srcOrd="0" destOrd="0" presId="urn:microsoft.com/office/officeart/2005/8/layout/hierarchy1"/>
    <dgm:cxn modelId="{E9180F7D-998E-4D43-AD76-B715843C75C9}" type="presOf" srcId="{B0581B38-0A86-4A75-92A7-F3E59BAE69E4}" destId="{084033DC-B837-47F7-9380-2CC0D756FB7D}" srcOrd="0" destOrd="0" presId="urn:microsoft.com/office/officeart/2005/8/layout/hierarchy1"/>
    <dgm:cxn modelId="{0202EC85-F489-4D5C-B211-DBC7941B9A07}" srcId="{97FCEBF3-775B-438A-9944-72358083BA11}" destId="{4E3195F7-6379-4C07-A3B9-EB8B43CB4DD0}" srcOrd="1" destOrd="0" parTransId="{695394D8-519D-497F-9F4D-0F848557C6DD}" sibTransId="{3B9290AC-8547-450B-8DE5-19801D58D748}"/>
    <dgm:cxn modelId="{709C3C89-36ED-41E9-9047-6567163FD7E3}" srcId="{97FCEBF3-775B-438A-9944-72358083BA11}" destId="{544598E7-42C0-45DF-A924-C40A393C1B64}" srcOrd="0" destOrd="0" parTransId="{9EB21A30-ED6F-4AD1-8CF1-811B781EE144}" sibTransId="{51B5A693-74CC-4A09-8ECD-824ED82C4E3B}"/>
    <dgm:cxn modelId="{02DBF089-D685-4BA1-89CF-9494A91154A1}" type="presOf" srcId="{B1FD983D-9432-466E-8483-F7F39D029C1A}" destId="{75FAD41A-C4DE-4379-A97E-906C474C480E}" srcOrd="0" destOrd="0" presId="urn:microsoft.com/office/officeart/2005/8/layout/hierarchy1"/>
    <dgm:cxn modelId="{D411108A-0486-430F-BA8E-1B3D85D509CC}" type="presOf" srcId="{22B0F80F-C7D8-4BA3-8A40-3BF4024EA471}" destId="{4F709A24-DC8D-4C80-B3EA-01BE2B9AD4A4}" srcOrd="0" destOrd="0" presId="urn:microsoft.com/office/officeart/2005/8/layout/hierarchy1"/>
    <dgm:cxn modelId="{093FF79C-586D-4750-AA99-4D90BA1B4A79}" type="presOf" srcId="{2D342EB8-F67E-4EF0-A631-F4C6B62526E6}" destId="{AA893924-99CE-427D-A782-ECF897902B1C}" srcOrd="0" destOrd="0" presId="urn:microsoft.com/office/officeart/2005/8/layout/hierarchy1"/>
    <dgm:cxn modelId="{6E7757B0-F198-46BE-B8F7-A5A9AF2004BB}" type="presOf" srcId="{9EB21A30-ED6F-4AD1-8CF1-811B781EE144}" destId="{C0580573-733D-490D-BEF3-97E2FA8C2064}" srcOrd="0" destOrd="0" presId="urn:microsoft.com/office/officeart/2005/8/layout/hierarchy1"/>
    <dgm:cxn modelId="{522DE2B0-C6D5-4E0F-8793-C7931A7BB7B0}" type="presOf" srcId="{785B91AC-25E1-40B2-8492-BB7D35674B6B}" destId="{A81D5635-E778-46EC-9AB8-B160DC753AB5}" srcOrd="0" destOrd="0" presId="urn:microsoft.com/office/officeart/2005/8/layout/hierarchy1"/>
    <dgm:cxn modelId="{9138EDBE-5A5E-4607-B561-D5337C4BBACA}" type="presOf" srcId="{3A0FE785-8D6C-4708-A91B-9D9D68A576DD}" destId="{2FD981A7-043D-453B-B768-729B18ABC03D}" srcOrd="0" destOrd="0" presId="urn:microsoft.com/office/officeart/2005/8/layout/hierarchy1"/>
    <dgm:cxn modelId="{759486C5-075C-425C-86FC-5899E81C542F}" srcId="{544598E7-42C0-45DF-A924-C40A393C1B64}" destId="{8B9E03EB-CEAF-491C-B9C1-E5E950B1A052}" srcOrd="1" destOrd="0" parTransId="{284AC143-7D4B-44C1-8790-4F2988F9B453}" sibTransId="{DE75C01D-27A4-4980-8D31-86C4458A1454}"/>
    <dgm:cxn modelId="{4C3661D0-7D29-4215-B6D2-C56867F98634}" type="presOf" srcId="{97FCEBF3-775B-438A-9944-72358083BA11}" destId="{77B0ACAD-CDD2-4E24-A1EB-914B692AA17B}" srcOrd="0" destOrd="0" presId="urn:microsoft.com/office/officeart/2005/8/layout/hierarchy1"/>
    <dgm:cxn modelId="{CD2106EC-0E47-402F-B1BA-61E8B33F73F4}" type="presOf" srcId="{8B9E03EB-CEAF-491C-B9C1-E5E950B1A052}" destId="{CF06854C-67DD-48B7-B016-5E3C3D33071E}" srcOrd="0" destOrd="0" presId="urn:microsoft.com/office/officeart/2005/8/layout/hierarchy1"/>
    <dgm:cxn modelId="{9DB084F2-5438-4F80-A4AC-1DE6A4C6B34F}" srcId="{97FCEBF3-775B-438A-9944-72358083BA11}" destId="{73729A76-C620-4680-966B-8254EC474953}" srcOrd="2" destOrd="0" parTransId="{FD466C6A-74C5-41BF-834C-C03E9F153E7D}" sibTransId="{9EBB1651-151E-4A47-B8E7-6B68286E1CB6}"/>
    <dgm:cxn modelId="{BEF500F4-C51F-4B5A-83D5-32DB837D22C4}" type="presOf" srcId="{544598E7-42C0-45DF-A924-C40A393C1B64}" destId="{FDA8071D-F943-488F-90E1-27806B26FD22}" srcOrd="0" destOrd="0" presId="urn:microsoft.com/office/officeart/2005/8/layout/hierarchy1"/>
    <dgm:cxn modelId="{1ED2FAFE-00EF-4177-B6F1-5BD2A7CEB08C}" type="presOf" srcId="{FD466C6A-74C5-41BF-834C-C03E9F153E7D}" destId="{9970D8A9-4E04-4375-BDE8-1E9026F8F6CB}" srcOrd="0" destOrd="0" presId="urn:microsoft.com/office/officeart/2005/8/layout/hierarchy1"/>
    <dgm:cxn modelId="{ABFEC053-2A6D-4EF9-A323-8ECD9E0B97EC}" type="presParOf" srcId="{FCDB8746-E256-4846-98F6-7DF275537547}" destId="{38FC7B6A-3721-46E8-862B-7EB7AF9A4E7D}" srcOrd="0" destOrd="0" presId="urn:microsoft.com/office/officeart/2005/8/layout/hierarchy1"/>
    <dgm:cxn modelId="{C9F76F45-5E70-4F09-A9BB-1C4AC4659C34}" type="presParOf" srcId="{38FC7B6A-3721-46E8-862B-7EB7AF9A4E7D}" destId="{02677FF1-5229-463A-AA66-47C2E69E5EE3}" srcOrd="0" destOrd="0" presId="urn:microsoft.com/office/officeart/2005/8/layout/hierarchy1"/>
    <dgm:cxn modelId="{01FB4352-B45E-4C36-B471-4A4F12D49934}" type="presParOf" srcId="{02677FF1-5229-463A-AA66-47C2E69E5EE3}" destId="{046FDA2C-4106-4268-AF8D-3DE624807DA2}" srcOrd="0" destOrd="0" presId="urn:microsoft.com/office/officeart/2005/8/layout/hierarchy1"/>
    <dgm:cxn modelId="{6CA290E8-3F14-4E01-B27E-524C057F5303}" type="presParOf" srcId="{02677FF1-5229-463A-AA66-47C2E69E5EE3}" destId="{77B0ACAD-CDD2-4E24-A1EB-914B692AA17B}" srcOrd="1" destOrd="0" presId="urn:microsoft.com/office/officeart/2005/8/layout/hierarchy1"/>
    <dgm:cxn modelId="{A4E695D5-4E37-4897-853E-ADA2F35E1403}" type="presParOf" srcId="{38FC7B6A-3721-46E8-862B-7EB7AF9A4E7D}" destId="{8154CA10-A698-464D-B664-8693173F96D9}" srcOrd="1" destOrd="0" presId="urn:microsoft.com/office/officeart/2005/8/layout/hierarchy1"/>
    <dgm:cxn modelId="{773D90EC-4D60-45EE-BBB7-85CE0BA42012}" type="presParOf" srcId="{8154CA10-A698-464D-B664-8693173F96D9}" destId="{C0580573-733D-490D-BEF3-97E2FA8C2064}" srcOrd="0" destOrd="0" presId="urn:microsoft.com/office/officeart/2005/8/layout/hierarchy1"/>
    <dgm:cxn modelId="{D689019B-73F4-459D-BCBF-F574D7033006}" type="presParOf" srcId="{8154CA10-A698-464D-B664-8693173F96D9}" destId="{E1021BB3-FBB9-426D-BD57-724D9EEC3542}" srcOrd="1" destOrd="0" presId="urn:microsoft.com/office/officeart/2005/8/layout/hierarchy1"/>
    <dgm:cxn modelId="{17B520F3-04B6-4BC5-9BCD-706211FE8D5F}" type="presParOf" srcId="{E1021BB3-FBB9-426D-BD57-724D9EEC3542}" destId="{8021C2E3-54CB-4A05-BD6A-ADA789848CA4}" srcOrd="0" destOrd="0" presId="urn:microsoft.com/office/officeart/2005/8/layout/hierarchy1"/>
    <dgm:cxn modelId="{BA1774FF-3A8F-42D9-9491-6DE344BEDD94}" type="presParOf" srcId="{8021C2E3-54CB-4A05-BD6A-ADA789848CA4}" destId="{AF6C112F-44C7-4034-B790-74129D422680}" srcOrd="0" destOrd="0" presId="urn:microsoft.com/office/officeart/2005/8/layout/hierarchy1"/>
    <dgm:cxn modelId="{E324F3D7-A404-4DD3-9F1C-C945F8456A1C}" type="presParOf" srcId="{8021C2E3-54CB-4A05-BD6A-ADA789848CA4}" destId="{FDA8071D-F943-488F-90E1-27806B26FD22}" srcOrd="1" destOrd="0" presId="urn:microsoft.com/office/officeart/2005/8/layout/hierarchy1"/>
    <dgm:cxn modelId="{C26170BD-C124-445F-849B-9FDF62827149}" type="presParOf" srcId="{E1021BB3-FBB9-426D-BD57-724D9EEC3542}" destId="{A0EC1C62-1BD3-4B43-9BFC-48C4E59A7889}" srcOrd="1" destOrd="0" presId="urn:microsoft.com/office/officeart/2005/8/layout/hierarchy1"/>
    <dgm:cxn modelId="{96E21F57-E6AA-4873-B488-D85ACDB1675B}" type="presParOf" srcId="{A0EC1C62-1BD3-4B43-9BFC-48C4E59A7889}" destId="{B5E93E5A-9667-422B-AF6B-74C913FF38FB}" srcOrd="0" destOrd="0" presId="urn:microsoft.com/office/officeart/2005/8/layout/hierarchy1"/>
    <dgm:cxn modelId="{F8A274EF-63EC-408C-AF3B-2D5E9055BD85}" type="presParOf" srcId="{A0EC1C62-1BD3-4B43-9BFC-48C4E59A7889}" destId="{8393E1F7-5694-4673-8763-ABF5B31266F0}" srcOrd="1" destOrd="0" presId="urn:microsoft.com/office/officeart/2005/8/layout/hierarchy1"/>
    <dgm:cxn modelId="{55CC79E5-3CB9-4810-A377-8ED8A0F3D1C2}" type="presParOf" srcId="{8393E1F7-5694-4673-8763-ABF5B31266F0}" destId="{B264D1F2-9D7D-423A-AB06-AD863B878900}" srcOrd="0" destOrd="0" presId="urn:microsoft.com/office/officeart/2005/8/layout/hierarchy1"/>
    <dgm:cxn modelId="{ECCA4101-2AD7-4BCA-82FA-3F0AB50354C0}" type="presParOf" srcId="{B264D1F2-9D7D-423A-AB06-AD863B878900}" destId="{535FBDC8-EB02-4E95-AE46-8E64DC68F3F7}" srcOrd="0" destOrd="0" presId="urn:microsoft.com/office/officeart/2005/8/layout/hierarchy1"/>
    <dgm:cxn modelId="{BD8DF22B-C1D4-4B1A-B4AE-F94CAD90077B}" type="presParOf" srcId="{B264D1F2-9D7D-423A-AB06-AD863B878900}" destId="{639D34C0-4B4F-458D-8152-0DD6E1B1FF39}" srcOrd="1" destOrd="0" presId="urn:microsoft.com/office/officeart/2005/8/layout/hierarchy1"/>
    <dgm:cxn modelId="{DF3E8FAF-8B22-4B47-B443-5FE35BD496DC}" type="presParOf" srcId="{8393E1F7-5694-4673-8763-ABF5B31266F0}" destId="{8B71A9D7-C523-4CB2-AC0F-254C3C4A3277}" srcOrd="1" destOrd="0" presId="urn:microsoft.com/office/officeart/2005/8/layout/hierarchy1"/>
    <dgm:cxn modelId="{C9FC4798-7555-4903-A879-0A6A2592ACFF}" type="presParOf" srcId="{A0EC1C62-1BD3-4B43-9BFC-48C4E59A7889}" destId="{85D77549-96BD-4A69-B39A-A7447D07B0AB}" srcOrd="2" destOrd="0" presId="urn:microsoft.com/office/officeart/2005/8/layout/hierarchy1"/>
    <dgm:cxn modelId="{5CA82D69-0DE1-4BD7-9556-46C25E8A2B68}" type="presParOf" srcId="{A0EC1C62-1BD3-4B43-9BFC-48C4E59A7889}" destId="{4FD15D67-1562-4C54-9E88-8AAB24367DC1}" srcOrd="3" destOrd="0" presId="urn:microsoft.com/office/officeart/2005/8/layout/hierarchy1"/>
    <dgm:cxn modelId="{0F6A385E-AAD6-4E33-AD65-53F3307FC0D9}" type="presParOf" srcId="{4FD15D67-1562-4C54-9E88-8AAB24367DC1}" destId="{83152542-3539-4B9E-9332-8BFBDDB61FAD}" srcOrd="0" destOrd="0" presId="urn:microsoft.com/office/officeart/2005/8/layout/hierarchy1"/>
    <dgm:cxn modelId="{20ADC802-D7CB-4CB1-8B70-B45B5AFB8FA3}" type="presParOf" srcId="{83152542-3539-4B9E-9332-8BFBDDB61FAD}" destId="{E30A78EA-1746-454C-A16A-A0D884CB47AF}" srcOrd="0" destOrd="0" presId="urn:microsoft.com/office/officeart/2005/8/layout/hierarchy1"/>
    <dgm:cxn modelId="{9253D0B6-EF7E-4BF5-B45A-246D031BE28A}" type="presParOf" srcId="{83152542-3539-4B9E-9332-8BFBDDB61FAD}" destId="{CF06854C-67DD-48B7-B016-5E3C3D33071E}" srcOrd="1" destOrd="0" presId="urn:microsoft.com/office/officeart/2005/8/layout/hierarchy1"/>
    <dgm:cxn modelId="{DFCE2FD0-6DC9-4BE1-A694-C6CD0E5A6A1A}" type="presParOf" srcId="{4FD15D67-1562-4C54-9E88-8AAB24367DC1}" destId="{90D6C601-F525-472C-843D-62D5314DA81D}" srcOrd="1" destOrd="0" presId="urn:microsoft.com/office/officeart/2005/8/layout/hierarchy1"/>
    <dgm:cxn modelId="{C9547351-F5DF-4F8F-954F-BBBB6AE4BBA4}" type="presParOf" srcId="{8154CA10-A698-464D-B664-8693173F96D9}" destId="{7FC4951F-CFDA-41BE-991F-39EA189675D9}" srcOrd="2" destOrd="0" presId="urn:microsoft.com/office/officeart/2005/8/layout/hierarchy1"/>
    <dgm:cxn modelId="{40917933-F14A-4CFB-BC01-555ABBA763B2}" type="presParOf" srcId="{8154CA10-A698-464D-B664-8693173F96D9}" destId="{10F6E90E-160E-4773-9A4E-825DED659780}" srcOrd="3" destOrd="0" presId="urn:microsoft.com/office/officeart/2005/8/layout/hierarchy1"/>
    <dgm:cxn modelId="{EE4CDB83-1E25-4E27-BB30-4F3381E1C5C9}" type="presParOf" srcId="{10F6E90E-160E-4773-9A4E-825DED659780}" destId="{8ED798A8-9203-4861-86D2-9DCFCBD574AE}" srcOrd="0" destOrd="0" presId="urn:microsoft.com/office/officeart/2005/8/layout/hierarchy1"/>
    <dgm:cxn modelId="{572E72C6-1206-4B14-BE11-A49BE59C41B1}" type="presParOf" srcId="{8ED798A8-9203-4861-86D2-9DCFCBD574AE}" destId="{C1F4EE32-F153-4830-B984-3645B64CFF6A}" srcOrd="0" destOrd="0" presId="urn:microsoft.com/office/officeart/2005/8/layout/hierarchy1"/>
    <dgm:cxn modelId="{4AC0C78F-D5D9-4978-8AC5-A93CF6F183C3}" type="presParOf" srcId="{8ED798A8-9203-4861-86D2-9DCFCBD574AE}" destId="{266E8C30-2747-4517-847F-9405B42B980B}" srcOrd="1" destOrd="0" presId="urn:microsoft.com/office/officeart/2005/8/layout/hierarchy1"/>
    <dgm:cxn modelId="{3A8734EC-9BEA-4BD4-9C9D-62BE60AC79D8}" type="presParOf" srcId="{10F6E90E-160E-4773-9A4E-825DED659780}" destId="{3401E0C5-5A62-4F5A-B37A-8CEB865411E1}" srcOrd="1" destOrd="0" presId="urn:microsoft.com/office/officeart/2005/8/layout/hierarchy1"/>
    <dgm:cxn modelId="{E4CC3451-DFD9-40B1-BB20-D3A0C40D4873}" type="presParOf" srcId="{3401E0C5-5A62-4F5A-B37A-8CEB865411E1}" destId="{9B1F2326-0B70-40B3-93F1-72776F57DCB1}" srcOrd="0" destOrd="0" presId="urn:microsoft.com/office/officeart/2005/8/layout/hierarchy1"/>
    <dgm:cxn modelId="{F57726B8-B88E-4DFA-999A-6F5DCD7F1773}" type="presParOf" srcId="{3401E0C5-5A62-4F5A-B37A-8CEB865411E1}" destId="{B6E4C3AE-BF1E-4E21-975E-0A59367DFE5F}" srcOrd="1" destOrd="0" presId="urn:microsoft.com/office/officeart/2005/8/layout/hierarchy1"/>
    <dgm:cxn modelId="{86CAB682-566E-4723-9D25-821CA876F181}" type="presParOf" srcId="{B6E4C3AE-BF1E-4E21-975E-0A59367DFE5F}" destId="{70746BD8-4991-4A65-B3F5-901C94310D1C}" srcOrd="0" destOrd="0" presId="urn:microsoft.com/office/officeart/2005/8/layout/hierarchy1"/>
    <dgm:cxn modelId="{070C804E-42AA-43A1-91C0-78C990B3D750}" type="presParOf" srcId="{70746BD8-4991-4A65-B3F5-901C94310D1C}" destId="{957F06C1-8D42-4EE4-82CD-35122F43541C}" srcOrd="0" destOrd="0" presId="urn:microsoft.com/office/officeart/2005/8/layout/hierarchy1"/>
    <dgm:cxn modelId="{7162EB9E-D72C-40B8-92D7-6A36CDAED114}" type="presParOf" srcId="{70746BD8-4991-4A65-B3F5-901C94310D1C}" destId="{2FD981A7-043D-453B-B768-729B18ABC03D}" srcOrd="1" destOrd="0" presId="urn:microsoft.com/office/officeart/2005/8/layout/hierarchy1"/>
    <dgm:cxn modelId="{241442E1-0FB2-46E7-886C-9B729A102533}" type="presParOf" srcId="{B6E4C3AE-BF1E-4E21-975E-0A59367DFE5F}" destId="{F80B35D4-D765-4039-BB7B-0D6B582BD9FE}" srcOrd="1" destOrd="0" presId="urn:microsoft.com/office/officeart/2005/8/layout/hierarchy1"/>
    <dgm:cxn modelId="{E54306C6-BDE7-4F41-9ED1-76708BF93D07}" type="presParOf" srcId="{3401E0C5-5A62-4F5A-B37A-8CEB865411E1}" destId="{AA893924-99CE-427D-A782-ECF897902B1C}" srcOrd="2" destOrd="0" presId="urn:microsoft.com/office/officeart/2005/8/layout/hierarchy1"/>
    <dgm:cxn modelId="{51E00013-A17B-4503-B182-CE630581C546}" type="presParOf" srcId="{3401E0C5-5A62-4F5A-B37A-8CEB865411E1}" destId="{6F2C8CC9-BCE8-4814-AF38-616034092C7E}" srcOrd="3" destOrd="0" presId="urn:microsoft.com/office/officeart/2005/8/layout/hierarchy1"/>
    <dgm:cxn modelId="{8CD9AC01-723E-4E59-86A8-951B0FF7292C}" type="presParOf" srcId="{6F2C8CC9-BCE8-4814-AF38-616034092C7E}" destId="{F26D80EB-1176-4926-8D98-301D02FCD7F3}" srcOrd="0" destOrd="0" presId="urn:microsoft.com/office/officeart/2005/8/layout/hierarchy1"/>
    <dgm:cxn modelId="{AD3953CB-DF0A-482C-A873-AC0BADF1D408}" type="presParOf" srcId="{F26D80EB-1176-4926-8D98-301D02FCD7F3}" destId="{CABD25F7-3638-4DBD-8BA4-FCD6EB2BFBBD}" srcOrd="0" destOrd="0" presId="urn:microsoft.com/office/officeart/2005/8/layout/hierarchy1"/>
    <dgm:cxn modelId="{3BA11166-E1E0-419A-85F6-518262CD2A56}" type="presParOf" srcId="{F26D80EB-1176-4926-8D98-301D02FCD7F3}" destId="{084033DC-B837-47F7-9380-2CC0D756FB7D}" srcOrd="1" destOrd="0" presId="urn:microsoft.com/office/officeart/2005/8/layout/hierarchy1"/>
    <dgm:cxn modelId="{A9417102-2074-4697-A700-DBD068715EF9}" type="presParOf" srcId="{6F2C8CC9-BCE8-4814-AF38-616034092C7E}" destId="{BF622A91-80D8-418C-B158-9283C3C0D7E8}" srcOrd="1" destOrd="0" presId="urn:microsoft.com/office/officeart/2005/8/layout/hierarchy1"/>
    <dgm:cxn modelId="{08C6495E-3345-44C0-93F2-2732EB28291F}" type="presParOf" srcId="{8154CA10-A698-464D-B664-8693173F96D9}" destId="{9970D8A9-4E04-4375-BDE8-1E9026F8F6CB}" srcOrd="4" destOrd="0" presId="urn:microsoft.com/office/officeart/2005/8/layout/hierarchy1"/>
    <dgm:cxn modelId="{4E505EC7-927C-4055-98A1-E5C535741234}" type="presParOf" srcId="{8154CA10-A698-464D-B664-8693173F96D9}" destId="{23762251-6127-48E2-9F8A-2DDA3C4F2361}" srcOrd="5" destOrd="0" presId="urn:microsoft.com/office/officeart/2005/8/layout/hierarchy1"/>
    <dgm:cxn modelId="{EBB6FEED-B2DF-43D3-9168-B7BF37A2E2CD}" type="presParOf" srcId="{23762251-6127-48E2-9F8A-2DDA3C4F2361}" destId="{8B2762EF-8D73-4D9D-9055-C2D4A4DDAD27}" srcOrd="0" destOrd="0" presId="urn:microsoft.com/office/officeart/2005/8/layout/hierarchy1"/>
    <dgm:cxn modelId="{E1EDA5F6-816C-4BCD-BBAE-77DB2CBF3756}" type="presParOf" srcId="{8B2762EF-8D73-4D9D-9055-C2D4A4DDAD27}" destId="{9E75C3C6-16A6-4CFC-BA5A-2997AA0895C1}" srcOrd="0" destOrd="0" presId="urn:microsoft.com/office/officeart/2005/8/layout/hierarchy1"/>
    <dgm:cxn modelId="{F00A14C6-F110-4D73-8516-FC359168532E}" type="presParOf" srcId="{8B2762EF-8D73-4D9D-9055-C2D4A4DDAD27}" destId="{ABCE5319-CB68-4E9E-935F-EDE54B5163B0}" srcOrd="1" destOrd="0" presId="urn:microsoft.com/office/officeart/2005/8/layout/hierarchy1"/>
    <dgm:cxn modelId="{C3132CE1-CA3B-4FE0-A7D8-D6D03733ECC0}" type="presParOf" srcId="{23762251-6127-48E2-9F8A-2DDA3C4F2361}" destId="{69C4BBE2-3E68-4E86-AB3C-AE47A123059E}" srcOrd="1" destOrd="0" presId="urn:microsoft.com/office/officeart/2005/8/layout/hierarchy1"/>
    <dgm:cxn modelId="{71507542-5C28-4C69-BD87-DEBEAD404DC7}" type="presParOf" srcId="{69C4BBE2-3E68-4E86-AB3C-AE47A123059E}" destId="{2F2C2E2B-57BE-4641-AF13-A136741B0030}" srcOrd="0" destOrd="0" presId="urn:microsoft.com/office/officeart/2005/8/layout/hierarchy1"/>
    <dgm:cxn modelId="{30692591-A2B2-494C-8084-93CD37C39A23}" type="presParOf" srcId="{69C4BBE2-3E68-4E86-AB3C-AE47A123059E}" destId="{34D677ED-5B26-4EF0-84B9-A30B9DB251FD}" srcOrd="1" destOrd="0" presId="urn:microsoft.com/office/officeart/2005/8/layout/hierarchy1"/>
    <dgm:cxn modelId="{ABAA81F4-D8FE-4DED-B16F-35B5547B4FAF}" type="presParOf" srcId="{34D677ED-5B26-4EF0-84B9-A30B9DB251FD}" destId="{2C32C74D-2EBE-46AB-A669-D1C75FB5A61B}" srcOrd="0" destOrd="0" presId="urn:microsoft.com/office/officeart/2005/8/layout/hierarchy1"/>
    <dgm:cxn modelId="{10BD9E34-29FB-4F0E-BA78-3572A256C855}" type="presParOf" srcId="{2C32C74D-2EBE-46AB-A669-D1C75FB5A61B}" destId="{CB66100F-B22D-48E9-8C75-EF834C3E303E}" srcOrd="0" destOrd="0" presId="urn:microsoft.com/office/officeart/2005/8/layout/hierarchy1"/>
    <dgm:cxn modelId="{D7CB8F3C-EE0C-433F-9283-E93507653AD2}" type="presParOf" srcId="{2C32C74D-2EBE-46AB-A669-D1C75FB5A61B}" destId="{4F709A24-DC8D-4C80-B3EA-01BE2B9AD4A4}" srcOrd="1" destOrd="0" presId="urn:microsoft.com/office/officeart/2005/8/layout/hierarchy1"/>
    <dgm:cxn modelId="{266DEF02-1BBD-4F02-8C3E-450D29F9471D}" type="presParOf" srcId="{34D677ED-5B26-4EF0-84B9-A30B9DB251FD}" destId="{40FFC696-9B75-40A1-9883-442BDD643DD8}" srcOrd="1" destOrd="0" presId="urn:microsoft.com/office/officeart/2005/8/layout/hierarchy1"/>
    <dgm:cxn modelId="{CDB21413-7F37-405B-B75A-FFA5BBF2EF02}" type="presParOf" srcId="{69C4BBE2-3E68-4E86-AB3C-AE47A123059E}" destId="{A81D5635-E778-46EC-9AB8-B160DC753AB5}" srcOrd="2" destOrd="0" presId="urn:microsoft.com/office/officeart/2005/8/layout/hierarchy1"/>
    <dgm:cxn modelId="{D2A93E9E-B70A-4735-9AB7-538795982093}" type="presParOf" srcId="{69C4BBE2-3E68-4E86-AB3C-AE47A123059E}" destId="{874F05D7-07C1-4293-985D-F539980FD895}" srcOrd="3" destOrd="0" presId="urn:microsoft.com/office/officeart/2005/8/layout/hierarchy1"/>
    <dgm:cxn modelId="{BF26574D-4029-4330-95AD-2123CC4AAA34}" type="presParOf" srcId="{874F05D7-07C1-4293-985D-F539980FD895}" destId="{9FCD5ED1-6D83-4762-BBFE-29B1917D91A4}" srcOrd="0" destOrd="0" presId="urn:microsoft.com/office/officeart/2005/8/layout/hierarchy1"/>
    <dgm:cxn modelId="{F7D0A637-2E30-4365-B0C5-D362078C6896}" type="presParOf" srcId="{9FCD5ED1-6D83-4762-BBFE-29B1917D91A4}" destId="{3A59B42A-688D-47A6-9455-A298CD186467}" srcOrd="0" destOrd="0" presId="urn:microsoft.com/office/officeart/2005/8/layout/hierarchy1"/>
    <dgm:cxn modelId="{C97B735E-B125-4B64-8D99-6A7C6AE4BACB}" type="presParOf" srcId="{9FCD5ED1-6D83-4762-BBFE-29B1917D91A4}" destId="{75FAD41A-C4DE-4379-A97E-906C474C480E}" srcOrd="1" destOrd="0" presId="urn:microsoft.com/office/officeart/2005/8/layout/hierarchy1"/>
    <dgm:cxn modelId="{5B833B29-402B-4013-9929-1D75D7D4DD33}" type="presParOf" srcId="{874F05D7-07C1-4293-985D-F539980FD895}" destId="{7B201976-C569-496D-898A-366A1D0249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DE5F40-AD8D-4021-9D63-0CBD686555E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08FC775-AAF1-49BC-B2EA-7A3583121C08}">
      <dgm:prSet phldrT="[Text]" custT="1"/>
      <dgm:spPr/>
      <dgm:t>
        <a:bodyPr/>
        <a:lstStyle/>
        <a:p>
          <a:pPr algn="ctr"/>
          <a:r>
            <a:rPr lang="tr-TR" sz="1400" dirty="0"/>
            <a:t>QUAN or quan data collection</a:t>
          </a:r>
        </a:p>
      </dgm:t>
    </dgm:pt>
    <dgm:pt modelId="{A8911FAB-68AB-4784-9074-5FFFAE95A4ED}" type="parTrans" cxnId="{C271D133-D475-4E17-8C21-CB4492AEB242}">
      <dgm:prSet/>
      <dgm:spPr/>
      <dgm:t>
        <a:bodyPr/>
        <a:lstStyle/>
        <a:p>
          <a:pPr algn="ctr"/>
          <a:endParaRPr lang="tr-TR" sz="1400"/>
        </a:p>
      </dgm:t>
    </dgm:pt>
    <dgm:pt modelId="{5C6E4A9D-2EE1-4A6A-8941-11E50ED92735}" type="sibTrans" cxnId="{C271D133-D475-4E17-8C21-CB4492AEB242}">
      <dgm:prSet/>
      <dgm:spPr/>
      <dgm:t>
        <a:bodyPr/>
        <a:lstStyle/>
        <a:p>
          <a:pPr algn="ctr"/>
          <a:endParaRPr lang="tr-TR" sz="1400"/>
        </a:p>
      </dgm:t>
    </dgm:pt>
    <dgm:pt modelId="{3F9911C3-1334-409E-872F-04A5DDF187AA}">
      <dgm:prSet phldrT="[Text]" custT="1"/>
      <dgm:spPr/>
      <dgm:t>
        <a:bodyPr/>
        <a:lstStyle/>
        <a:p>
          <a:pPr algn="l"/>
          <a:r>
            <a:rPr lang="tr-TR" sz="1400" dirty="0"/>
            <a:t>- </a:t>
          </a:r>
          <a:r>
            <a:rPr lang="tr-TR" sz="1400" i="0" dirty="0"/>
            <a:t>Data</a:t>
          </a:r>
          <a:r>
            <a:rPr lang="tr-TR" sz="1400" dirty="0"/>
            <a:t> collected at same time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Independent of each other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Same level (Triangulation Convergence Design) or different levels (Triangulation Multilevel Design)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Given equal (Triangulation Convergence) or unequal priority (Embedded Design, Triangulation Validating Quantitative Design</a:t>
          </a:r>
        </a:p>
      </dgm:t>
    </dgm:pt>
    <dgm:pt modelId="{27DC237A-03F3-4121-94F9-B745583682B1}" type="parTrans" cxnId="{1E6C1FE0-EC65-4027-8A10-9BCEDAF6B277}">
      <dgm:prSet/>
      <dgm:spPr/>
      <dgm:t>
        <a:bodyPr/>
        <a:lstStyle/>
        <a:p>
          <a:pPr algn="ctr"/>
          <a:endParaRPr lang="tr-TR" sz="1400"/>
        </a:p>
      </dgm:t>
    </dgm:pt>
    <dgm:pt modelId="{A1360552-FBCD-40D4-B2BD-7D8CC6C32533}" type="sibTrans" cxnId="{1E6C1FE0-EC65-4027-8A10-9BCEDAF6B277}">
      <dgm:prSet/>
      <dgm:spPr/>
      <dgm:t>
        <a:bodyPr/>
        <a:lstStyle/>
        <a:p>
          <a:pPr algn="ctr"/>
          <a:endParaRPr lang="tr-TR" sz="1400"/>
        </a:p>
      </dgm:t>
    </dgm:pt>
    <dgm:pt modelId="{62082995-4A5A-4444-89A8-3262C32579C3}">
      <dgm:prSet phldrT="[Text]" custT="1"/>
      <dgm:spPr/>
      <dgm:t>
        <a:bodyPr/>
        <a:lstStyle/>
        <a:p>
          <a:pPr algn="ctr"/>
          <a:r>
            <a:rPr lang="tr-TR" sz="1400" dirty="0"/>
            <a:t>QUAN or quan data analysis</a:t>
          </a:r>
        </a:p>
      </dgm:t>
    </dgm:pt>
    <dgm:pt modelId="{D1BEE6F3-4786-4D15-904F-5B3C341BF018}" type="parTrans" cxnId="{BF351BDE-E835-4FB3-8E99-0A4E2465488A}">
      <dgm:prSet/>
      <dgm:spPr/>
      <dgm:t>
        <a:bodyPr/>
        <a:lstStyle/>
        <a:p>
          <a:pPr algn="ctr"/>
          <a:endParaRPr lang="tr-TR" sz="1400"/>
        </a:p>
      </dgm:t>
    </dgm:pt>
    <dgm:pt modelId="{5A4C25EE-3FB3-4CD7-BDB8-459487F62CEF}" type="sibTrans" cxnId="{BF351BDE-E835-4FB3-8E99-0A4E2465488A}">
      <dgm:prSet/>
      <dgm:spPr/>
      <dgm:t>
        <a:bodyPr/>
        <a:lstStyle/>
        <a:p>
          <a:pPr algn="ctr"/>
          <a:endParaRPr lang="tr-TR" sz="1400"/>
        </a:p>
      </dgm:t>
    </dgm:pt>
    <dgm:pt modelId="{E115F551-6DBC-4107-B55E-1541310C7D8E}">
      <dgm:prSet phldrT="[Text]" custT="1"/>
      <dgm:spPr/>
      <dgm:t>
        <a:bodyPr/>
        <a:lstStyle/>
        <a:p>
          <a:pPr algn="ctr"/>
          <a:r>
            <a:rPr lang="tr-TR" sz="1400" dirty="0"/>
            <a:t>QUAL or qual data analysis</a:t>
          </a:r>
        </a:p>
      </dgm:t>
    </dgm:pt>
    <dgm:pt modelId="{A30A9247-5BE0-4F74-9C9B-C8CEF42E62D5}" type="parTrans" cxnId="{7547878D-A8D5-4CC4-8FCF-6D07D7708B28}">
      <dgm:prSet/>
      <dgm:spPr/>
      <dgm:t>
        <a:bodyPr/>
        <a:lstStyle/>
        <a:p>
          <a:pPr algn="ctr"/>
          <a:endParaRPr lang="tr-TR" sz="1400"/>
        </a:p>
      </dgm:t>
    </dgm:pt>
    <dgm:pt modelId="{86F02637-169F-4270-B6C8-6490645CBCAC}" type="sibTrans" cxnId="{7547878D-A8D5-4CC4-8FCF-6D07D7708B28}">
      <dgm:prSet/>
      <dgm:spPr/>
      <dgm:t>
        <a:bodyPr/>
        <a:lstStyle/>
        <a:p>
          <a:pPr algn="ctr"/>
          <a:endParaRPr lang="tr-TR" sz="1400"/>
        </a:p>
      </dgm:t>
    </dgm:pt>
    <dgm:pt modelId="{71CE53B0-0CED-49EC-9FB2-971F8381008C}">
      <dgm:prSet phldrT="[Text]" custT="1"/>
      <dgm:spPr/>
      <dgm:t>
        <a:bodyPr/>
        <a:lstStyle/>
        <a:p>
          <a:pPr algn="l"/>
          <a:r>
            <a:rPr lang="tr-TR" sz="1400" dirty="0"/>
            <a:t>Analyzed for different purposes: converge findings, validate other form of data, transformed for comparisons, analyzed for different types of questions</a:t>
          </a:r>
        </a:p>
      </dgm:t>
    </dgm:pt>
    <dgm:pt modelId="{B91F07DA-88E8-4AE0-B44E-2FBC0CB1E6F4}" type="parTrans" cxnId="{CB44411C-95CE-4964-A875-407AE50AC5F7}">
      <dgm:prSet/>
      <dgm:spPr/>
      <dgm:t>
        <a:bodyPr/>
        <a:lstStyle/>
        <a:p>
          <a:pPr algn="ctr"/>
          <a:endParaRPr lang="tr-TR" sz="1400"/>
        </a:p>
      </dgm:t>
    </dgm:pt>
    <dgm:pt modelId="{CB56DE3D-7804-4ED2-943B-7556727BABCC}" type="sibTrans" cxnId="{CB44411C-95CE-4964-A875-407AE50AC5F7}">
      <dgm:prSet/>
      <dgm:spPr/>
      <dgm:t>
        <a:bodyPr/>
        <a:lstStyle/>
        <a:p>
          <a:pPr algn="ctr"/>
          <a:endParaRPr lang="tr-TR" sz="1400"/>
        </a:p>
      </dgm:t>
    </dgm:pt>
    <dgm:pt modelId="{94F3F023-7C36-4776-B195-7B071938854F}">
      <dgm:prSet phldrT="[Text]" custT="1"/>
      <dgm:spPr/>
      <dgm:t>
        <a:bodyPr/>
        <a:lstStyle/>
        <a:p>
          <a:r>
            <a:rPr lang="tr-TR" sz="1400" dirty="0"/>
            <a:t>QUAL or qual data collection</a:t>
          </a:r>
        </a:p>
      </dgm:t>
    </dgm:pt>
    <dgm:pt modelId="{17DA9536-7F69-4684-BB15-C359E7E9E309}" type="parTrans" cxnId="{B52B5603-F4FE-4BAF-8185-98EDEDA53553}">
      <dgm:prSet/>
      <dgm:spPr/>
      <dgm:t>
        <a:bodyPr/>
        <a:lstStyle/>
        <a:p>
          <a:endParaRPr lang="tr-TR" sz="1400"/>
        </a:p>
      </dgm:t>
    </dgm:pt>
    <dgm:pt modelId="{CFF1037B-0C43-4654-8E5E-C946894361D2}" type="sibTrans" cxnId="{B52B5603-F4FE-4BAF-8185-98EDEDA53553}">
      <dgm:prSet/>
      <dgm:spPr/>
      <dgm:t>
        <a:bodyPr/>
        <a:lstStyle/>
        <a:p>
          <a:endParaRPr lang="tr-TR" sz="1400"/>
        </a:p>
      </dgm:t>
    </dgm:pt>
    <dgm:pt modelId="{F57C4DF7-EC6A-436D-B55A-03EE20F1F395}" type="pres">
      <dgm:prSet presAssocID="{A3DE5F40-AD8D-4021-9D63-0CBD686555EF}" presName="diagram" presStyleCnt="0">
        <dgm:presLayoutVars>
          <dgm:dir/>
          <dgm:resizeHandles val="exact"/>
        </dgm:presLayoutVars>
      </dgm:prSet>
      <dgm:spPr/>
    </dgm:pt>
    <dgm:pt modelId="{75C23C95-FC86-44FA-BF84-DDCC9DC4BDBE}" type="pres">
      <dgm:prSet presAssocID="{608FC775-AAF1-49BC-B2EA-7A3583121C08}" presName="node" presStyleLbl="node1" presStyleIdx="0" presStyleCnt="6" custScaleX="66638" custScaleY="38962" custLinFactNeighborY="-11289">
        <dgm:presLayoutVars>
          <dgm:bulletEnabled val="1"/>
        </dgm:presLayoutVars>
      </dgm:prSet>
      <dgm:spPr/>
    </dgm:pt>
    <dgm:pt modelId="{D5C88D81-01C2-4F71-83F9-DFFFC18BC59F}" type="pres">
      <dgm:prSet presAssocID="{5C6E4A9D-2EE1-4A6A-8941-11E50ED92735}" presName="sibTrans" presStyleCnt="0"/>
      <dgm:spPr/>
    </dgm:pt>
    <dgm:pt modelId="{5757333D-9504-4789-BD0B-2A48C870EE57}" type="pres">
      <dgm:prSet presAssocID="{3F9911C3-1334-409E-872F-04A5DDF187AA}" presName="node" presStyleLbl="node1" presStyleIdx="1" presStyleCnt="6" custScaleY="174130">
        <dgm:presLayoutVars>
          <dgm:bulletEnabled val="1"/>
        </dgm:presLayoutVars>
      </dgm:prSet>
      <dgm:spPr/>
    </dgm:pt>
    <dgm:pt modelId="{A8EAD248-CC9F-4548-A83E-82E7A37CCEDE}" type="pres">
      <dgm:prSet presAssocID="{A1360552-FBCD-40D4-B2BD-7D8CC6C32533}" presName="sibTrans" presStyleCnt="0"/>
      <dgm:spPr/>
    </dgm:pt>
    <dgm:pt modelId="{468FBF79-CF75-4A45-A8E5-F0DBB49451C3}" type="pres">
      <dgm:prSet presAssocID="{62082995-4A5A-4444-89A8-3262C32579C3}" presName="node" presStyleLbl="node1" presStyleIdx="2" presStyleCnt="6" custScaleX="62818" custScaleY="48794" custLinFactX="-82514" custLinFactY="77882" custLinFactNeighborX="-100000" custLinFactNeighborY="100000">
        <dgm:presLayoutVars>
          <dgm:bulletEnabled val="1"/>
        </dgm:presLayoutVars>
      </dgm:prSet>
      <dgm:spPr/>
    </dgm:pt>
    <dgm:pt modelId="{7B7D4272-65CA-4489-AF8B-84E555082CAB}" type="pres">
      <dgm:prSet presAssocID="{5A4C25EE-3FB3-4CD7-BDB8-459487F62CEF}" presName="sibTrans" presStyleCnt="0"/>
      <dgm:spPr/>
    </dgm:pt>
    <dgm:pt modelId="{051E0300-ED1B-494F-882F-965C313370B6}" type="pres">
      <dgm:prSet presAssocID="{E115F551-6DBC-4107-B55E-1541310C7D8E}" presName="node" presStyleLbl="node1" presStyleIdx="3" presStyleCnt="6" custScaleX="65632" custScaleY="44359" custLinFactX="90654" custLinFactNeighborX="100000" custLinFactNeighborY="21933">
        <dgm:presLayoutVars>
          <dgm:bulletEnabled val="1"/>
        </dgm:presLayoutVars>
      </dgm:prSet>
      <dgm:spPr/>
    </dgm:pt>
    <dgm:pt modelId="{883F6577-B47D-4127-8F98-C86934BD681A}" type="pres">
      <dgm:prSet presAssocID="{86F02637-169F-4270-B6C8-6490645CBCAC}" presName="sibTrans" presStyleCnt="0"/>
      <dgm:spPr/>
    </dgm:pt>
    <dgm:pt modelId="{AC99B1FE-0562-4586-9916-D521BE858F96}" type="pres">
      <dgm:prSet presAssocID="{71CE53B0-0CED-49EC-9FB2-971F8381008C}" presName="node" presStyleLbl="node1" presStyleIdx="4" presStyleCnt="6" custLinFactNeighborX="2261" custLinFactNeighborY="5">
        <dgm:presLayoutVars>
          <dgm:bulletEnabled val="1"/>
        </dgm:presLayoutVars>
      </dgm:prSet>
      <dgm:spPr/>
    </dgm:pt>
    <dgm:pt modelId="{8374ED75-3DDE-478C-AE84-F61DA6A591F1}" type="pres">
      <dgm:prSet presAssocID="{CB56DE3D-7804-4ED2-943B-7556727BABCC}" presName="sibTrans" presStyleCnt="0"/>
      <dgm:spPr/>
    </dgm:pt>
    <dgm:pt modelId="{49EE0D26-851B-42F6-965D-5EAEA002AE6F}" type="pres">
      <dgm:prSet presAssocID="{94F3F023-7C36-4776-B195-7B071938854F}" presName="node" presStyleLbl="node1" presStyleIdx="5" presStyleCnt="6" custScaleX="65632" custScaleY="44359" custLinFactY="-62323" custLinFactNeighborX="7840" custLinFactNeighborY="-100000">
        <dgm:presLayoutVars>
          <dgm:bulletEnabled val="1"/>
        </dgm:presLayoutVars>
      </dgm:prSet>
      <dgm:spPr/>
    </dgm:pt>
  </dgm:ptLst>
  <dgm:cxnLst>
    <dgm:cxn modelId="{B52B5603-F4FE-4BAF-8185-98EDEDA53553}" srcId="{A3DE5F40-AD8D-4021-9D63-0CBD686555EF}" destId="{94F3F023-7C36-4776-B195-7B071938854F}" srcOrd="5" destOrd="0" parTransId="{17DA9536-7F69-4684-BB15-C359E7E9E309}" sibTransId="{CFF1037B-0C43-4654-8E5E-C946894361D2}"/>
    <dgm:cxn modelId="{43A4F20F-D8ED-4DE6-9982-6170AB0FBCCD}" type="presOf" srcId="{71CE53B0-0CED-49EC-9FB2-971F8381008C}" destId="{AC99B1FE-0562-4586-9916-D521BE858F96}" srcOrd="0" destOrd="0" presId="urn:microsoft.com/office/officeart/2005/8/layout/default#1"/>
    <dgm:cxn modelId="{CB44411C-95CE-4964-A875-407AE50AC5F7}" srcId="{A3DE5F40-AD8D-4021-9D63-0CBD686555EF}" destId="{71CE53B0-0CED-49EC-9FB2-971F8381008C}" srcOrd="4" destOrd="0" parTransId="{B91F07DA-88E8-4AE0-B44E-2FBC0CB1E6F4}" sibTransId="{CB56DE3D-7804-4ED2-943B-7556727BABCC}"/>
    <dgm:cxn modelId="{D889C71F-1EBF-4AEA-8188-1B073856DF32}" type="presOf" srcId="{E115F551-6DBC-4107-B55E-1541310C7D8E}" destId="{051E0300-ED1B-494F-882F-965C313370B6}" srcOrd="0" destOrd="0" presId="urn:microsoft.com/office/officeart/2005/8/layout/default#1"/>
    <dgm:cxn modelId="{B3342331-B661-4F49-850A-80FF327EFB9A}" type="presOf" srcId="{62082995-4A5A-4444-89A8-3262C32579C3}" destId="{468FBF79-CF75-4A45-A8E5-F0DBB49451C3}" srcOrd="0" destOrd="0" presId="urn:microsoft.com/office/officeart/2005/8/layout/default#1"/>
    <dgm:cxn modelId="{C271D133-D475-4E17-8C21-CB4492AEB242}" srcId="{A3DE5F40-AD8D-4021-9D63-0CBD686555EF}" destId="{608FC775-AAF1-49BC-B2EA-7A3583121C08}" srcOrd="0" destOrd="0" parTransId="{A8911FAB-68AB-4784-9074-5FFFAE95A4ED}" sibTransId="{5C6E4A9D-2EE1-4A6A-8941-11E50ED92735}"/>
    <dgm:cxn modelId="{3A1A408D-F29F-4F25-8949-4F6A1F64C1CF}" type="presOf" srcId="{A3DE5F40-AD8D-4021-9D63-0CBD686555EF}" destId="{F57C4DF7-EC6A-436D-B55A-03EE20F1F395}" srcOrd="0" destOrd="0" presId="urn:microsoft.com/office/officeart/2005/8/layout/default#1"/>
    <dgm:cxn modelId="{7547878D-A8D5-4CC4-8FCF-6D07D7708B28}" srcId="{A3DE5F40-AD8D-4021-9D63-0CBD686555EF}" destId="{E115F551-6DBC-4107-B55E-1541310C7D8E}" srcOrd="3" destOrd="0" parTransId="{A30A9247-5BE0-4F74-9C9B-C8CEF42E62D5}" sibTransId="{86F02637-169F-4270-B6C8-6490645CBCAC}"/>
    <dgm:cxn modelId="{8D94D899-C910-465C-B772-585DA591E34E}" type="presOf" srcId="{3F9911C3-1334-409E-872F-04A5DDF187AA}" destId="{5757333D-9504-4789-BD0B-2A48C870EE57}" srcOrd="0" destOrd="0" presId="urn:microsoft.com/office/officeart/2005/8/layout/default#1"/>
    <dgm:cxn modelId="{BF351BDE-E835-4FB3-8E99-0A4E2465488A}" srcId="{A3DE5F40-AD8D-4021-9D63-0CBD686555EF}" destId="{62082995-4A5A-4444-89A8-3262C32579C3}" srcOrd="2" destOrd="0" parTransId="{D1BEE6F3-4786-4D15-904F-5B3C341BF018}" sibTransId="{5A4C25EE-3FB3-4CD7-BDB8-459487F62CEF}"/>
    <dgm:cxn modelId="{1E6C1FE0-EC65-4027-8A10-9BCEDAF6B277}" srcId="{A3DE5F40-AD8D-4021-9D63-0CBD686555EF}" destId="{3F9911C3-1334-409E-872F-04A5DDF187AA}" srcOrd="1" destOrd="0" parTransId="{27DC237A-03F3-4121-94F9-B745583682B1}" sibTransId="{A1360552-FBCD-40D4-B2BD-7D8CC6C32533}"/>
    <dgm:cxn modelId="{37C534F4-00A8-47BA-8535-DAAB465E75AF}" type="presOf" srcId="{608FC775-AAF1-49BC-B2EA-7A3583121C08}" destId="{75C23C95-FC86-44FA-BF84-DDCC9DC4BDBE}" srcOrd="0" destOrd="0" presId="urn:microsoft.com/office/officeart/2005/8/layout/default#1"/>
    <dgm:cxn modelId="{4958E3FD-E808-4D0A-A024-F98814CB5160}" type="presOf" srcId="{94F3F023-7C36-4776-B195-7B071938854F}" destId="{49EE0D26-851B-42F6-965D-5EAEA002AE6F}" srcOrd="0" destOrd="0" presId="urn:microsoft.com/office/officeart/2005/8/layout/default#1"/>
    <dgm:cxn modelId="{BE2EE1D9-0574-402B-BC31-E1656008A39D}" type="presParOf" srcId="{F57C4DF7-EC6A-436D-B55A-03EE20F1F395}" destId="{75C23C95-FC86-44FA-BF84-DDCC9DC4BDBE}" srcOrd="0" destOrd="0" presId="urn:microsoft.com/office/officeart/2005/8/layout/default#1"/>
    <dgm:cxn modelId="{08F5BC8F-7F7F-4A04-B0F6-026F93FAFC35}" type="presParOf" srcId="{F57C4DF7-EC6A-436D-B55A-03EE20F1F395}" destId="{D5C88D81-01C2-4F71-83F9-DFFFC18BC59F}" srcOrd="1" destOrd="0" presId="urn:microsoft.com/office/officeart/2005/8/layout/default#1"/>
    <dgm:cxn modelId="{8A660A1D-6415-46E1-8BE2-BB05FDB535F2}" type="presParOf" srcId="{F57C4DF7-EC6A-436D-B55A-03EE20F1F395}" destId="{5757333D-9504-4789-BD0B-2A48C870EE57}" srcOrd="2" destOrd="0" presId="urn:microsoft.com/office/officeart/2005/8/layout/default#1"/>
    <dgm:cxn modelId="{407C66C8-6FCA-43BC-90D1-451FB6644A0F}" type="presParOf" srcId="{F57C4DF7-EC6A-436D-B55A-03EE20F1F395}" destId="{A8EAD248-CC9F-4548-A83E-82E7A37CCEDE}" srcOrd="3" destOrd="0" presId="urn:microsoft.com/office/officeart/2005/8/layout/default#1"/>
    <dgm:cxn modelId="{B049D51E-B11F-4F0C-9F3E-6AFCEA4050C1}" type="presParOf" srcId="{F57C4DF7-EC6A-436D-B55A-03EE20F1F395}" destId="{468FBF79-CF75-4A45-A8E5-F0DBB49451C3}" srcOrd="4" destOrd="0" presId="urn:microsoft.com/office/officeart/2005/8/layout/default#1"/>
    <dgm:cxn modelId="{86A657E5-558B-442F-BFE4-833FB9592D88}" type="presParOf" srcId="{F57C4DF7-EC6A-436D-B55A-03EE20F1F395}" destId="{7B7D4272-65CA-4489-AF8B-84E555082CAB}" srcOrd="5" destOrd="0" presId="urn:microsoft.com/office/officeart/2005/8/layout/default#1"/>
    <dgm:cxn modelId="{12F0CFEA-5099-44C3-A521-7640D63B1DCF}" type="presParOf" srcId="{F57C4DF7-EC6A-436D-B55A-03EE20F1F395}" destId="{051E0300-ED1B-494F-882F-965C313370B6}" srcOrd="6" destOrd="0" presId="urn:microsoft.com/office/officeart/2005/8/layout/default#1"/>
    <dgm:cxn modelId="{DD9D7F44-5DEF-4A34-97B7-7201F7470E07}" type="presParOf" srcId="{F57C4DF7-EC6A-436D-B55A-03EE20F1F395}" destId="{883F6577-B47D-4127-8F98-C86934BD681A}" srcOrd="7" destOrd="0" presId="urn:microsoft.com/office/officeart/2005/8/layout/default#1"/>
    <dgm:cxn modelId="{0433620D-8C47-44C8-AD5B-11553667A454}" type="presParOf" srcId="{F57C4DF7-EC6A-436D-B55A-03EE20F1F395}" destId="{AC99B1FE-0562-4586-9916-D521BE858F96}" srcOrd="8" destOrd="0" presId="urn:microsoft.com/office/officeart/2005/8/layout/default#1"/>
    <dgm:cxn modelId="{57975C0C-1A86-42BE-A086-70E3C864FF67}" type="presParOf" srcId="{F57C4DF7-EC6A-436D-B55A-03EE20F1F395}" destId="{8374ED75-3DDE-478C-AE84-F61DA6A591F1}" srcOrd="9" destOrd="0" presId="urn:microsoft.com/office/officeart/2005/8/layout/default#1"/>
    <dgm:cxn modelId="{0E99DD95-204F-4A79-9575-31020D8B8788}" type="presParOf" srcId="{F57C4DF7-EC6A-436D-B55A-03EE20F1F395}" destId="{49EE0D26-851B-42F6-965D-5EAEA002AE6F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DE5F40-AD8D-4021-9D63-0CBD686555EF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08FC775-AAF1-49BC-B2EA-7A3583121C08}">
      <dgm:prSet phldrT="[Text]" custT="1"/>
      <dgm:spPr/>
      <dgm:t>
        <a:bodyPr/>
        <a:lstStyle/>
        <a:p>
          <a:pPr algn="ctr"/>
          <a:r>
            <a:rPr lang="tr-TR" sz="1400" dirty="0"/>
            <a:t>Data collection</a:t>
          </a:r>
        </a:p>
        <a:p>
          <a:pPr algn="ctr"/>
          <a:r>
            <a:rPr lang="tr-TR" sz="1400" dirty="0"/>
            <a:t>QUAL or QUAN</a:t>
          </a:r>
        </a:p>
      </dgm:t>
    </dgm:pt>
    <dgm:pt modelId="{A8911FAB-68AB-4784-9074-5FFFAE95A4ED}" type="parTrans" cxnId="{C271D133-D475-4E17-8C21-CB4492AEB242}">
      <dgm:prSet/>
      <dgm:spPr/>
      <dgm:t>
        <a:bodyPr/>
        <a:lstStyle/>
        <a:p>
          <a:pPr algn="ctr"/>
          <a:endParaRPr lang="tr-TR" sz="1400"/>
        </a:p>
      </dgm:t>
    </dgm:pt>
    <dgm:pt modelId="{5C6E4A9D-2EE1-4A6A-8941-11E50ED92735}" type="sibTrans" cxnId="{C271D133-D475-4E17-8C21-CB4492AEB242}">
      <dgm:prSet/>
      <dgm:spPr/>
      <dgm:t>
        <a:bodyPr/>
        <a:lstStyle/>
        <a:p>
          <a:pPr algn="ctr"/>
          <a:endParaRPr lang="tr-TR" sz="1400"/>
        </a:p>
      </dgm:t>
    </dgm:pt>
    <dgm:pt modelId="{3F9911C3-1334-409E-872F-04A5DDF187AA}">
      <dgm:prSet phldrT="[Text]" custT="1"/>
      <dgm:spPr/>
      <dgm:t>
        <a:bodyPr/>
        <a:lstStyle/>
        <a:p>
          <a:pPr algn="l"/>
          <a:r>
            <a:rPr lang="tr-TR" sz="1400" dirty="0"/>
            <a:t>How will Stage 1 results be used in Stage 3?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Further explained (Explanatory Follow-up Design, Embedded Design)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To select participants (Explanatory Participant Selection Design, Exploratory Taxonomy Design)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To develop and test an instrument (Exploratory instrument Development Design)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To develop and test a taxonomy (Exploratory Taxonomy Development Design)</a:t>
          </a:r>
        </a:p>
        <a:p>
          <a:pPr algn="l"/>
          <a:endParaRPr lang="tr-TR" sz="1400" dirty="0"/>
        </a:p>
        <a:p>
          <a:pPr algn="l"/>
          <a:r>
            <a:rPr lang="tr-TR" sz="1400" dirty="0"/>
            <a:t>- To develop an intervention (Embedded Design)</a:t>
          </a:r>
        </a:p>
      </dgm:t>
    </dgm:pt>
    <dgm:pt modelId="{27DC237A-03F3-4121-94F9-B745583682B1}" type="parTrans" cxnId="{1E6C1FE0-EC65-4027-8A10-9BCEDAF6B277}">
      <dgm:prSet/>
      <dgm:spPr/>
      <dgm:t>
        <a:bodyPr/>
        <a:lstStyle/>
        <a:p>
          <a:pPr algn="ctr"/>
          <a:endParaRPr lang="tr-TR" sz="1400"/>
        </a:p>
      </dgm:t>
    </dgm:pt>
    <dgm:pt modelId="{A1360552-FBCD-40D4-B2BD-7D8CC6C32533}" type="sibTrans" cxnId="{1E6C1FE0-EC65-4027-8A10-9BCEDAF6B277}">
      <dgm:prSet/>
      <dgm:spPr/>
      <dgm:t>
        <a:bodyPr/>
        <a:lstStyle/>
        <a:p>
          <a:pPr algn="ctr"/>
          <a:endParaRPr lang="tr-TR" sz="1400"/>
        </a:p>
      </dgm:t>
    </dgm:pt>
    <dgm:pt modelId="{62082995-4A5A-4444-89A8-3262C32579C3}">
      <dgm:prSet phldrT="[Text]" custT="1"/>
      <dgm:spPr/>
      <dgm:t>
        <a:bodyPr/>
        <a:lstStyle/>
        <a:p>
          <a:pPr algn="ctr"/>
          <a:r>
            <a:rPr lang="tr-TR" sz="1400" dirty="0"/>
            <a:t>Data analysis</a:t>
          </a:r>
        </a:p>
        <a:p>
          <a:pPr algn="ctr"/>
          <a:r>
            <a:rPr lang="tr-TR" sz="1400" dirty="0"/>
            <a:t>QUAL or QUAN</a:t>
          </a:r>
        </a:p>
      </dgm:t>
    </dgm:pt>
    <dgm:pt modelId="{D1BEE6F3-4786-4D15-904F-5B3C341BF018}" type="parTrans" cxnId="{BF351BDE-E835-4FB3-8E99-0A4E2465488A}">
      <dgm:prSet/>
      <dgm:spPr/>
      <dgm:t>
        <a:bodyPr/>
        <a:lstStyle/>
        <a:p>
          <a:pPr algn="ctr"/>
          <a:endParaRPr lang="tr-TR" sz="1400"/>
        </a:p>
      </dgm:t>
    </dgm:pt>
    <dgm:pt modelId="{5A4C25EE-3FB3-4CD7-BDB8-459487F62CEF}" type="sibTrans" cxnId="{BF351BDE-E835-4FB3-8E99-0A4E2465488A}">
      <dgm:prSet/>
      <dgm:spPr/>
      <dgm:t>
        <a:bodyPr/>
        <a:lstStyle/>
        <a:p>
          <a:pPr algn="ctr"/>
          <a:endParaRPr lang="tr-TR" sz="1400"/>
        </a:p>
      </dgm:t>
    </dgm:pt>
    <dgm:pt modelId="{E115F551-6DBC-4107-B55E-1541310C7D8E}">
      <dgm:prSet phldrT="[Text]" custT="1"/>
      <dgm:spPr/>
      <dgm:t>
        <a:bodyPr/>
        <a:lstStyle/>
        <a:p>
          <a:pPr algn="ctr"/>
          <a:r>
            <a:rPr lang="tr-TR" sz="1400" dirty="0"/>
            <a:t>Data analysis</a:t>
          </a:r>
        </a:p>
        <a:p>
          <a:pPr algn="ctr"/>
          <a:r>
            <a:rPr lang="tr-TR" sz="1400" dirty="0"/>
            <a:t>Quan or qual</a:t>
          </a:r>
        </a:p>
      </dgm:t>
    </dgm:pt>
    <dgm:pt modelId="{A30A9247-5BE0-4F74-9C9B-C8CEF42E62D5}" type="parTrans" cxnId="{7547878D-A8D5-4CC4-8FCF-6D07D7708B28}">
      <dgm:prSet/>
      <dgm:spPr/>
      <dgm:t>
        <a:bodyPr/>
        <a:lstStyle/>
        <a:p>
          <a:pPr algn="ctr"/>
          <a:endParaRPr lang="tr-TR" sz="1400"/>
        </a:p>
      </dgm:t>
    </dgm:pt>
    <dgm:pt modelId="{86F02637-169F-4270-B6C8-6490645CBCAC}" type="sibTrans" cxnId="{7547878D-A8D5-4CC4-8FCF-6D07D7708B28}">
      <dgm:prSet/>
      <dgm:spPr/>
      <dgm:t>
        <a:bodyPr/>
        <a:lstStyle/>
        <a:p>
          <a:pPr algn="ctr"/>
          <a:endParaRPr lang="tr-TR" sz="1400"/>
        </a:p>
      </dgm:t>
    </dgm:pt>
    <dgm:pt modelId="{94F3F023-7C36-4776-B195-7B071938854F}">
      <dgm:prSet phldrT="[Text]" custT="1"/>
      <dgm:spPr/>
      <dgm:t>
        <a:bodyPr/>
        <a:lstStyle/>
        <a:p>
          <a:r>
            <a:rPr lang="tr-TR" sz="1400" dirty="0"/>
            <a:t>Data collection</a:t>
          </a:r>
        </a:p>
        <a:p>
          <a:r>
            <a:rPr lang="tr-TR" sz="1400" dirty="0"/>
            <a:t>Quan or qual</a:t>
          </a:r>
        </a:p>
      </dgm:t>
    </dgm:pt>
    <dgm:pt modelId="{17DA9536-7F69-4684-BB15-C359E7E9E309}" type="parTrans" cxnId="{B52B5603-F4FE-4BAF-8185-98EDEDA53553}">
      <dgm:prSet/>
      <dgm:spPr/>
      <dgm:t>
        <a:bodyPr/>
        <a:lstStyle/>
        <a:p>
          <a:endParaRPr lang="tr-TR" sz="1400"/>
        </a:p>
      </dgm:t>
    </dgm:pt>
    <dgm:pt modelId="{CFF1037B-0C43-4654-8E5E-C946894361D2}" type="sibTrans" cxnId="{B52B5603-F4FE-4BAF-8185-98EDEDA53553}">
      <dgm:prSet/>
      <dgm:spPr/>
      <dgm:t>
        <a:bodyPr/>
        <a:lstStyle/>
        <a:p>
          <a:endParaRPr lang="tr-TR" sz="1400"/>
        </a:p>
      </dgm:t>
    </dgm:pt>
    <dgm:pt modelId="{D3232582-34D2-4198-B58B-0116B3E1CE83}">
      <dgm:prSet phldrT="[Text]" custT="1"/>
      <dgm:spPr>
        <a:solidFill>
          <a:srgbClr val="C00000"/>
        </a:solidFill>
      </dgm:spPr>
      <dgm:t>
        <a:bodyPr/>
        <a:lstStyle/>
        <a:p>
          <a:r>
            <a:rPr lang="tr-TR" sz="1400" dirty="0"/>
            <a:t>Stage 1</a:t>
          </a:r>
        </a:p>
      </dgm:t>
    </dgm:pt>
    <dgm:pt modelId="{88C370E8-05CB-4A6D-B192-2619D323028D}" type="parTrans" cxnId="{410232CA-74A2-42AC-B15F-7E67BF94083F}">
      <dgm:prSet/>
      <dgm:spPr/>
      <dgm:t>
        <a:bodyPr/>
        <a:lstStyle/>
        <a:p>
          <a:endParaRPr lang="tr-TR" sz="1400"/>
        </a:p>
      </dgm:t>
    </dgm:pt>
    <dgm:pt modelId="{FBC4CFC6-34F9-4BE3-88C0-19BB271A085A}" type="sibTrans" cxnId="{410232CA-74A2-42AC-B15F-7E67BF94083F}">
      <dgm:prSet/>
      <dgm:spPr/>
      <dgm:t>
        <a:bodyPr/>
        <a:lstStyle/>
        <a:p>
          <a:endParaRPr lang="tr-TR" sz="1400"/>
        </a:p>
      </dgm:t>
    </dgm:pt>
    <dgm:pt modelId="{A4DCA8CC-02C9-41AC-BC23-FC7AFD287BD1}">
      <dgm:prSet phldrT="[Text]" custT="1"/>
      <dgm:spPr>
        <a:solidFill>
          <a:srgbClr val="C00000"/>
        </a:solidFill>
      </dgm:spPr>
      <dgm:t>
        <a:bodyPr/>
        <a:lstStyle/>
        <a:p>
          <a:r>
            <a:rPr lang="tr-TR" sz="1400" dirty="0"/>
            <a:t>Stage 2</a:t>
          </a:r>
        </a:p>
      </dgm:t>
    </dgm:pt>
    <dgm:pt modelId="{ECB3BDDD-4734-45B2-B2FD-2DA5473DEE3B}" type="parTrans" cxnId="{0564DA26-695C-433D-A46F-8E9BA9728C41}">
      <dgm:prSet/>
      <dgm:spPr/>
      <dgm:t>
        <a:bodyPr/>
        <a:lstStyle/>
        <a:p>
          <a:endParaRPr lang="tr-TR" sz="1400"/>
        </a:p>
      </dgm:t>
    </dgm:pt>
    <dgm:pt modelId="{4ADDDE68-9C9E-4A59-9B5E-655D40B8DDE8}" type="sibTrans" cxnId="{0564DA26-695C-433D-A46F-8E9BA9728C41}">
      <dgm:prSet/>
      <dgm:spPr/>
      <dgm:t>
        <a:bodyPr/>
        <a:lstStyle/>
        <a:p>
          <a:endParaRPr lang="tr-TR" sz="1400"/>
        </a:p>
      </dgm:t>
    </dgm:pt>
    <dgm:pt modelId="{6908F2B3-86C3-4D02-9066-70991EE56ABF}">
      <dgm:prSet phldrT="[Text]" custT="1"/>
      <dgm:spPr>
        <a:solidFill>
          <a:srgbClr val="C00000"/>
        </a:solidFill>
      </dgm:spPr>
      <dgm:t>
        <a:bodyPr/>
        <a:lstStyle/>
        <a:p>
          <a:r>
            <a:rPr lang="tr-TR" sz="1400" dirty="0"/>
            <a:t>Stage 3</a:t>
          </a:r>
        </a:p>
      </dgm:t>
    </dgm:pt>
    <dgm:pt modelId="{7F844EDE-D570-45AD-A373-27372CB9A2EF}" type="parTrans" cxnId="{EEA90D80-3027-4D53-B084-7024FACF5A58}">
      <dgm:prSet/>
      <dgm:spPr/>
      <dgm:t>
        <a:bodyPr/>
        <a:lstStyle/>
        <a:p>
          <a:endParaRPr lang="tr-TR" sz="1400"/>
        </a:p>
      </dgm:t>
    </dgm:pt>
    <dgm:pt modelId="{53FB7DB5-2E63-44A8-9A0C-B73CDABA5BB8}" type="sibTrans" cxnId="{EEA90D80-3027-4D53-B084-7024FACF5A58}">
      <dgm:prSet/>
      <dgm:spPr/>
      <dgm:t>
        <a:bodyPr/>
        <a:lstStyle/>
        <a:p>
          <a:endParaRPr lang="tr-TR" sz="1400"/>
        </a:p>
      </dgm:t>
    </dgm:pt>
    <dgm:pt modelId="{F57C4DF7-EC6A-436D-B55A-03EE20F1F395}" type="pres">
      <dgm:prSet presAssocID="{A3DE5F40-AD8D-4021-9D63-0CBD686555EF}" presName="diagram" presStyleCnt="0">
        <dgm:presLayoutVars>
          <dgm:dir/>
          <dgm:resizeHandles val="exact"/>
        </dgm:presLayoutVars>
      </dgm:prSet>
      <dgm:spPr/>
    </dgm:pt>
    <dgm:pt modelId="{75C23C95-FC86-44FA-BF84-DDCC9DC4BDBE}" type="pres">
      <dgm:prSet presAssocID="{608FC775-AAF1-49BC-B2EA-7A3583121C08}" presName="node" presStyleLbl="node1" presStyleIdx="0" presStyleCnt="8" custScaleX="146780" custScaleY="83534" custLinFactNeighborX="-39383" custLinFactNeighborY="-26670">
        <dgm:presLayoutVars>
          <dgm:bulletEnabled val="1"/>
        </dgm:presLayoutVars>
      </dgm:prSet>
      <dgm:spPr/>
    </dgm:pt>
    <dgm:pt modelId="{D5C88D81-01C2-4F71-83F9-DFFFC18BC59F}" type="pres">
      <dgm:prSet presAssocID="{5C6E4A9D-2EE1-4A6A-8941-11E50ED92735}" presName="sibTrans" presStyleCnt="0"/>
      <dgm:spPr/>
    </dgm:pt>
    <dgm:pt modelId="{5757333D-9504-4789-BD0B-2A48C870EE57}" type="pres">
      <dgm:prSet presAssocID="{3F9911C3-1334-409E-872F-04A5DDF187AA}" presName="node" presStyleLbl="node1" presStyleIdx="1" presStyleCnt="8" custScaleX="267018" custScaleY="662620" custLinFactNeighborX="15151" custLinFactNeighborY="94685">
        <dgm:presLayoutVars>
          <dgm:bulletEnabled val="1"/>
        </dgm:presLayoutVars>
      </dgm:prSet>
      <dgm:spPr/>
    </dgm:pt>
    <dgm:pt modelId="{A8EAD248-CC9F-4548-A83E-82E7A37CCEDE}" type="pres">
      <dgm:prSet presAssocID="{A1360552-FBCD-40D4-B2BD-7D8CC6C32533}" presName="sibTrans" presStyleCnt="0"/>
      <dgm:spPr/>
    </dgm:pt>
    <dgm:pt modelId="{468FBF79-CF75-4A45-A8E5-F0DBB49451C3}" type="pres">
      <dgm:prSet presAssocID="{62082995-4A5A-4444-89A8-3262C32579C3}" presName="node" presStyleLbl="node1" presStyleIdx="2" presStyleCnt="8" custScaleX="168202" custScaleY="87930" custLinFactX="-200000" custLinFactY="100000" custLinFactNeighborX="-281284" custLinFactNeighborY="101399">
        <dgm:presLayoutVars>
          <dgm:bulletEnabled val="1"/>
        </dgm:presLayoutVars>
      </dgm:prSet>
      <dgm:spPr/>
    </dgm:pt>
    <dgm:pt modelId="{7B7D4272-65CA-4489-AF8B-84E555082CAB}" type="pres">
      <dgm:prSet presAssocID="{5A4C25EE-3FB3-4CD7-BDB8-459487F62CEF}" presName="sibTrans" presStyleCnt="0"/>
      <dgm:spPr/>
    </dgm:pt>
    <dgm:pt modelId="{051E0300-ED1B-494F-882F-965C313370B6}" type="pres">
      <dgm:prSet presAssocID="{E115F551-6DBC-4107-B55E-1541310C7D8E}" presName="node" presStyleLbl="node1" presStyleIdx="3" presStyleCnt="8" custScaleX="159269" custScaleY="87372" custLinFactX="200000" custLinFactY="-100000" custLinFactNeighborX="288997" custLinFactNeighborY="-107522">
        <dgm:presLayoutVars>
          <dgm:bulletEnabled val="1"/>
        </dgm:presLayoutVars>
      </dgm:prSet>
      <dgm:spPr/>
    </dgm:pt>
    <dgm:pt modelId="{883F6577-B47D-4127-8F98-C86934BD681A}" type="pres">
      <dgm:prSet presAssocID="{86F02637-169F-4270-B6C8-6490645CBCAC}" presName="sibTrans" presStyleCnt="0"/>
      <dgm:spPr/>
    </dgm:pt>
    <dgm:pt modelId="{49EE0D26-851B-42F6-965D-5EAEA002AE6F}" type="pres">
      <dgm:prSet presAssocID="{94F3F023-7C36-4776-B195-7B071938854F}" presName="node" presStyleLbl="node1" presStyleIdx="4" presStyleCnt="8" custScaleX="162259" custScaleY="99819" custLinFactX="117661" custLinFactY="-200000" custLinFactNeighborX="200000" custLinFactNeighborY="-205658">
        <dgm:presLayoutVars>
          <dgm:bulletEnabled val="1"/>
        </dgm:presLayoutVars>
      </dgm:prSet>
      <dgm:spPr/>
    </dgm:pt>
    <dgm:pt modelId="{07AEEF04-7BAA-49C9-87C9-0B0D6E0E8B56}" type="pres">
      <dgm:prSet presAssocID="{CFF1037B-0C43-4654-8E5E-C946894361D2}" presName="sibTrans" presStyleCnt="0"/>
      <dgm:spPr/>
    </dgm:pt>
    <dgm:pt modelId="{CFC37FED-B4B4-4813-A64C-8CD5EAF16324}" type="pres">
      <dgm:prSet presAssocID="{D3232582-34D2-4198-B58B-0116B3E1CE83}" presName="node" presStyleLbl="node1" presStyleIdx="5" presStyleCnt="8" custScaleX="68441" custScaleY="65241" custLinFactX="-148966" custLinFactY="-300000" custLinFactNeighborX="-200000" custLinFactNeighborY="-391840">
        <dgm:presLayoutVars>
          <dgm:bulletEnabled val="1"/>
        </dgm:presLayoutVars>
      </dgm:prSet>
      <dgm:spPr/>
    </dgm:pt>
    <dgm:pt modelId="{34FAE777-438C-445F-981A-51C8013C405A}" type="pres">
      <dgm:prSet presAssocID="{FBC4CFC6-34F9-4BE3-88C0-19BB271A085A}" presName="sibTrans" presStyleCnt="0"/>
      <dgm:spPr/>
    </dgm:pt>
    <dgm:pt modelId="{CB6B3E58-85B9-47EC-87C1-E8A49F4672F5}" type="pres">
      <dgm:prSet presAssocID="{A4DCA8CC-02C9-41AC-BC23-FC7AFD287BD1}" presName="node" presStyleLbl="node1" presStyleIdx="6" presStyleCnt="8" custScaleX="75337" custScaleY="47085" custLinFactX="-69712" custLinFactY="-300000" custLinFactNeighborX="-100000" custLinFactNeighborY="-390162">
        <dgm:presLayoutVars>
          <dgm:bulletEnabled val="1"/>
        </dgm:presLayoutVars>
      </dgm:prSet>
      <dgm:spPr/>
    </dgm:pt>
    <dgm:pt modelId="{9D1CDC2C-82C3-44CC-AE45-17DFC5F9824B}" type="pres">
      <dgm:prSet presAssocID="{4ADDDE68-9C9E-4A59-9B5E-655D40B8DDE8}" presName="sibTrans" presStyleCnt="0"/>
      <dgm:spPr/>
    </dgm:pt>
    <dgm:pt modelId="{5C2A2534-A122-4F9E-8602-E8AC27AD4837}" type="pres">
      <dgm:prSet presAssocID="{6908F2B3-86C3-4D02-9066-70991EE56ABF}" presName="node" presStyleLbl="node1" presStyleIdx="7" presStyleCnt="8" custScaleX="94254" custScaleY="65241" custLinFactY="-300000" custLinFactNeighborX="16439" custLinFactNeighborY="-391840">
        <dgm:presLayoutVars>
          <dgm:bulletEnabled val="1"/>
        </dgm:presLayoutVars>
      </dgm:prSet>
      <dgm:spPr/>
    </dgm:pt>
  </dgm:ptLst>
  <dgm:cxnLst>
    <dgm:cxn modelId="{B52B5603-F4FE-4BAF-8185-98EDEDA53553}" srcId="{A3DE5F40-AD8D-4021-9D63-0CBD686555EF}" destId="{94F3F023-7C36-4776-B195-7B071938854F}" srcOrd="4" destOrd="0" parTransId="{17DA9536-7F69-4684-BB15-C359E7E9E309}" sibTransId="{CFF1037B-0C43-4654-8E5E-C946894361D2}"/>
    <dgm:cxn modelId="{07A14F04-CE4E-40B4-870B-8BEA4613D551}" type="presOf" srcId="{A3DE5F40-AD8D-4021-9D63-0CBD686555EF}" destId="{F57C4DF7-EC6A-436D-B55A-03EE20F1F395}" srcOrd="0" destOrd="0" presId="urn:microsoft.com/office/officeart/2005/8/layout/default#2"/>
    <dgm:cxn modelId="{EAEB7706-8972-4A6B-B0B8-6C7C67AC429B}" type="presOf" srcId="{3F9911C3-1334-409E-872F-04A5DDF187AA}" destId="{5757333D-9504-4789-BD0B-2A48C870EE57}" srcOrd="0" destOrd="0" presId="urn:microsoft.com/office/officeart/2005/8/layout/default#2"/>
    <dgm:cxn modelId="{98A4051F-E1CD-4EEB-8712-E5B2E6E00A76}" type="presOf" srcId="{6908F2B3-86C3-4D02-9066-70991EE56ABF}" destId="{5C2A2534-A122-4F9E-8602-E8AC27AD4837}" srcOrd="0" destOrd="0" presId="urn:microsoft.com/office/officeart/2005/8/layout/default#2"/>
    <dgm:cxn modelId="{0564DA26-695C-433D-A46F-8E9BA9728C41}" srcId="{A3DE5F40-AD8D-4021-9D63-0CBD686555EF}" destId="{A4DCA8CC-02C9-41AC-BC23-FC7AFD287BD1}" srcOrd="6" destOrd="0" parTransId="{ECB3BDDD-4734-45B2-B2FD-2DA5473DEE3B}" sibTransId="{4ADDDE68-9C9E-4A59-9B5E-655D40B8DDE8}"/>
    <dgm:cxn modelId="{1B74302F-9AD0-4070-BCF6-7A06BD7A3AC7}" type="presOf" srcId="{608FC775-AAF1-49BC-B2EA-7A3583121C08}" destId="{75C23C95-FC86-44FA-BF84-DDCC9DC4BDBE}" srcOrd="0" destOrd="0" presId="urn:microsoft.com/office/officeart/2005/8/layout/default#2"/>
    <dgm:cxn modelId="{C271D133-D475-4E17-8C21-CB4492AEB242}" srcId="{A3DE5F40-AD8D-4021-9D63-0CBD686555EF}" destId="{608FC775-AAF1-49BC-B2EA-7A3583121C08}" srcOrd="0" destOrd="0" parTransId="{A8911FAB-68AB-4784-9074-5FFFAE95A4ED}" sibTransId="{5C6E4A9D-2EE1-4A6A-8941-11E50ED92735}"/>
    <dgm:cxn modelId="{DAD5FC43-4DE8-4C1E-A93B-882793AEF6FE}" type="presOf" srcId="{A4DCA8CC-02C9-41AC-BC23-FC7AFD287BD1}" destId="{CB6B3E58-85B9-47EC-87C1-E8A49F4672F5}" srcOrd="0" destOrd="0" presId="urn:microsoft.com/office/officeart/2005/8/layout/default#2"/>
    <dgm:cxn modelId="{0C3E6E55-5C53-4080-A0CD-46517EB9BCB6}" type="presOf" srcId="{D3232582-34D2-4198-B58B-0116B3E1CE83}" destId="{CFC37FED-B4B4-4813-A64C-8CD5EAF16324}" srcOrd="0" destOrd="0" presId="urn:microsoft.com/office/officeart/2005/8/layout/default#2"/>
    <dgm:cxn modelId="{EEA90D80-3027-4D53-B084-7024FACF5A58}" srcId="{A3DE5F40-AD8D-4021-9D63-0CBD686555EF}" destId="{6908F2B3-86C3-4D02-9066-70991EE56ABF}" srcOrd="7" destOrd="0" parTransId="{7F844EDE-D570-45AD-A373-27372CB9A2EF}" sibTransId="{53FB7DB5-2E63-44A8-9A0C-B73CDABA5BB8}"/>
    <dgm:cxn modelId="{7547878D-A8D5-4CC4-8FCF-6D07D7708B28}" srcId="{A3DE5F40-AD8D-4021-9D63-0CBD686555EF}" destId="{E115F551-6DBC-4107-B55E-1541310C7D8E}" srcOrd="3" destOrd="0" parTransId="{A30A9247-5BE0-4F74-9C9B-C8CEF42E62D5}" sibTransId="{86F02637-169F-4270-B6C8-6490645CBCAC}"/>
    <dgm:cxn modelId="{55AF7392-F8A0-46C0-B9FB-73C0822A64CC}" type="presOf" srcId="{62082995-4A5A-4444-89A8-3262C32579C3}" destId="{468FBF79-CF75-4A45-A8E5-F0DBB49451C3}" srcOrd="0" destOrd="0" presId="urn:microsoft.com/office/officeart/2005/8/layout/default#2"/>
    <dgm:cxn modelId="{08718AC0-4A5E-45CB-9D3D-9013E7F175C8}" type="presOf" srcId="{E115F551-6DBC-4107-B55E-1541310C7D8E}" destId="{051E0300-ED1B-494F-882F-965C313370B6}" srcOrd="0" destOrd="0" presId="urn:microsoft.com/office/officeart/2005/8/layout/default#2"/>
    <dgm:cxn modelId="{410232CA-74A2-42AC-B15F-7E67BF94083F}" srcId="{A3DE5F40-AD8D-4021-9D63-0CBD686555EF}" destId="{D3232582-34D2-4198-B58B-0116B3E1CE83}" srcOrd="5" destOrd="0" parTransId="{88C370E8-05CB-4A6D-B192-2619D323028D}" sibTransId="{FBC4CFC6-34F9-4BE3-88C0-19BB271A085A}"/>
    <dgm:cxn modelId="{BF351BDE-E835-4FB3-8E99-0A4E2465488A}" srcId="{A3DE5F40-AD8D-4021-9D63-0CBD686555EF}" destId="{62082995-4A5A-4444-89A8-3262C32579C3}" srcOrd="2" destOrd="0" parTransId="{D1BEE6F3-4786-4D15-904F-5B3C341BF018}" sibTransId="{5A4C25EE-3FB3-4CD7-BDB8-459487F62CEF}"/>
    <dgm:cxn modelId="{1E6C1FE0-EC65-4027-8A10-9BCEDAF6B277}" srcId="{A3DE5F40-AD8D-4021-9D63-0CBD686555EF}" destId="{3F9911C3-1334-409E-872F-04A5DDF187AA}" srcOrd="1" destOrd="0" parTransId="{27DC237A-03F3-4121-94F9-B745583682B1}" sibTransId="{A1360552-FBCD-40D4-B2BD-7D8CC6C32533}"/>
    <dgm:cxn modelId="{485273FF-6727-411A-8F32-CC33C7097173}" type="presOf" srcId="{94F3F023-7C36-4776-B195-7B071938854F}" destId="{49EE0D26-851B-42F6-965D-5EAEA002AE6F}" srcOrd="0" destOrd="0" presId="urn:microsoft.com/office/officeart/2005/8/layout/default#2"/>
    <dgm:cxn modelId="{F85B92D1-8A9C-4175-B2B5-A2B0FE61B152}" type="presParOf" srcId="{F57C4DF7-EC6A-436D-B55A-03EE20F1F395}" destId="{75C23C95-FC86-44FA-BF84-DDCC9DC4BDBE}" srcOrd="0" destOrd="0" presId="urn:microsoft.com/office/officeart/2005/8/layout/default#2"/>
    <dgm:cxn modelId="{DDDB8A26-8FC7-4292-BBED-6B0F7D870185}" type="presParOf" srcId="{F57C4DF7-EC6A-436D-B55A-03EE20F1F395}" destId="{D5C88D81-01C2-4F71-83F9-DFFFC18BC59F}" srcOrd="1" destOrd="0" presId="urn:microsoft.com/office/officeart/2005/8/layout/default#2"/>
    <dgm:cxn modelId="{6B2D2BC7-1510-40E8-BE0D-BB6007FE16CE}" type="presParOf" srcId="{F57C4DF7-EC6A-436D-B55A-03EE20F1F395}" destId="{5757333D-9504-4789-BD0B-2A48C870EE57}" srcOrd="2" destOrd="0" presId="urn:microsoft.com/office/officeart/2005/8/layout/default#2"/>
    <dgm:cxn modelId="{8B7CECB9-2478-4B1F-BC3F-A8394344032E}" type="presParOf" srcId="{F57C4DF7-EC6A-436D-B55A-03EE20F1F395}" destId="{A8EAD248-CC9F-4548-A83E-82E7A37CCEDE}" srcOrd="3" destOrd="0" presId="urn:microsoft.com/office/officeart/2005/8/layout/default#2"/>
    <dgm:cxn modelId="{C9826CE8-43B9-48B8-BF89-BAE0AB93346E}" type="presParOf" srcId="{F57C4DF7-EC6A-436D-B55A-03EE20F1F395}" destId="{468FBF79-CF75-4A45-A8E5-F0DBB49451C3}" srcOrd="4" destOrd="0" presId="urn:microsoft.com/office/officeart/2005/8/layout/default#2"/>
    <dgm:cxn modelId="{3924A9EC-7C86-42B1-BD49-3B732F4CB3F5}" type="presParOf" srcId="{F57C4DF7-EC6A-436D-B55A-03EE20F1F395}" destId="{7B7D4272-65CA-4489-AF8B-84E555082CAB}" srcOrd="5" destOrd="0" presId="urn:microsoft.com/office/officeart/2005/8/layout/default#2"/>
    <dgm:cxn modelId="{36E966FE-6428-41C1-8F06-20E489819623}" type="presParOf" srcId="{F57C4DF7-EC6A-436D-B55A-03EE20F1F395}" destId="{051E0300-ED1B-494F-882F-965C313370B6}" srcOrd="6" destOrd="0" presId="urn:microsoft.com/office/officeart/2005/8/layout/default#2"/>
    <dgm:cxn modelId="{E381A544-2266-4AA9-B188-D90B35837DA6}" type="presParOf" srcId="{F57C4DF7-EC6A-436D-B55A-03EE20F1F395}" destId="{883F6577-B47D-4127-8F98-C86934BD681A}" srcOrd="7" destOrd="0" presId="urn:microsoft.com/office/officeart/2005/8/layout/default#2"/>
    <dgm:cxn modelId="{2E076B82-BC3B-4469-B48F-0B7C78490850}" type="presParOf" srcId="{F57C4DF7-EC6A-436D-B55A-03EE20F1F395}" destId="{49EE0D26-851B-42F6-965D-5EAEA002AE6F}" srcOrd="8" destOrd="0" presId="urn:microsoft.com/office/officeart/2005/8/layout/default#2"/>
    <dgm:cxn modelId="{CF0641ED-1963-45D9-A0AB-2DA693B3AA90}" type="presParOf" srcId="{F57C4DF7-EC6A-436D-B55A-03EE20F1F395}" destId="{07AEEF04-7BAA-49C9-87C9-0B0D6E0E8B56}" srcOrd="9" destOrd="0" presId="urn:microsoft.com/office/officeart/2005/8/layout/default#2"/>
    <dgm:cxn modelId="{DE36A702-8D64-4A13-9FC9-1CB0A9872080}" type="presParOf" srcId="{F57C4DF7-EC6A-436D-B55A-03EE20F1F395}" destId="{CFC37FED-B4B4-4813-A64C-8CD5EAF16324}" srcOrd="10" destOrd="0" presId="urn:microsoft.com/office/officeart/2005/8/layout/default#2"/>
    <dgm:cxn modelId="{C31403C9-A943-409C-BBA9-761C8FA9E152}" type="presParOf" srcId="{F57C4DF7-EC6A-436D-B55A-03EE20F1F395}" destId="{34FAE777-438C-445F-981A-51C8013C405A}" srcOrd="11" destOrd="0" presId="urn:microsoft.com/office/officeart/2005/8/layout/default#2"/>
    <dgm:cxn modelId="{D7F90852-0437-4C6F-9AB0-C0158EE40DC1}" type="presParOf" srcId="{F57C4DF7-EC6A-436D-B55A-03EE20F1F395}" destId="{CB6B3E58-85B9-47EC-87C1-E8A49F4672F5}" srcOrd="12" destOrd="0" presId="urn:microsoft.com/office/officeart/2005/8/layout/default#2"/>
    <dgm:cxn modelId="{0031C40F-9651-4D38-B73A-EEA1EED66A98}" type="presParOf" srcId="{F57C4DF7-EC6A-436D-B55A-03EE20F1F395}" destId="{9D1CDC2C-82C3-44CC-AE45-17DFC5F9824B}" srcOrd="13" destOrd="0" presId="urn:microsoft.com/office/officeart/2005/8/layout/default#2"/>
    <dgm:cxn modelId="{E4BA57B0-5BAD-4556-AFCA-529EBD38AFD7}" type="presParOf" srcId="{F57C4DF7-EC6A-436D-B55A-03EE20F1F395}" destId="{5C2A2534-A122-4F9E-8602-E8AC27AD4837}" srcOrd="1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65B68F3-4A56-4D50-BA2C-DAD140891C3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4008AF3B-69B7-4169-A6A0-221E9E99FC94}">
      <dgm:prSet phldrT="[Text]" custT="1"/>
      <dgm:spPr/>
      <dgm:t>
        <a:bodyPr/>
        <a:lstStyle/>
        <a:p>
          <a:pPr algn="l"/>
          <a:r>
            <a:rPr lang="tr-TR" sz="1600" dirty="0"/>
            <a:t>- Merge the two datasets</a:t>
          </a:r>
        </a:p>
        <a:p>
          <a:pPr algn="l"/>
          <a:r>
            <a:rPr lang="tr-TR" sz="1600" dirty="0"/>
            <a:t>- Transform the data and relate or compare the data</a:t>
          </a:r>
        </a:p>
        <a:p>
          <a:pPr algn="l"/>
          <a:r>
            <a:rPr lang="tr-TR" sz="1600" dirty="0"/>
            <a:t>- Compare the results (discussion or matrices)</a:t>
          </a:r>
        </a:p>
      </dgm:t>
    </dgm:pt>
    <dgm:pt modelId="{6C2B7ECE-8298-4C92-AAEF-F77554C02960}" type="parTrans" cxnId="{C7BF002A-656D-42BD-AE00-6000A37E8C95}">
      <dgm:prSet/>
      <dgm:spPr/>
      <dgm:t>
        <a:bodyPr/>
        <a:lstStyle/>
        <a:p>
          <a:endParaRPr lang="tr-TR" sz="1600"/>
        </a:p>
      </dgm:t>
    </dgm:pt>
    <dgm:pt modelId="{AE2142AB-CF56-4020-9475-E935CFF80896}" type="sibTrans" cxnId="{C7BF002A-656D-42BD-AE00-6000A37E8C95}">
      <dgm:prSet/>
      <dgm:spPr/>
      <dgm:t>
        <a:bodyPr/>
        <a:lstStyle/>
        <a:p>
          <a:endParaRPr lang="tr-TR" sz="1600"/>
        </a:p>
      </dgm:t>
    </dgm:pt>
    <dgm:pt modelId="{F435CD96-F09A-43D0-BD6B-EFAC9C3A7830}">
      <dgm:prSet phldrT="[Text]" custT="1"/>
      <dgm:spPr/>
      <dgm:t>
        <a:bodyPr/>
        <a:lstStyle/>
        <a:p>
          <a:pPr algn="l"/>
          <a:r>
            <a:rPr lang="tr-TR" sz="1600" dirty="0"/>
            <a:t>QUAL data analysis</a:t>
          </a:r>
        </a:p>
        <a:p>
          <a:pPr algn="l"/>
          <a:r>
            <a:rPr lang="tr-TR" sz="1600" dirty="0"/>
            <a:t>- Prepare the data</a:t>
          </a:r>
        </a:p>
        <a:p>
          <a:pPr algn="l"/>
          <a:r>
            <a:rPr lang="tr-TR" sz="1600" dirty="0"/>
            <a:t>- Explore the data</a:t>
          </a:r>
        </a:p>
        <a:p>
          <a:pPr algn="l"/>
          <a:r>
            <a:rPr lang="tr-TR" sz="1600" dirty="0"/>
            <a:t>- Analyze the data</a:t>
          </a:r>
        </a:p>
        <a:p>
          <a:pPr algn="l"/>
          <a:r>
            <a:rPr lang="tr-TR" sz="1600" dirty="0"/>
            <a:t>- Represent the results</a:t>
          </a:r>
        </a:p>
      </dgm:t>
    </dgm:pt>
    <dgm:pt modelId="{2AC439F0-8B13-4542-BABA-DC906BAA9A77}" type="parTrans" cxnId="{A00CE462-2769-4AD7-A6E7-A954484490B6}">
      <dgm:prSet/>
      <dgm:spPr/>
      <dgm:t>
        <a:bodyPr/>
        <a:lstStyle/>
        <a:p>
          <a:endParaRPr lang="tr-TR" sz="1600"/>
        </a:p>
      </dgm:t>
    </dgm:pt>
    <dgm:pt modelId="{BCFCF031-39A2-404A-B960-5B1F842A46C3}" type="sibTrans" cxnId="{A00CE462-2769-4AD7-A6E7-A954484490B6}">
      <dgm:prSet/>
      <dgm:spPr/>
      <dgm:t>
        <a:bodyPr/>
        <a:lstStyle/>
        <a:p>
          <a:endParaRPr lang="tr-TR" sz="1600"/>
        </a:p>
      </dgm:t>
    </dgm:pt>
    <dgm:pt modelId="{1DDDB7FB-5FE4-4E45-8004-47804B3F21A4}">
      <dgm:prSet phldrT="[Text]" custT="1"/>
      <dgm:spPr/>
      <dgm:t>
        <a:bodyPr/>
        <a:lstStyle/>
        <a:p>
          <a:pPr algn="l"/>
          <a:r>
            <a:rPr lang="tr-TR" sz="1600" dirty="0"/>
            <a:t>QUAN data analysis</a:t>
          </a:r>
        </a:p>
        <a:p>
          <a:pPr algn="l"/>
          <a:r>
            <a:rPr lang="tr-TR" sz="1600" dirty="0"/>
            <a:t>- Prepare the data</a:t>
          </a:r>
        </a:p>
        <a:p>
          <a:pPr algn="l"/>
          <a:r>
            <a:rPr lang="tr-TR" sz="1600" dirty="0"/>
            <a:t>- Explore the data</a:t>
          </a:r>
        </a:p>
        <a:p>
          <a:pPr algn="l"/>
          <a:r>
            <a:rPr lang="tr-TR" sz="1600" dirty="0"/>
            <a:t>- Analyze the data</a:t>
          </a:r>
        </a:p>
        <a:p>
          <a:pPr algn="l"/>
          <a:r>
            <a:rPr lang="tr-TR" sz="1600" dirty="0"/>
            <a:t>- Represent the results</a:t>
          </a:r>
        </a:p>
      </dgm:t>
    </dgm:pt>
    <dgm:pt modelId="{C7634544-A9CD-4E27-80A8-4666094E4B19}" type="parTrans" cxnId="{360AAEDF-F78B-4D16-A7EA-1F3C5E65D729}">
      <dgm:prSet/>
      <dgm:spPr/>
      <dgm:t>
        <a:bodyPr/>
        <a:lstStyle/>
        <a:p>
          <a:endParaRPr lang="tr-TR" sz="1600"/>
        </a:p>
      </dgm:t>
    </dgm:pt>
    <dgm:pt modelId="{3A8CACC8-6D46-4B0B-A78C-A9110C4DFDB2}" type="sibTrans" cxnId="{360AAEDF-F78B-4D16-A7EA-1F3C5E65D729}">
      <dgm:prSet/>
      <dgm:spPr/>
      <dgm:t>
        <a:bodyPr/>
        <a:lstStyle/>
        <a:p>
          <a:endParaRPr lang="tr-TR" sz="1600"/>
        </a:p>
      </dgm:t>
    </dgm:pt>
    <dgm:pt modelId="{FDFAAE18-B05B-45D2-95E6-7E1D8EA1C5FA}" type="pres">
      <dgm:prSet presAssocID="{165B68F3-4A56-4D50-BA2C-DAD140891C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A8D0BC-E9FB-40A4-ACE1-DF6FC7FFF5F1}" type="pres">
      <dgm:prSet presAssocID="{4008AF3B-69B7-4169-A6A0-221E9E99FC94}" presName="vertOne" presStyleCnt="0"/>
      <dgm:spPr/>
    </dgm:pt>
    <dgm:pt modelId="{EDBDC578-EBDE-4131-AFC2-262F513DDE19}" type="pres">
      <dgm:prSet presAssocID="{4008AF3B-69B7-4169-A6A0-221E9E99FC94}" presName="txOne" presStyleLbl="node0" presStyleIdx="0" presStyleCnt="1" custLinFactY="115259" custLinFactNeighborX="383" custLinFactNeighborY="200000">
        <dgm:presLayoutVars>
          <dgm:chPref val="3"/>
        </dgm:presLayoutVars>
      </dgm:prSet>
      <dgm:spPr/>
    </dgm:pt>
    <dgm:pt modelId="{32E09C64-A481-43ED-81A0-E709F168287F}" type="pres">
      <dgm:prSet presAssocID="{4008AF3B-69B7-4169-A6A0-221E9E99FC94}" presName="parTransOne" presStyleCnt="0"/>
      <dgm:spPr/>
    </dgm:pt>
    <dgm:pt modelId="{124BAFB5-F344-4369-AE84-AE062C274CB4}" type="pres">
      <dgm:prSet presAssocID="{4008AF3B-69B7-4169-A6A0-221E9E99FC94}" presName="horzOne" presStyleCnt="0"/>
      <dgm:spPr/>
    </dgm:pt>
    <dgm:pt modelId="{E1AA539B-964C-4065-9876-0553AC70CD19}" type="pres">
      <dgm:prSet presAssocID="{F435CD96-F09A-43D0-BD6B-EFAC9C3A7830}" presName="vertTwo" presStyleCnt="0"/>
      <dgm:spPr/>
    </dgm:pt>
    <dgm:pt modelId="{5A4AEEEB-3411-4EC4-9AE1-8F88A64073CB}" type="pres">
      <dgm:prSet presAssocID="{F435CD96-F09A-43D0-BD6B-EFAC9C3A7830}" presName="txTwo" presStyleLbl="node2" presStyleIdx="0" presStyleCnt="2" custLinFactY="-3182" custLinFactNeighborX="1552" custLinFactNeighborY="-100000">
        <dgm:presLayoutVars>
          <dgm:chPref val="3"/>
        </dgm:presLayoutVars>
      </dgm:prSet>
      <dgm:spPr/>
    </dgm:pt>
    <dgm:pt modelId="{113D5F44-2904-4AAA-A6C3-6C6C02845816}" type="pres">
      <dgm:prSet presAssocID="{F435CD96-F09A-43D0-BD6B-EFAC9C3A7830}" presName="horzTwo" presStyleCnt="0"/>
      <dgm:spPr/>
    </dgm:pt>
    <dgm:pt modelId="{1BBC8170-52EB-4655-98AC-9D01ADC3E525}" type="pres">
      <dgm:prSet presAssocID="{BCFCF031-39A2-404A-B960-5B1F842A46C3}" presName="sibSpaceTwo" presStyleCnt="0"/>
      <dgm:spPr/>
    </dgm:pt>
    <dgm:pt modelId="{1DA461FB-1640-4F55-B381-3F2FAD1EC6E2}" type="pres">
      <dgm:prSet presAssocID="{1DDDB7FB-5FE4-4E45-8004-47804B3F21A4}" presName="vertTwo" presStyleCnt="0"/>
      <dgm:spPr/>
    </dgm:pt>
    <dgm:pt modelId="{0070D626-0DAC-4981-B27E-02A595A17DB0}" type="pres">
      <dgm:prSet presAssocID="{1DDDB7FB-5FE4-4E45-8004-47804B3F21A4}" presName="txTwo" presStyleLbl="node2" presStyleIdx="1" presStyleCnt="2" custLinFactY="-3182" custLinFactNeighborX="688" custLinFactNeighborY="-100000">
        <dgm:presLayoutVars>
          <dgm:chPref val="3"/>
        </dgm:presLayoutVars>
      </dgm:prSet>
      <dgm:spPr/>
    </dgm:pt>
    <dgm:pt modelId="{8D67B055-1D60-4669-B197-C9DA4DBE4C62}" type="pres">
      <dgm:prSet presAssocID="{1DDDB7FB-5FE4-4E45-8004-47804B3F21A4}" presName="horzTwo" presStyleCnt="0"/>
      <dgm:spPr/>
    </dgm:pt>
  </dgm:ptLst>
  <dgm:cxnLst>
    <dgm:cxn modelId="{0A8A7A16-CB75-4AA8-82A7-65E79F72CA62}" type="presOf" srcId="{165B68F3-4A56-4D50-BA2C-DAD140891C3E}" destId="{FDFAAE18-B05B-45D2-95E6-7E1D8EA1C5FA}" srcOrd="0" destOrd="0" presId="urn:microsoft.com/office/officeart/2005/8/layout/hierarchy4"/>
    <dgm:cxn modelId="{C7BF002A-656D-42BD-AE00-6000A37E8C95}" srcId="{165B68F3-4A56-4D50-BA2C-DAD140891C3E}" destId="{4008AF3B-69B7-4169-A6A0-221E9E99FC94}" srcOrd="0" destOrd="0" parTransId="{6C2B7ECE-8298-4C92-AAEF-F77554C02960}" sibTransId="{AE2142AB-CF56-4020-9475-E935CFF80896}"/>
    <dgm:cxn modelId="{9E059C2A-5327-4B71-8741-530524E6AA6E}" type="presOf" srcId="{1DDDB7FB-5FE4-4E45-8004-47804B3F21A4}" destId="{0070D626-0DAC-4981-B27E-02A595A17DB0}" srcOrd="0" destOrd="0" presId="urn:microsoft.com/office/officeart/2005/8/layout/hierarchy4"/>
    <dgm:cxn modelId="{A00CE462-2769-4AD7-A6E7-A954484490B6}" srcId="{4008AF3B-69B7-4169-A6A0-221E9E99FC94}" destId="{F435CD96-F09A-43D0-BD6B-EFAC9C3A7830}" srcOrd="0" destOrd="0" parTransId="{2AC439F0-8B13-4542-BABA-DC906BAA9A77}" sibTransId="{BCFCF031-39A2-404A-B960-5B1F842A46C3}"/>
    <dgm:cxn modelId="{193D7883-012E-4859-901F-AB4536271513}" type="presOf" srcId="{4008AF3B-69B7-4169-A6A0-221E9E99FC94}" destId="{EDBDC578-EBDE-4131-AFC2-262F513DDE19}" srcOrd="0" destOrd="0" presId="urn:microsoft.com/office/officeart/2005/8/layout/hierarchy4"/>
    <dgm:cxn modelId="{7D881584-BD9D-47D0-8F2A-001786E8E1AE}" type="presOf" srcId="{F435CD96-F09A-43D0-BD6B-EFAC9C3A7830}" destId="{5A4AEEEB-3411-4EC4-9AE1-8F88A64073CB}" srcOrd="0" destOrd="0" presId="urn:microsoft.com/office/officeart/2005/8/layout/hierarchy4"/>
    <dgm:cxn modelId="{360AAEDF-F78B-4D16-A7EA-1F3C5E65D729}" srcId="{4008AF3B-69B7-4169-A6A0-221E9E99FC94}" destId="{1DDDB7FB-5FE4-4E45-8004-47804B3F21A4}" srcOrd="1" destOrd="0" parTransId="{C7634544-A9CD-4E27-80A8-4666094E4B19}" sibTransId="{3A8CACC8-6D46-4B0B-A78C-A9110C4DFDB2}"/>
    <dgm:cxn modelId="{1FAF55C9-04F0-46EA-8F03-DDA25FE1EBDB}" type="presParOf" srcId="{FDFAAE18-B05B-45D2-95E6-7E1D8EA1C5FA}" destId="{E7A8D0BC-E9FB-40A4-ACE1-DF6FC7FFF5F1}" srcOrd="0" destOrd="0" presId="urn:microsoft.com/office/officeart/2005/8/layout/hierarchy4"/>
    <dgm:cxn modelId="{563DBD74-7C56-48A3-83B4-8E2F13A306D7}" type="presParOf" srcId="{E7A8D0BC-E9FB-40A4-ACE1-DF6FC7FFF5F1}" destId="{EDBDC578-EBDE-4131-AFC2-262F513DDE19}" srcOrd="0" destOrd="0" presId="urn:microsoft.com/office/officeart/2005/8/layout/hierarchy4"/>
    <dgm:cxn modelId="{181379F3-FB50-4911-B7B2-B7BA1E8D0463}" type="presParOf" srcId="{E7A8D0BC-E9FB-40A4-ACE1-DF6FC7FFF5F1}" destId="{32E09C64-A481-43ED-81A0-E709F168287F}" srcOrd="1" destOrd="0" presId="urn:microsoft.com/office/officeart/2005/8/layout/hierarchy4"/>
    <dgm:cxn modelId="{CD6E4C32-2229-4771-A2E9-EE8D90645168}" type="presParOf" srcId="{E7A8D0BC-E9FB-40A4-ACE1-DF6FC7FFF5F1}" destId="{124BAFB5-F344-4369-AE84-AE062C274CB4}" srcOrd="2" destOrd="0" presId="urn:microsoft.com/office/officeart/2005/8/layout/hierarchy4"/>
    <dgm:cxn modelId="{2DA731B3-39B8-41AB-A3E6-0E2B8953ED28}" type="presParOf" srcId="{124BAFB5-F344-4369-AE84-AE062C274CB4}" destId="{E1AA539B-964C-4065-9876-0553AC70CD19}" srcOrd="0" destOrd="0" presId="urn:microsoft.com/office/officeart/2005/8/layout/hierarchy4"/>
    <dgm:cxn modelId="{F7CC824D-E23A-4696-ABED-E2BC31BAAF1D}" type="presParOf" srcId="{E1AA539B-964C-4065-9876-0553AC70CD19}" destId="{5A4AEEEB-3411-4EC4-9AE1-8F88A64073CB}" srcOrd="0" destOrd="0" presId="urn:microsoft.com/office/officeart/2005/8/layout/hierarchy4"/>
    <dgm:cxn modelId="{A6BC22CF-3C42-47AF-B8E1-AC93F3639285}" type="presParOf" srcId="{E1AA539B-964C-4065-9876-0553AC70CD19}" destId="{113D5F44-2904-4AAA-A6C3-6C6C02845816}" srcOrd="1" destOrd="0" presId="urn:microsoft.com/office/officeart/2005/8/layout/hierarchy4"/>
    <dgm:cxn modelId="{D57E2B2D-35F3-4995-B8C1-A95F45DDC56D}" type="presParOf" srcId="{124BAFB5-F344-4369-AE84-AE062C274CB4}" destId="{1BBC8170-52EB-4655-98AC-9D01ADC3E525}" srcOrd="1" destOrd="0" presId="urn:microsoft.com/office/officeart/2005/8/layout/hierarchy4"/>
    <dgm:cxn modelId="{5A7F3249-2EB4-43B2-86CC-53F22FBC17BD}" type="presParOf" srcId="{124BAFB5-F344-4369-AE84-AE062C274CB4}" destId="{1DA461FB-1640-4F55-B381-3F2FAD1EC6E2}" srcOrd="2" destOrd="0" presId="urn:microsoft.com/office/officeart/2005/8/layout/hierarchy4"/>
    <dgm:cxn modelId="{7E32E55F-D258-4A66-A70C-137D033C2D19}" type="presParOf" srcId="{1DA461FB-1640-4F55-B381-3F2FAD1EC6E2}" destId="{0070D626-0DAC-4981-B27E-02A595A17DB0}" srcOrd="0" destOrd="0" presId="urn:microsoft.com/office/officeart/2005/8/layout/hierarchy4"/>
    <dgm:cxn modelId="{0062F7AD-91BC-41F0-8100-25C768B76ED2}" type="presParOf" srcId="{1DA461FB-1640-4F55-B381-3F2FAD1EC6E2}" destId="{8D67B055-1D60-4669-B197-C9DA4DBE4C6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CC76C9-DE6C-4573-B410-57947937CE0A}" type="doc">
      <dgm:prSet loTypeId="urn:microsoft.com/office/officeart/2005/8/layout/default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1594E5-3608-474D-997F-C61E8091B60E}">
      <dgm:prSet phldrT="[Text]" custT="1"/>
      <dgm:spPr/>
      <dgm:t>
        <a:bodyPr/>
        <a:lstStyle/>
        <a:p>
          <a:r>
            <a:rPr lang="tr-TR" sz="1600" dirty="0"/>
            <a:t>Stage 1. Seperate QUAL and QUAN analyses</a:t>
          </a:r>
        </a:p>
      </dgm:t>
    </dgm:pt>
    <dgm:pt modelId="{6B3710A2-DBD1-49D9-B8DF-9E44ECDA3BAB}" type="parTrans" cxnId="{DB13789F-07FA-47F7-BB35-C161F7573E1D}">
      <dgm:prSet/>
      <dgm:spPr/>
      <dgm:t>
        <a:bodyPr/>
        <a:lstStyle/>
        <a:p>
          <a:endParaRPr lang="tr-TR"/>
        </a:p>
      </dgm:t>
    </dgm:pt>
    <dgm:pt modelId="{A2AB0741-5A04-4F93-844E-851C86183F00}" type="sibTrans" cxnId="{DB13789F-07FA-47F7-BB35-C161F7573E1D}">
      <dgm:prSet/>
      <dgm:spPr/>
      <dgm:t>
        <a:bodyPr/>
        <a:lstStyle/>
        <a:p>
          <a:endParaRPr lang="tr-TR"/>
        </a:p>
      </dgm:t>
    </dgm:pt>
    <dgm:pt modelId="{7112DBED-6C34-4EB1-A412-754AAF66F6EA}">
      <dgm:prSet phldrT="[Text]" custT="1"/>
      <dgm:spPr/>
      <dgm:t>
        <a:bodyPr/>
        <a:lstStyle/>
        <a:p>
          <a:r>
            <a:rPr lang="tr-TR" sz="1600" dirty="0"/>
            <a:t>Stage 2. Merge the two datasets</a:t>
          </a:r>
        </a:p>
      </dgm:t>
    </dgm:pt>
    <dgm:pt modelId="{E535FFE6-A63C-4E69-B0B8-F98C27B2B99A}" type="parTrans" cxnId="{6E615DFB-4F03-4BFF-A733-5455DDD479A5}">
      <dgm:prSet/>
      <dgm:spPr/>
      <dgm:t>
        <a:bodyPr/>
        <a:lstStyle/>
        <a:p>
          <a:endParaRPr lang="tr-TR"/>
        </a:p>
      </dgm:t>
    </dgm:pt>
    <dgm:pt modelId="{FB9CC342-6D32-4B2F-B8C6-26B2557DD736}" type="sibTrans" cxnId="{6E615DFB-4F03-4BFF-A733-5455DDD479A5}">
      <dgm:prSet/>
      <dgm:spPr/>
      <dgm:t>
        <a:bodyPr/>
        <a:lstStyle/>
        <a:p>
          <a:endParaRPr lang="tr-TR"/>
        </a:p>
      </dgm:t>
    </dgm:pt>
    <dgm:pt modelId="{CD36587C-AFAE-4CD4-96AC-827E096D9378}" type="pres">
      <dgm:prSet presAssocID="{26CC76C9-DE6C-4573-B410-57947937CE0A}" presName="diagram" presStyleCnt="0">
        <dgm:presLayoutVars>
          <dgm:dir/>
          <dgm:resizeHandles val="exact"/>
        </dgm:presLayoutVars>
      </dgm:prSet>
      <dgm:spPr/>
    </dgm:pt>
    <dgm:pt modelId="{24840545-E15F-48DC-9546-C634AA81C85F}" type="pres">
      <dgm:prSet presAssocID="{541594E5-3608-474D-997F-C61E8091B60E}" presName="node" presStyleLbl="node1" presStyleIdx="0" presStyleCnt="2" custScaleX="57367" custScaleY="65790" custLinFactNeighborY="-39474">
        <dgm:presLayoutVars>
          <dgm:bulletEnabled val="1"/>
        </dgm:presLayoutVars>
      </dgm:prSet>
      <dgm:spPr/>
    </dgm:pt>
    <dgm:pt modelId="{90E44A71-1C6F-48C8-8FF0-006C0FF37AB8}" type="pres">
      <dgm:prSet presAssocID="{A2AB0741-5A04-4F93-844E-851C86183F00}" presName="sibTrans" presStyleCnt="0"/>
      <dgm:spPr/>
    </dgm:pt>
    <dgm:pt modelId="{DB8B906E-E62A-4E01-AFBC-05FA7846D36C}" type="pres">
      <dgm:prSet presAssocID="{7112DBED-6C34-4EB1-A412-754AAF66F6EA}" presName="node" presStyleLbl="node1" presStyleIdx="1" presStyleCnt="2" custScaleX="52631" custScaleY="62282">
        <dgm:presLayoutVars>
          <dgm:bulletEnabled val="1"/>
        </dgm:presLayoutVars>
      </dgm:prSet>
      <dgm:spPr/>
    </dgm:pt>
  </dgm:ptLst>
  <dgm:cxnLst>
    <dgm:cxn modelId="{D85D172D-4606-4F08-A0A8-25D372F8D8C7}" type="presOf" srcId="{541594E5-3608-474D-997F-C61E8091B60E}" destId="{24840545-E15F-48DC-9546-C634AA81C85F}" srcOrd="0" destOrd="0" presId="urn:microsoft.com/office/officeart/2005/8/layout/default#3"/>
    <dgm:cxn modelId="{19DD1159-2009-4561-9784-70C91DDE7559}" type="presOf" srcId="{26CC76C9-DE6C-4573-B410-57947937CE0A}" destId="{CD36587C-AFAE-4CD4-96AC-827E096D9378}" srcOrd="0" destOrd="0" presId="urn:microsoft.com/office/officeart/2005/8/layout/default#3"/>
    <dgm:cxn modelId="{DB13789F-07FA-47F7-BB35-C161F7573E1D}" srcId="{26CC76C9-DE6C-4573-B410-57947937CE0A}" destId="{541594E5-3608-474D-997F-C61E8091B60E}" srcOrd="0" destOrd="0" parTransId="{6B3710A2-DBD1-49D9-B8DF-9E44ECDA3BAB}" sibTransId="{A2AB0741-5A04-4F93-844E-851C86183F00}"/>
    <dgm:cxn modelId="{24EA8F9F-427B-4199-BA3C-04FF0E3784D1}" type="presOf" srcId="{7112DBED-6C34-4EB1-A412-754AAF66F6EA}" destId="{DB8B906E-E62A-4E01-AFBC-05FA7846D36C}" srcOrd="0" destOrd="0" presId="urn:microsoft.com/office/officeart/2005/8/layout/default#3"/>
    <dgm:cxn modelId="{6E615DFB-4F03-4BFF-A733-5455DDD479A5}" srcId="{26CC76C9-DE6C-4573-B410-57947937CE0A}" destId="{7112DBED-6C34-4EB1-A412-754AAF66F6EA}" srcOrd="1" destOrd="0" parTransId="{E535FFE6-A63C-4E69-B0B8-F98C27B2B99A}" sibTransId="{FB9CC342-6D32-4B2F-B8C6-26B2557DD736}"/>
    <dgm:cxn modelId="{EF718077-1BCA-4B08-873A-6D22B01D40A5}" type="presParOf" srcId="{CD36587C-AFAE-4CD4-96AC-827E096D9378}" destId="{24840545-E15F-48DC-9546-C634AA81C85F}" srcOrd="0" destOrd="0" presId="urn:microsoft.com/office/officeart/2005/8/layout/default#3"/>
    <dgm:cxn modelId="{FC0E2ED9-2C54-4C17-99A6-38D78FFA55F7}" type="presParOf" srcId="{CD36587C-AFAE-4CD4-96AC-827E096D9378}" destId="{90E44A71-1C6F-48C8-8FF0-006C0FF37AB8}" srcOrd="1" destOrd="0" presId="urn:microsoft.com/office/officeart/2005/8/layout/default#3"/>
    <dgm:cxn modelId="{FC11D711-BE5D-4CF0-B58C-1F031E11104E}" type="presParOf" srcId="{CD36587C-AFAE-4CD4-96AC-827E096D9378}" destId="{DB8B906E-E62A-4E01-AFBC-05FA7846D36C}" srcOrd="2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8C6C944-C57C-4A45-92AD-95C69E2091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549FBE-A237-4893-8E11-E55EEAF2CBB8}">
      <dgm:prSet phldrT="[Text]" custT="1"/>
      <dgm:spPr/>
      <dgm:t>
        <a:bodyPr/>
        <a:lstStyle/>
        <a:p>
          <a:r>
            <a:rPr lang="tr-TR" sz="1600" dirty="0"/>
            <a:t>Stage 1. Seperate QUAN data analysis</a:t>
          </a:r>
        </a:p>
      </dgm:t>
    </dgm:pt>
    <dgm:pt modelId="{E2AF2FDB-F06E-4190-A587-9D7232B9D3F0}" type="parTrans" cxnId="{762AD5A3-B4E0-424C-BCFA-95FC4631F04F}">
      <dgm:prSet/>
      <dgm:spPr/>
      <dgm:t>
        <a:bodyPr/>
        <a:lstStyle/>
        <a:p>
          <a:endParaRPr lang="tr-TR" sz="1600"/>
        </a:p>
      </dgm:t>
    </dgm:pt>
    <dgm:pt modelId="{62330A97-9E75-4333-9BD9-F2D0C802A59B}" type="sibTrans" cxnId="{762AD5A3-B4E0-424C-BCFA-95FC4631F04F}">
      <dgm:prSet custT="1"/>
      <dgm:spPr/>
      <dgm:t>
        <a:bodyPr/>
        <a:lstStyle/>
        <a:p>
          <a:endParaRPr lang="tr-TR" sz="1600"/>
        </a:p>
      </dgm:t>
    </dgm:pt>
    <dgm:pt modelId="{84F26533-7D68-4FC7-A968-28A3F03758A2}">
      <dgm:prSet phldrT="[Text]" custT="1"/>
      <dgm:spPr/>
      <dgm:t>
        <a:bodyPr/>
        <a:lstStyle/>
        <a:p>
          <a:r>
            <a:rPr lang="tr-TR" sz="1600" dirty="0"/>
            <a:t>Stage 2. Identify QUAN results to use</a:t>
          </a:r>
        </a:p>
      </dgm:t>
    </dgm:pt>
    <dgm:pt modelId="{86491367-BF7F-419E-8D86-7143EB9AD8DB}" type="parTrans" cxnId="{D9CD93CA-6B34-47D8-864F-39BD23F84BE6}">
      <dgm:prSet/>
      <dgm:spPr/>
      <dgm:t>
        <a:bodyPr/>
        <a:lstStyle/>
        <a:p>
          <a:endParaRPr lang="tr-TR" sz="1600"/>
        </a:p>
      </dgm:t>
    </dgm:pt>
    <dgm:pt modelId="{6D697042-A3ED-4F50-9BBA-48AE061D46D5}" type="sibTrans" cxnId="{D9CD93CA-6B34-47D8-864F-39BD23F84BE6}">
      <dgm:prSet custT="1"/>
      <dgm:spPr/>
      <dgm:t>
        <a:bodyPr/>
        <a:lstStyle/>
        <a:p>
          <a:endParaRPr lang="tr-TR" sz="1600"/>
        </a:p>
      </dgm:t>
    </dgm:pt>
    <dgm:pt modelId="{E112E7D3-ACDD-4E3F-9DE3-B0A7BF7BA743}">
      <dgm:prSet phldrT="[Text]" custT="1"/>
      <dgm:spPr/>
      <dgm:t>
        <a:bodyPr/>
        <a:lstStyle/>
        <a:p>
          <a:r>
            <a:rPr lang="tr-TR" sz="1600" dirty="0"/>
            <a:t>Stage 3. Apply select QUAN results to qual phase</a:t>
          </a:r>
        </a:p>
      </dgm:t>
    </dgm:pt>
    <dgm:pt modelId="{AAE8827E-B5A2-4C0B-8CD6-C5C9BF29E1AA}" type="parTrans" cxnId="{F828F7C2-509C-4E2F-B88A-BFA201DC1F42}">
      <dgm:prSet/>
      <dgm:spPr/>
      <dgm:t>
        <a:bodyPr/>
        <a:lstStyle/>
        <a:p>
          <a:endParaRPr lang="tr-TR" sz="1600"/>
        </a:p>
      </dgm:t>
    </dgm:pt>
    <dgm:pt modelId="{63552CCA-5632-415C-9F0E-1B899B0A6770}" type="sibTrans" cxnId="{F828F7C2-509C-4E2F-B88A-BFA201DC1F42}">
      <dgm:prSet/>
      <dgm:spPr/>
      <dgm:t>
        <a:bodyPr/>
        <a:lstStyle/>
        <a:p>
          <a:endParaRPr lang="tr-TR" sz="1600"/>
        </a:p>
      </dgm:t>
    </dgm:pt>
    <dgm:pt modelId="{EFAD4CE7-2F82-4B83-AB4E-2EA253A4C7E1}" type="pres">
      <dgm:prSet presAssocID="{C8C6C944-C57C-4A45-92AD-95C69E20917C}" presName="Name0" presStyleCnt="0">
        <dgm:presLayoutVars>
          <dgm:dir/>
          <dgm:resizeHandles val="exact"/>
        </dgm:presLayoutVars>
      </dgm:prSet>
      <dgm:spPr/>
    </dgm:pt>
    <dgm:pt modelId="{00CC4C51-5AB7-4367-A1D0-55158C09D919}" type="pres">
      <dgm:prSet presAssocID="{B6549FBE-A237-4893-8E11-E55EEAF2CBB8}" presName="node" presStyleLbl="node1" presStyleIdx="0" presStyleCnt="3">
        <dgm:presLayoutVars>
          <dgm:bulletEnabled val="1"/>
        </dgm:presLayoutVars>
      </dgm:prSet>
      <dgm:spPr/>
    </dgm:pt>
    <dgm:pt modelId="{2D2A5CCA-EA35-49C0-AC71-1A00BCF64BC1}" type="pres">
      <dgm:prSet presAssocID="{62330A97-9E75-4333-9BD9-F2D0C802A59B}" presName="sibTrans" presStyleLbl="sibTrans2D1" presStyleIdx="0" presStyleCnt="2"/>
      <dgm:spPr/>
    </dgm:pt>
    <dgm:pt modelId="{EB947D11-B432-40DF-91E3-A1F8497F891D}" type="pres">
      <dgm:prSet presAssocID="{62330A97-9E75-4333-9BD9-F2D0C802A59B}" presName="connectorText" presStyleLbl="sibTrans2D1" presStyleIdx="0" presStyleCnt="2"/>
      <dgm:spPr/>
    </dgm:pt>
    <dgm:pt modelId="{3E29D58E-4A30-4AA8-9EA1-4E6AA295F81B}" type="pres">
      <dgm:prSet presAssocID="{84F26533-7D68-4FC7-A968-28A3F03758A2}" presName="node" presStyleLbl="node1" presStyleIdx="1" presStyleCnt="3">
        <dgm:presLayoutVars>
          <dgm:bulletEnabled val="1"/>
        </dgm:presLayoutVars>
      </dgm:prSet>
      <dgm:spPr/>
    </dgm:pt>
    <dgm:pt modelId="{AD11CF14-199E-43AF-BF6F-07AFC6B54B23}" type="pres">
      <dgm:prSet presAssocID="{6D697042-A3ED-4F50-9BBA-48AE061D46D5}" presName="sibTrans" presStyleLbl="sibTrans2D1" presStyleIdx="1" presStyleCnt="2"/>
      <dgm:spPr/>
    </dgm:pt>
    <dgm:pt modelId="{6C2BBCC8-F763-4BC9-B14C-1072C34621F5}" type="pres">
      <dgm:prSet presAssocID="{6D697042-A3ED-4F50-9BBA-48AE061D46D5}" presName="connectorText" presStyleLbl="sibTrans2D1" presStyleIdx="1" presStyleCnt="2"/>
      <dgm:spPr/>
    </dgm:pt>
    <dgm:pt modelId="{EFBC1BD4-BFBF-4684-A461-ECB2FA543B0A}" type="pres">
      <dgm:prSet presAssocID="{E112E7D3-ACDD-4E3F-9DE3-B0A7BF7BA743}" presName="node" presStyleLbl="node1" presStyleIdx="2" presStyleCnt="3">
        <dgm:presLayoutVars>
          <dgm:bulletEnabled val="1"/>
        </dgm:presLayoutVars>
      </dgm:prSet>
      <dgm:spPr/>
    </dgm:pt>
  </dgm:ptLst>
  <dgm:cxnLst>
    <dgm:cxn modelId="{B0B7A811-A18A-4677-9DF8-B09EBB3E14C0}" type="presOf" srcId="{B6549FBE-A237-4893-8E11-E55EEAF2CBB8}" destId="{00CC4C51-5AB7-4367-A1D0-55158C09D919}" srcOrd="0" destOrd="0" presId="urn:microsoft.com/office/officeart/2005/8/layout/process1"/>
    <dgm:cxn modelId="{CEC9771D-1F55-4C5A-877F-5B2A2CC2CCD6}" type="presOf" srcId="{6D697042-A3ED-4F50-9BBA-48AE061D46D5}" destId="{6C2BBCC8-F763-4BC9-B14C-1072C34621F5}" srcOrd="1" destOrd="0" presId="urn:microsoft.com/office/officeart/2005/8/layout/process1"/>
    <dgm:cxn modelId="{0CF76082-217F-4366-9384-59AB8FC61FE8}" type="presOf" srcId="{62330A97-9E75-4333-9BD9-F2D0C802A59B}" destId="{EB947D11-B432-40DF-91E3-A1F8497F891D}" srcOrd="1" destOrd="0" presId="urn:microsoft.com/office/officeart/2005/8/layout/process1"/>
    <dgm:cxn modelId="{762AD5A3-B4E0-424C-BCFA-95FC4631F04F}" srcId="{C8C6C944-C57C-4A45-92AD-95C69E20917C}" destId="{B6549FBE-A237-4893-8E11-E55EEAF2CBB8}" srcOrd="0" destOrd="0" parTransId="{E2AF2FDB-F06E-4190-A587-9D7232B9D3F0}" sibTransId="{62330A97-9E75-4333-9BD9-F2D0C802A59B}"/>
    <dgm:cxn modelId="{086AD1B6-3403-4170-95CF-0CB7B16CC2EE}" type="presOf" srcId="{C8C6C944-C57C-4A45-92AD-95C69E20917C}" destId="{EFAD4CE7-2F82-4B83-AB4E-2EA253A4C7E1}" srcOrd="0" destOrd="0" presId="urn:microsoft.com/office/officeart/2005/8/layout/process1"/>
    <dgm:cxn modelId="{E4E6C6C0-BEF9-4D37-9C2E-70E3B3266A31}" type="presOf" srcId="{E112E7D3-ACDD-4E3F-9DE3-B0A7BF7BA743}" destId="{EFBC1BD4-BFBF-4684-A461-ECB2FA543B0A}" srcOrd="0" destOrd="0" presId="urn:microsoft.com/office/officeart/2005/8/layout/process1"/>
    <dgm:cxn modelId="{F828F7C2-509C-4E2F-B88A-BFA201DC1F42}" srcId="{C8C6C944-C57C-4A45-92AD-95C69E20917C}" destId="{E112E7D3-ACDD-4E3F-9DE3-B0A7BF7BA743}" srcOrd="2" destOrd="0" parTransId="{AAE8827E-B5A2-4C0B-8CD6-C5C9BF29E1AA}" sibTransId="{63552CCA-5632-415C-9F0E-1B899B0A6770}"/>
    <dgm:cxn modelId="{D9CD93CA-6B34-47D8-864F-39BD23F84BE6}" srcId="{C8C6C944-C57C-4A45-92AD-95C69E20917C}" destId="{84F26533-7D68-4FC7-A968-28A3F03758A2}" srcOrd="1" destOrd="0" parTransId="{86491367-BF7F-419E-8D86-7143EB9AD8DB}" sibTransId="{6D697042-A3ED-4F50-9BBA-48AE061D46D5}"/>
    <dgm:cxn modelId="{C2A5D5CD-58C7-4DE6-8323-99A2DFC145FD}" type="presOf" srcId="{84F26533-7D68-4FC7-A968-28A3F03758A2}" destId="{3E29D58E-4A30-4AA8-9EA1-4E6AA295F81B}" srcOrd="0" destOrd="0" presId="urn:microsoft.com/office/officeart/2005/8/layout/process1"/>
    <dgm:cxn modelId="{7B176BE3-B29B-4A83-8458-5C4129306E83}" type="presOf" srcId="{62330A97-9E75-4333-9BD9-F2D0C802A59B}" destId="{2D2A5CCA-EA35-49C0-AC71-1A00BCF64BC1}" srcOrd="0" destOrd="0" presId="urn:microsoft.com/office/officeart/2005/8/layout/process1"/>
    <dgm:cxn modelId="{78F377F8-9AED-4F5E-B871-6D7F850EFB3B}" type="presOf" srcId="{6D697042-A3ED-4F50-9BBA-48AE061D46D5}" destId="{AD11CF14-199E-43AF-BF6F-07AFC6B54B23}" srcOrd="0" destOrd="0" presId="urn:microsoft.com/office/officeart/2005/8/layout/process1"/>
    <dgm:cxn modelId="{7C2299D1-DEEB-4B56-AE28-A360BFE5AA41}" type="presParOf" srcId="{EFAD4CE7-2F82-4B83-AB4E-2EA253A4C7E1}" destId="{00CC4C51-5AB7-4367-A1D0-55158C09D919}" srcOrd="0" destOrd="0" presId="urn:microsoft.com/office/officeart/2005/8/layout/process1"/>
    <dgm:cxn modelId="{DEA661F7-7DBC-46B6-BE31-1E2F3694BE22}" type="presParOf" srcId="{EFAD4CE7-2F82-4B83-AB4E-2EA253A4C7E1}" destId="{2D2A5CCA-EA35-49C0-AC71-1A00BCF64BC1}" srcOrd="1" destOrd="0" presId="urn:microsoft.com/office/officeart/2005/8/layout/process1"/>
    <dgm:cxn modelId="{D076CB32-5FAC-4810-ACE3-F308F59F4D1F}" type="presParOf" srcId="{2D2A5CCA-EA35-49C0-AC71-1A00BCF64BC1}" destId="{EB947D11-B432-40DF-91E3-A1F8497F891D}" srcOrd="0" destOrd="0" presId="urn:microsoft.com/office/officeart/2005/8/layout/process1"/>
    <dgm:cxn modelId="{DD64A6D0-5713-4AA7-9FA7-B5097CCBC5E6}" type="presParOf" srcId="{EFAD4CE7-2F82-4B83-AB4E-2EA253A4C7E1}" destId="{3E29D58E-4A30-4AA8-9EA1-4E6AA295F81B}" srcOrd="2" destOrd="0" presId="urn:microsoft.com/office/officeart/2005/8/layout/process1"/>
    <dgm:cxn modelId="{8E38D029-CE04-4628-BE36-CF5E5F61703D}" type="presParOf" srcId="{EFAD4CE7-2F82-4B83-AB4E-2EA253A4C7E1}" destId="{AD11CF14-199E-43AF-BF6F-07AFC6B54B23}" srcOrd="3" destOrd="0" presId="urn:microsoft.com/office/officeart/2005/8/layout/process1"/>
    <dgm:cxn modelId="{DBF214D7-7F7F-4BA9-BE88-37B02C92767A}" type="presParOf" srcId="{AD11CF14-199E-43AF-BF6F-07AFC6B54B23}" destId="{6C2BBCC8-F763-4BC9-B14C-1072C34621F5}" srcOrd="0" destOrd="0" presId="urn:microsoft.com/office/officeart/2005/8/layout/process1"/>
    <dgm:cxn modelId="{93DB4D8F-AB3D-48A7-ACDF-1585C30E587B}" type="presParOf" srcId="{EFAD4CE7-2F82-4B83-AB4E-2EA253A4C7E1}" destId="{EFBC1BD4-BFBF-4684-A461-ECB2FA543B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8C6C944-C57C-4A45-92AD-95C69E20917C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</dgm:pt>
    <dgm:pt modelId="{B6549FBE-A237-4893-8E11-E55EEAF2CBB8}">
      <dgm:prSet phldrT="[Text]" custT="1"/>
      <dgm:spPr/>
      <dgm:t>
        <a:bodyPr/>
        <a:lstStyle/>
        <a:p>
          <a:r>
            <a:rPr lang="tr-TR" sz="1600" dirty="0"/>
            <a:t>QUAN data analysis</a:t>
          </a:r>
        </a:p>
      </dgm:t>
    </dgm:pt>
    <dgm:pt modelId="{E2AF2FDB-F06E-4190-A587-9D7232B9D3F0}" type="parTrans" cxnId="{762AD5A3-B4E0-424C-BCFA-95FC4631F04F}">
      <dgm:prSet/>
      <dgm:spPr/>
      <dgm:t>
        <a:bodyPr/>
        <a:lstStyle/>
        <a:p>
          <a:endParaRPr lang="tr-TR" sz="1600"/>
        </a:p>
      </dgm:t>
    </dgm:pt>
    <dgm:pt modelId="{62330A97-9E75-4333-9BD9-F2D0C802A59B}" type="sibTrans" cxnId="{762AD5A3-B4E0-424C-BCFA-95FC4631F04F}">
      <dgm:prSet/>
      <dgm:spPr/>
      <dgm:t>
        <a:bodyPr/>
        <a:lstStyle/>
        <a:p>
          <a:endParaRPr lang="tr-TR"/>
        </a:p>
      </dgm:t>
    </dgm:pt>
    <dgm:pt modelId="{84F26533-7D68-4FC7-A968-28A3F03758A2}">
      <dgm:prSet phldrT="[Text]" custT="1"/>
      <dgm:spPr/>
      <dgm:t>
        <a:bodyPr/>
        <a:lstStyle/>
        <a:p>
          <a:pPr algn="l"/>
          <a:r>
            <a:rPr lang="tr-TR" sz="1600" dirty="0"/>
            <a:t>Options</a:t>
          </a:r>
        </a:p>
        <a:p>
          <a:pPr algn="l"/>
          <a:r>
            <a:rPr lang="tr-TR" sz="1600" dirty="0"/>
            <a:t>- Outliers</a:t>
          </a:r>
        </a:p>
        <a:p>
          <a:pPr algn="l"/>
          <a:r>
            <a:rPr lang="tr-TR" sz="1600" dirty="0"/>
            <a:t>- Extreme cases</a:t>
          </a:r>
        </a:p>
        <a:p>
          <a:pPr algn="l"/>
          <a:r>
            <a:rPr lang="tr-TR" sz="1600" dirty="0"/>
            <a:t>- Significant-nonsignificant results</a:t>
          </a:r>
        </a:p>
        <a:p>
          <a:pPr algn="l"/>
          <a:r>
            <a:rPr lang="tr-TR" sz="1600" dirty="0"/>
            <a:t>- Demographics</a:t>
          </a:r>
        </a:p>
        <a:p>
          <a:pPr algn="l"/>
          <a:r>
            <a:rPr lang="tr-TR" sz="1600" dirty="0"/>
            <a:t>- Comparison groups</a:t>
          </a:r>
        </a:p>
      </dgm:t>
    </dgm:pt>
    <dgm:pt modelId="{86491367-BF7F-419E-8D86-7143EB9AD8DB}" type="parTrans" cxnId="{D9CD93CA-6B34-47D8-864F-39BD23F84BE6}">
      <dgm:prSet/>
      <dgm:spPr/>
      <dgm:t>
        <a:bodyPr/>
        <a:lstStyle/>
        <a:p>
          <a:endParaRPr lang="tr-TR" sz="1600"/>
        </a:p>
      </dgm:t>
    </dgm:pt>
    <dgm:pt modelId="{6D697042-A3ED-4F50-9BBA-48AE061D46D5}" type="sibTrans" cxnId="{D9CD93CA-6B34-47D8-864F-39BD23F84BE6}">
      <dgm:prSet custT="1"/>
      <dgm:spPr/>
      <dgm:t>
        <a:bodyPr/>
        <a:lstStyle/>
        <a:p>
          <a:endParaRPr lang="tr-TR" sz="1600"/>
        </a:p>
      </dgm:t>
    </dgm:pt>
    <dgm:pt modelId="{E112E7D3-ACDD-4E3F-9DE3-B0A7BF7BA743}">
      <dgm:prSet phldrT="[Text]" custT="1"/>
      <dgm:spPr/>
      <dgm:t>
        <a:bodyPr/>
        <a:lstStyle/>
        <a:p>
          <a:pPr algn="l"/>
          <a:r>
            <a:rPr lang="tr-TR" sz="1600" dirty="0"/>
            <a:t>- Select cases</a:t>
          </a:r>
        </a:p>
        <a:p>
          <a:pPr algn="l"/>
          <a:r>
            <a:rPr lang="tr-TR" sz="1600" dirty="0"/>
            <a:t>- Explain results</a:t>
          </a:r>
        </a:p>
        <a:p>
          <a:pPr algn="l"/>
          <a:r>
            <a:rPr lang="tr-TR" sz="1600" dirty="0"/>
            <a:t>- Compare groups</a:t>
          </a:r>
        </a:p>
      </dgm:t>
    </dgm:pt>
    <dgm:pt modelId="{AAE8827E-B5A2-4C0B-8CD6-C5C9BF29E1AA}" type="parTrans" cxnId="{F828F7C2-509C-4E2F-B88A-BFA201DC1F42}">
      <dgm:prSet/>
      <dgm:spPr/>
      <dgm:t>
        <a:bodyPr/>
        <a:lstStyle/>
        <a:p>
          <a:endParaRPr lang="tr-TR" sz="1600"/>
        </a:p>
      </dgm:t>
    </dgm:pt>
    <dgm:pt modelId="{63552CCA-5632-415C-9F0E-1B899B0A6770}" type="sibTrans" cxnId="{F828F7C2-509C-4E2F-B88A-BFA201DC1F42}">
      <dgm:prSet/>
      <dgm:spPr/>
      <dgm:t>
        <a:bodyPr/>
        <a:lstStyle/>
        <a:p>
          <a:endParaRPr lang="tr-TR" sz="1600"/>
        </a:p>
      </dgm:t>
    </dgm:pt>
    <dgm:pt modelId="{A060B272-CDFF-4370-B7E3-3E0E6035A5FA}" type="pres">
      <dgm:prSet presAssocID="{C8C6C944-C57C-4A45-92AD-95C69E20917C}" presName="diagram" presStyleCnt="0">
        <dgm:presLayoutVars>
          <dgm:dir/>
          <dgm:resizeHandles val="exact"/>
        </dgm:presLayoutVars>
      </dgm:prSet>
      <dgm:spPr/>
    </dgm:pt>
    <dgm:pt modelId="{E49965E1-F730-4B40-8DD0-5540B9BF89B1}" type="pres">
      <dgm:prSet presAssocID="{B6549FBE-A237-4893-8E11-E55EEAF2CBB8}" presName="node" presStyleLbl="node1" presStyleIdx="0" presStyleCnt="3" custScaleX="73354" custScaleY="73044">
        <dgm:presLayoutVars>
          <dgm:bulletEnabled val="1"/>
        </dgm:presLayoutVars>
      </dgm:prSet>
      <dgm:spPr/>
    </dgm:pt>
    <dgm:pt modelId="{9B8F4B64-07AA-4500-9132-862C2060DC62}" type="pres">
      <dgm:prSet presAssocID="{62330A97-9E75-4333-9BD9-F2D0C802A59B}" presName="sibTrans" presStyleCnt="0"/>
      <dgm:spPr/>
    </dgm:pt>
    <dgm:pt modelId="{5F1A762E-C37A-4814-8F3E-CF30EE01CFFC}" type="pres">
      <dgm:prSet presAssocID="{84F26533-7D68-4FC7-A968-28A3F03758A2}" presName="node" presStyleLbl="node1" presStyleIdx="1" presStyleCnt="3" custScaleY="159575">
        <dgm:presLayoutVars>
          <dgm:bulletEnabled val="1"/>
        </dgm:presLayoutVars>
      </dgm:prSet>
      <dgm:spPr/>
    </dgm:pt>
    <dgm:pt modelId="{F9528FB0-5EAF-4AA2-9AFC-8A93CEE76F67}" type="pres">
      <dgm:prSet presAssocID="{6D697042-A3ED-4F50-9BBA-48AE061D46D5}" presName="sibTrans" presStyleCnt="0"/>
      <dgm:spPr/>
    </dgm:pt>
    <dgm:pt modelId="{75118998-437F-4A7D-8A5A-73439ED8A418}" type="pres">
      <dgm:prSet presAssocID="{E112E7D3-ACDD-4E3F-9DE3-B0A7BF7BA743}" presName="node" presStyleLbl="node1" presStyleIdx="2" presStyleCnt="3" custScaleX="65435" custScaleY="73044">
        <dgm:presLayoutVars>
          <dgm:bulletEnabled val="1"/>
        </dgm:presLayoutVars>
      </dgm:prSet>
      <dgm:spPr/>
    </dgm:pt>
  </dgm:ptLst>
  <dgm:cxnLst>
    <dgm:cxn modelId="{F1800302-C699-44D1-B5F1-1FD9A52620FF}" type="presOf" srcId="{E112E7D3-ACDD-4E3F-9DE3-B0A7BF7BA743}" destId="{75118998-437F-4A7D-8A5A-73439ED8A418}" srcOrd="0" destOrd="0" presId="urn:microsoft.com/office/officeart/2005/8/layout/default#4"/>
    <dgm:cxn modelId="{4976A106-192F-4C83-8515-6A01DC7CB1AC}" type="presOf" srcId="{84F26533-7D68-4FC7-A968-28A3F03758A2}" destId="{5F1A762E-C37A-4814-8F3E-CF30EE01CFFC}" srcOrd="0" destOrd="0" presId="urn:microsoft.com/office/officeart/2005/8/layout/default#4"/>
    <dgm:cxn modelId="{845BB532-F9BA-41CA-8E87-9D966EA73C81}" type="presOf" srcId="{C8C6C944-C57C-4A45-92AD-95C69E20917C}" destId="{A060B272-CDFF-4370-B7E3-3E0E6035A5FA}" srcOrd="0" destOrd="0" presId="urn:microsoft.com/office/officeart/2005/8/layout/default#4"/>
    <dgm:cxn modelId="{762AD5A3-B4E0-424C-BCFA-95FC4631F04F}" srcId="{C8C6C944-C57C-4A45-92AD-95C69E20917C}" destId="{B6549FBE-A237-4893-8E11-E55EEAF2CBB8}" srcOrd="0" destOrd="0" parTransId="{E2AF2FDB-F06E-4190-A587-9D7232B9D3F0}" sibTransId="{62330A97-9E75-4333-9BD9-F2D0C802A59B}"/>
    <dgm:cxn modelId="{F828F7C2-509C-4E2F-B88A-BFA201DC1F42}" srcId="{C8C6C944-C57C-4A45-92AD-95C69E20917C}" destId="{E112E7D3-ACDD-4E3F-9DE3-B0A7BF7BA743}" srcOrd="2" destOrd="0" parTransId="{AAE8827E-B5A2-4C0B-8CD6-C5C9BF29E1AA}" sibTransId="{63552CCA-5632-415C-9F0E-1B899B0A6770}"/>
    <dgm:cxn modelId="{D9CD93CA-6B34-47D8-864F-39BD23F84BE6}" srcId="{C8C6C944-C57C-4A45-92AD-95C69E20917C}" destId="{84F26533-7D68-4FC7-A968-28A3F03758A2}" srcOrd="1" destOrd="0" parTransId="{86491367-BF7F-419E-8D86-7143EB9AD8DB}" sibTransId="{6D697042-A3ED-4F50-9BBA-48AE061D46D5}"/>
    <dgm:cxn modelId="{974903CC-4281-40B4-A5CD-A8B071272AE9}" type="presOf" srcId="{B6549FBE-A237-4893-8E11-E55EEAF2CBB8}" destId="{E49965E1-F730-4B40-8DD0-5540B9BF89B1}" srcOrd="0" destOrd="0" presId="urn:microsoft.com/office/officeart/2005/8/layout/default#4"/>
    <dgm:cxn modelId="{C068341E-557F-4FBD-BFE4-AD28DBC4F068}" type="presParOf" srcId="{A060B272-CDFF-4370-B7E3-3E0E6035A5FA}" destId="{E49965E1-F730-4B40-8DD0-5540B9BF89B1}" srcOrd="0" destOrd="0" presId="urn:microsoft.com/office/officeart/2005/8/layout/default#4"/>
    <dgm:cxn modelId="{989FB025-2A7A-44D7-8B7B-94BAE8371DA5}" type="presParOf" srcId="{A060B272-CDFF-4370-B7E3-3E0E6035A5FA}" destId="{9B8F4B64-07AA-4500-9132-862C2060DC62}" srcOrd="1" destOrd="0" presId="urn:microsoft.com/office/officeart/2005/8/layout/default#4"/>
    <dgm:cxn modelId="{32D28D02-9C1A-4606-8984-029963167637}" type="presParOf" srcId="{A060B272-CDFF-4370-B7E3-3E0E6035A5FA}" destId="{5F1A762E-C37A-4814-8F3E-CF30EE01CFFC}" srcOrd="2" destOrd="0" presId="urn:microsoft.com/office/officeart/2005/8/layout/default#4"/>
    <dgm:cxn modelId="{A0F20CDD-7307-46F2-BF8A-34C0F1A4D2AD}" type="presParOf" srcId="{A060B272-CDFF-4370-B7E3-3E0E6035A5FA}" destId="{F9528FB0-5EAF-4AA2-9AFC-8A93CEE76F67}" srcOrd="3" destOrd="0" presId="urn:microsoft.com/office/officeart/2005/8/layout/default#4"/>
    <dgm:cxn modelId="{BDD3CB62-717C-42F1-B8CE-BBB1D924569F}" type="presParOf" srcId="{A060B272-CDFF-4370-B7E3-3E0E6035A5FA}" destId="{75118998-437F-4A7D-8A5A-73439ED8A418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8C6C944-C57C-4A45-92AD-95C69E2091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549FBE-A237-4893-8E11-E55EEAF2CBB8}">
      <dgm:prSet phldrT="[Text]" custT="1"/>
      <dgm:spPr/>
      <dgm:t>
        <a:bodyPr/>
        <a:lstStyle/>
        <a:p>
          <a:r>
            <a:rPr lang="tr-TR" sz="1600" dirty="0"/>
            <a:t>Stage 1. Seperate QUAL data analysis</a:t>
          </a:r>
        </a:p>
      </dgm:t>
    </dgm:pt>
    <dgm:pt modelId="{E2AF2FDB-F06E-4190-A587-9D7232B9D3F0}" type="parTrans" cxnId="{762AD5A3-B4E0-424C-BCFA-95FC4631F04F}">
      <dgm:prSet/>
      <dgm:spPr/>
      <dgm:t>
        <a:bodyPr/>
        <a:lstStyle/>
        <a:p>
          <a:endParaRPr lang="tr-TR" sz="1600"/>
        </a:p>
      </dgm:t>
    </dgm:pt>
    <dgm:pt modelId="{62330A97-9E75-4333-9BD9-F2D0C802A59B}" type="sibTrans" cxnId="{762AD5A3-B4E0-424C-BCFA-95FC4631F04F}">
      <dgm:prSet custT="1"/>
      <dgm:spPr/>
      <dgm:t>
        <a:bodyPr/>
        <a:lstStyle/>
        <a:p>
          <a:endParaRPr lang="tr-TR" sz="1600"/>
        </a:p>
      </dgm:t>
    </dgm:pt>
    <dgm:pt modelId="{84F26533-7D68-4FC7-A968-28A3F03758A2}">
      <dgm:prSet phldrT="[Text]" custT="1"/>
      <dgm:spPr/>
      <dgm:t>
        <a:bodyPr/>
        <a:lstStyle/>
        <a:p>
          <a:r>
            <a:rPr lang="tr-TR" sz="1600" dirty="0"/>
            <a:t>Stage 2. Identify QUAL results to use</a:t>
          </a:r>
        </a:p>
      </dgm:t>
    </dgm:pt>
    <dgm:pt modelId="{86491367-BF7F-419E-8D86-7143EB9AD8DB}" type="parTrans" cxnId="{D9CD93CA-6B34-47D8-864F-39BD23F84BE6}">
      <dgm:prSet/>
      <dgm:spPr/>
      <dgm:t>
        <a:bodyPr/>
        <a:lstStyle/>
        <a:p>
          <a:endParaRPr lang="tr-TR" sz="1600"/>
        </a:p>
      </dgm:t>
    </dgm:pt>
    <dgm:pt modelId="{6D697042-A3ED-4F50-9BBA-48AE061D46D5}" type="sibTrans" cxnId="{D9CD93CA-6B34-47D8-864F-39BD23F84BE6}">
      <dgm:prSet custT="1"/>
      <dgm:spPr/>
      <dgm:t>
        <a:bodyPr/>
        <a:lstStyle/>
        <a:p>
          <a:endParaRPr lang="tr-TR" sz="1600"/>
        </a:p>
      </dgm:t>
    </dgm:pt>
    <dgm:pt modelId="{E112E7D3-ACDD-4E3F-9DE3-B0A7BF7BA743}">
      <dgm:prSet phldrT="[Text]" custT="1"/>
      <dgm:spPr/>
      <dgm:t>
        <a:bodyPr/>
        <a:lstStyle/>
        <a:p>
          <a:r>
            <a:rPr lang="tr-TR" sz="1600" dirty="0"/>
            <a:t>Stage 3. Apply select QUAL results to qual phase</a:t>
          </a:r>
        </a:p>
      </dgm:t>
    </dgm:pt>
    <dgm:pt modelId="{AAE8827E-B5A2-4C0B-8CD6-C5C9BF29E1AA}" type="parTrans" cxnId="{F828F7C2-509C-4E2F-B88A-BFA201DC1F42}">
      <dgm:prSet/>
      <dgm:spPr/>
      <dgm:t>
        <a:bodyPr/>
        <a:lstStyle/>
        <a:p>
          <a:endParaRPr lang="tr-TR" sz="1600"/>
        </a:p>
      </dgm:t>
    </dgm:pt>
    <dgm:pt modelId="{63552CCA-5632-415C-9F0E-1B899B0A6770}" type="sibTrans" cxnId="{F828F7C2-509C-4E2F-B88A-BFA201DC1F42}">
      <dgm:prSet/>
      <dgm:spPr/>
      <dgm:t>
        <a:bodyPr/>
        <a:lstStyle/>
        <a:p>
          <a:endParaRPr lang="tr-TR" sz="1600"/>
        </a:p>
      </dgm:t>
    </dgm:pt>
    <dgm:pt modelId="{EFAD4CE7-2F82-4B83-AB4E-2EA253A4C7E1}" type="pres">
      <dgm:prSet presAssocID="{C8C6C944-C57C-4A45-92AD-95C69E20917C}" presName="Name0" presStyleCnt="0">
        <dgm:presLayoutVars>
          <dgm:dir/>
          <dgm:resizeHandles val="exact"/>
        </dgm:presLayoutVars>
      </dgm:prSet>
      <dgm:spPr/>
    </dgm:pt>
    <dgm:pt modelId="{00CC4C51-5AB7-4367-A1D0-55158C09D919}" type="pres">
      <dgm:prSet presAssocID="{B6549FBE-A237-4893-8E11-E55EEAF2CBB8}" presName="node" presStyleLbl="node1" presStyleIdx="0" presStyleCnt="3">
        <dgm:presLayoutVars>
          <dgm:bulletEnabled val="1"/>
        </dgm:presLayoutVars>
      </dgm:prSet>
      <dgm:spPr/>
    </dgm:pt>
    <dgm:pt modelId="{2D2A5CCA-EA35-49C0-AC71-1A00BCF64BC1}" type="pres">
      <dgm:prSet presAssocID="{62330A97-9E75-4333-9BD9-F2D0C802A59B}" presName="sibTrans" presStyleLbl="sibTrans2D1" presStyleIdx="0" presStyleCnt="2"/>
      <dgm:spPr/>
    </dgm:pt>
    <dgm:pt modelId="{EB947D11-B432-40DF-91E3-A1F8497F891D}" type="pres">
      <dgm:prSet presAssocID="{62330A97-9E75-4333-9BD9-F2D0C802A59B}" presName="connectorText" presStyleLbl="sibTrans2D1" presStyleIdx="0" presStyleCnt="2"/>
      <dgm:spPr/>
    </dgm:pt>
    <dgm:pt modelId="{3E29D58E-4A30-4AA8-9EA1-4E6AA295F81B}" type="pres">
      <dgm:prSet presAssocID="{84F26533-7D68-4FC7-A968-28A3F03758A2}" presName="node" presStyleLbl="node1" presStyleIdx="1" presStyleCnt="3">
        <dgm:presLayoutVars>
          <dgm:bulletEnabled val="1"/>
        </dgm:presLayoutVars>
      </dgm:prSet>
      <dgm:spPr/>
    </dgm:pt>
    <dgm:pt modelId="{AD11CF14-199E-43AF-BF6F-07AFC6B54B23}" type="pres">
      <dgm:prSet presAssocID="{6D697042-A3ED-4F50-9BBA-48AE061D46D5}" presName="sibTrans" presStyleLbl="sibTrans2D1" presStyleIdx="1" presStyleCnt="2"/>
      <dgm:spPr/>
    </dgm:pt>
    <dgm:pt modelId="{6C2BBCC8-F763-4BC9-B14C-1072C34621F5}" type="pres">
      <dgm:prSet presAssocID="{6D697042-A3ED-4F50-9BBA-48AE061D46D5}" presName="connectorText" presStyleLbl="sibTrans2D1" presStyleIdx="1" presStyleCnt="2"/>
      <dgm:spPr/>
    </dgm:pt>
    <dgm:pt modelId="{EFBC1BD4-BFBF-4684-A461-ECB2FA543B0A}" type="pres">
      <dgm:prSet presAssocID="{E112E7D3-ACDD-4E3F-9DE3-B0A7BF7BA743}" presName="node" presStyleLbl="node1" presStyleIdx="2" presStyleCnt="3">
        <dgm:presLayoutVars>
          <dgm:bulletEnabled val="1"/>
        </dgm:presLayoutVars>
      </dgm:prSet>
      <dgm:spPr/>
    </dgm:pt>
  </dgm:ptLst>
  <dgm:cxnLst>
    <dgm:cxn modelId="{8EA4B817-AE7A-458F-A9FB-463168F3CC52}" type="presOf" srcId="{E112E7D3-ACDD-4E3F-9DE3-B0A7BF7BA743}" destId="{EFBC1BD4-BFBF-4684-A461-ECB2FA543B0A}" srcOrd="0" destOrd="0" presId="urn:microsoft.com/office/officeart/2005/8/layout/process1"/>
    <dgm:cxn modelId="{36584936-DDCE-42FF-B8B0-C79343C77ADB}" type="presOf" srcId="{C8C6C944-C57C-4A45-92AD-95C69E20917C}" destId="{EFAD4CE7-2F82-4B83-AB4E-2EA253A4C7E1}" srcOrd="0" destOrd="0" presId="urn:microsoft.com/office/officeart/2005/8/layout/process1"/>
    <dgm:cxn modelId="{82817E3B-6D6A-4E0B-872B-AF1A62887EE8}" type="presOf" srcId="{6D697042-A3ED-4F50-9BBA-48AE061D46D5}" destId="{AD11CF14-199E-43AF-BF6F-07AFC6B54B23}" srcOrd="0" destOrd="0" presId="urn:microsoft.com/office/officeart/2005/8/layout/process1"/>
    <dgm:cxn modelId="{2D438F6A-91B0-44F1-B367-063698D1D37B}" type="presOf" srcId="{84F26533-7D68-4FC7-A968-28A3F03758A2}" destId="{3E29D58E-4A30-4AA8-9EA1-4E6AA295F81B}" srcOrd="0" destOrd="0" presId="urn:microsoft.com/office/officeart/2005/8/layout/process1"/>
    <dgm:cxn modelId="{9AE15E92-278A-4743-8164-8A108DB208AD}" type="presOf" srcId="{62330A97-9E75-4333-9BD9-F2D0C802A59B}" destId="{2D2A5CCA-EA35-49C0-AC71-1A00BCF64BC1}" srcOrd="0" destOrd="0" presId="urn:microsoft.com/office/officeart/2005/8/layout/process1"/>
    <dgm:cxn modelId="{762AD5A3-B4E0-424C-BCFA-95FC4631F04F}" srcId="{C8C6C944-C57C-4A45-92AD-95C69E20917C}" destId="{B6549FBE-A237-4893-8E11-E55EEAF2CBB8}" srcOrd="0" destOrd="0" parTransId="{E2AF2FDB-F06E-4190-A587-9D7232B9D3F0}" sibTransId="{62330A97-9E75-4333-9BD9-F2D0C802A59B}"/>
    <dgm:cxn modelId="{F828F7C2-509C-4E2F-B88A-BFA201DC1F42}" srcId="{C8C6C944-C57C-4A45-92AD-95C69E20917C}" destId="{E112E7D3-ACDD-4E3F-9DE3-B0A7BF7BA743}" srcOrd="2" destOrd="0" parTransId="{AAE8827E-B5A2-4C0B-8CD6-C5C9BF29E1AA}" sibTransId="{63552CCA-5632-415C-9F0E-1B899B0A6770}"/>
    <dgm:cxn modelId="{D9CD93CA-6B34-47D8-864F-39BD23F84BE6}" srcId="{C8C6C944-C57C-4A45-92AD-95C69E20917C}" destId="{84F26533-7D68-4FC7-A968-28A3F03758A2}" srcOrd="1" destOrd="0" parTransId="{86491367-BF7F-419E-8D86-7143EB9AD8DB}" sibTransId="{6D697042-A3ED-4F50-9BBA-48AE061D46D5}"/>
    <dgm:cxn modelId="{A9A366E4-5383-42D1-9FEC-E3E83AA87EF0}" type="presOf" srcId="{B6549FBE-A237-4893-8E11-E55EEAF2CBB8}" destId="{00CC4C51-5AB7-4367-A1D0-55158C09D919}" srcOrd="0" destOrd="0" presId="urn:microsoft.com/office/officeart/2005/8/layout/process1"/>
    <dgm:cxn modelId="{CA3FADF0-7CDB-4A1C-8839-9A25D5100882}" type="presOf" srcId="{6D697042-A3ED-4F50-9BBA-48AE061D46D5}" destId="{6C2BBCC8-F763-4BC9-B14C-1072C34621F5}" srcOrd="1" destOrd="0" presId="urn:microsoft.com/office/officeart/2005/8/layout/process1"/>
    <dgm:cxn modelId="{B1D5C3F7-574C-4330-A1B0-E28840B72CDE}" type="presOf" srcId="{62330A97-9E75-4333-9BD9-F2D0C802A59B}" destId="{EB947D11-B432-40DF-91E3-A1F8497F891D}" srcOrd="1" destOrd="0" presId="urn:microsoft.com/office/officeart/2005/8/layout/process1"/>
    <dgm:cxn modelId="{33B76CE5-6D0A-4150-AF6B-1078675ADE71}" type="presParOf" srcId="{EFAD4CE7-2F82-4B83-AB4E-2EA253A4C7E1}" destId="{00CC4C51-5AB7-4367-A1D0-55158C09D919}" srcOrd="0" destOrd="0" presId="urn:microsoft.com/office/officeart/2005/8/layout/process1"/>
    <dgm:cxn modelId="{D8078782-1D7A-44EE-BD21-D688BDBD14B9}" type="presParOf" srcId="{EFAD4CE7-2F82-4B83-AB4E-2EA253A4C7E1}" destId="{2D2A5CCA-EA35-49C0-AC71-1A00BCF64BC1}" srcOrd="1" destOrd="0" presId="urn:microsoft.com/office/officeart/2005/8/layout/process1"/>
    <dgm:cxn modelId="{CDD7DC40-9271-4424-A648-FC13FCCE41A4}" type="presParOf" srcId="{2D2A5CCA-EA35-49C0-AC71-1A00BCF64BC1}" destId="{EB947D11-B432-40DF-91E3-A1F8497F891D}" srcOrd="0" destOrd="0" presId="urn:microsoft.com/office/officeart/2005/8/layout/process1"/>
    <dgm:cxn modelId="{BD98B931-8A0E-48A8-8F21-1922EAD25926}" type="presParOf" srcId="{EFAD4CE7-2F82-4B83-AB4E-2EA253A4C7E1}" destId="{3E29D58E-4A30-4AA8-9EA1-4E6AA295F81B}" srcOrd="2" destOrd="0" presId="urn:microsoft.com/office/officeart/2005/8/layout/process1"/>
    <dgm:cxn modelId="{6840C3AF-8802-486E-B2B0-9A623043FF6D}" type="presParOf" srcId="{EFAD4CE7-2F82-4B83-AB4E-2EA253A4C7E1}" destId="{AD11CF14-199E-43AF-BF6F-07AFC6B54B23}" srcOrd="3" destOrd="0" presId="urn:microsoft.com/office/officeart/2005/8/layout/process1"/>
    <dgm:cxn modelId="{97018B30-41C6-4236-A509-FFE4EA50A1F6}" type="presParOf" srcId="{AD11CF14-199E-43AF-BF6F-07AFC6B54B23}" destId="{6C2BBCC8-F763-4BC9-B14C-1072C34621F5}" srcOrd="0" destOrd="0" presId="urn:microsoft.com/office/officeart/2005/8/layout/process1"/>
    <dgm:cxn modelId="{5C1E7C4E-3349-4746-8023-4C743E5493C1}" type="presParOf" srcId="{EFAD4CE7-2F82-4B83-AB4E-2EA253A4C7E1}" destId="{EFBC1BD4-BFBF-4684-A461-ECB2FA543B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8C6C944-C57C-4A45-92AD-95C69E20917C}" type="doc">
      <dgm:prSet loTypeId="urn:microsoft.com/office/officeart/2005/8/layout/default#5" loCatId="list" qsTypeId="urn:microsoft.com/office/officeart/2005/8/quickstyle/simple1" qsCatId="simple" csTypeId="urn:microsoft.com/office/officeart/2005/8/colors/accent1_2" csCatId="accent1" phldr="1"/>
      <dgm:spPr/>
    </dgm:pt>
    <dgm:pt modelId="{B6549FBE-A237-4893-8E11-E55EEAF2CBB8}">
      <dgm:prSet phldrT="[Text]" custT="1"/>
      <dgm:spPr/>
      <dgm:t>
        <a:bodyPr/>
        <a:lstStyle/>
        <a:p>
          <a:r>
            <a:rPr lang="tr-TR" sz="1600" dirty="0"/>
            <a:t>QUAL data analysis</a:t>
          </a:r>
        </a:p>
      </dgm:t>
    </dgm:pt>
    <dgm:pt modelId="{E2AF2FDB-F06E-4190-A587-9D7232B9D3F0}" type="parTrans" cxnId="{762AD5A3-B4E0-424C-BCFA-95FC4631F04F}">
      <dgm:prSet/>
      <dgm:spPr/>
      <dgm:t>
        <a:bodyPr/>
        <a:lstStyle/>
        <a:p>
          <a:endParaRPr lang="tr-TR" sz="1600"/>
        </a:p>
      </dgm:t>
    </dgm:pt>
    <dgm:pt modelId="{62330A97-9E75-4333-9BD9-F2D0C802A59B}" type="sibTrans" cxnId="{762AD5A3-B4E0-424C-BCFA-95FC4631F04F}">
      <dgm:prSet/>
      <dgm:spPr/>
      <dgm:t>
        <a:bodyPr/>
        <a:lstStyle/>
        <a:p>
          <a:endParaRPr lang="tr-TR"/>
        </a:p>
      </dgm:t>
    </dgm:pt>
    <dgm:pt modelId="{84F26533-7D68-4FC7-A968-28A3F03758A2}">
      <dgm:prSet phldrT="[Text]" custT="1"/>
      <dgm:spPr/>
      <dgm:t>
        <a:bodyPr/>
        <a:lstStyle/>
        <a:p>
          <a:pPr algn="l"/>
          <a:r>
            <a:rPr lang="tr-TR" sz="1600" dirty="0"/>
            <a:t>Options</a:t>
          </a:r>
        </a:p>
        <a:p>
          <a:pPr algn="l"/>
          <a:r>
            <a:rPr lang="tr-TR" sz="1600" dirty="0"/>
            <a:t>- Codes and themes</a:t>
          </a:r>
        </a:p>
        <a:p>
          <a:pPr algn="l"/>
          <a:r>
            <a:rPr lang="tr-TR" sz="1600" dirty="0"/>
            <a:t>- Significant statements</a:t>
          </a:r>
        </a:p>
        <a:p>
          <a:pPr algn="l"/>
          <a:r>
            <a:rPr lang="tr-TR" sz="1600" dirty="0"/>
            <a:t>- Models</a:t>
          </a:r>
        </a:p>
      </dgm:t>
    </dgm:pt>
    <dgm:pt modelId="{86491367-BF7F-419E-8D86-7143EB9AD8DB}" type="parTrans" cxnId="{D9CD93CA-6B34-47D8-864F-39BD23F84BE6}">
      <dgm:prSet/>
      <dgm:spPr/>
      <dgm:t>
        <a:bodyPr/>
        <a:lstStyle/>
        <a:p>
          <a:endParaRPr lang="tr-TR" sz="1600"/>
        </a:p>
      </dgm:t>
    </dgm:pt>
    <dgm:pt modelId="{6D697042-A3ED-4F50-9BBA-48AE061D46D5}" type="sibTrans" cxnId="{D9CD93CA-6B34-47D8-864F-39BD23F84BE6}">
      <dgm:prSet custT="1"/>
      <dgm:spPr/>
      <dgm:t>
        <a:bodyPr/>
        <a:lstStyle/>
        <a:p>
          <a:endParaRPr lang="tr-TR" sz="1600"/>
        </a:p>
      </dgm:t>
    </dgm:pt>
    <dgm:pt modelId="{E112E7D3-ACDD-4E3F-9DE3-B0A7BF7BA743}">
      <dgm:prSet phldrT="[Text]" custT="1"/>
      <dgm:spPr/>
      <dgm:t>
        <a:bodyPr/>
        <a:lstStyle/>
        <a:p>
          <a:pPr algn="l"/>
          <a:r>
            <a:rPr lang="tr-TR" sz="1600" dirty="0"/>
            <a:t>- To recruit cases</a:t>
          </a:r>
        </a:p>
        <a:p>
          <a:pPr algn="l"/>
          <a:r>
            <a:rPr lang="tr-TR" sz="1600" dirty="0"/>
            <a:t>- To shape intervention</a:t>
          </a:r>
        </a:p>
        <a:p>
          <a:pPr algn="l"/>
          <a:r>
            <a:rPr lang="tr-TR" sz="1600" dirty="0"/>
            <a:t>- To test QUAL model</a:t>
          </a:r>
        </a:p>
        <a:p>
          <a:pPr algn="l"/>
          <a:r>
            <a:rPr lang="tr-TR" sz="1600" dirty="0"/>
            <a:t>- To develop an instrument</a:t>
          </a:r>
        </a:p>
      </dgm:t>
    </dgm:pt>
    <dgm:pt modelId="{AAE8827E-B5A2-4C0B-8CD6-C5C9BF29E1AA}" type="parTrans" cxnId="{F828F7C2-509C-4E2F-B88A-BFA201DC1F42}">
      <dgm:prSet/>
      <dgm:spPr/>
      <dgm:t>
        <a:bodyPr/>
        <a:lstStyle/>
        <a:p>
          <a:endParaRPr lang="tr-TR" sz="1600"/>
        </a:p>
      </dgm:t>
    </dgm:pt>
    <dgm:pt modelId="{63552CCA-5632-415C-9F0E-1B899B0A6770}" type="sibTrans" cxnId="{F828F7C2-509C-4E2F-B88A-BFA201DC1F42}">
      <dgm:prSet/>
      <dgm:spPr/>
      <dgm:t>
        <a:bodyPr/>
        <a:lstStyle/>
        <a:p>
          <a:endParaRPr lang="tr-TR" sz="1600"/>
        </a:p>
      </dgm:t>
    </dgm:pt>
    <dgm:pt modelId="{A060B272-CDFF-4370-B7E3-3E0E6035A5FA}" type="pres">
      <dgm:prSet presAssocID="{C8C6C944-C57C-4A45-92AD-95C69E20917C}" presName="diagram" presStyleCnt="0">
        <dgm:presLayoutVars>
          <dgm:dir/>
          <dgm:resizeHandles val="exact"/>
        </dgm:presLayoutVars>
      </dgm:prSet>
      <dgm:spPr/>
    </dgm:pt>
    <dgm:pt modelId="{E49965E1-F730-4B40-8DD0-5540B9BF89B1}" type="pres">
      <dgm:prSet presAssocID="{B6549FBE-A237-4893-8E11-E55EEAF2CBB8}" presName="node" presStyleLbl="node1" presStyleIdx="0" presStyleCnt="3" custScaleX="59090" custScaleY="75614" custLinFactNeighborX="-7888">
        <dgm:presLayoutVars>
          <dgm:bulletEnabled val="1"/>
        </dgm:presLayoutVars>
      </dgm:prSet>
      <dgm:spPr/>
    </dgm:pt>
    <dgm:pt modelId="{9B8F4B64-07AA-4500-9132-862C2060DC62}" type="pres">
      <dgm:prSet presAssocID="{62330A97-9E75-4333-9BD9-F2D0C802A59B}" presName="sibTrans" presStyleCnt="0"/>
      <dgm:spPr/>
    </dgm:pt>
    <dgm:pt modelId="{5F1A762E-C37A-4814-8F3E-CF30EE01CFFC}" type="pres">
      <dgm:prSet presAssocID="{84F26533-7D68-4FC7-A968-28A3F03758A2}" presName="node" presStyleLbl="node1" presStyleIdx="1" presStyleCnt="3" custScaleX="96183" custScaleY="70827" custLinFactNeighborX="1942">
        <dgm:presLayoutVars>
          <dgm:bulletEnabled val="1"/>
        </dgm:presLayoutVars>
      </dgm:prSet>
      <dgm:spPr/>
    </dgm:pt>
    <dgm:pt modelId="{F9528FB0-5EAF-4AA2-9AFC-8A93CEE76F67}" type="pres">
      <dgm:prSet presAssocID="{6D697042-A3ED-4F50-9BBA-48AE061D46D5}" presName="sibTrans" presStyleCnt="0"/>
      <dgm:spPr/>
    </dgm:pt>
    <dgm:pt modelId="{75118998-437F-4A7D-8A5A-73439ED8A418}" type="pres">
      <dgm:prSet presAssocID="{E112E7D3-ACDD-4E3F-9DE3-B0A7BF7BA743}" presName="node" presStyleLbl="node1" presStyleIdx="2" presStyleCnt="3" custScaleX="109506" custScaleY="73044">
        <dgm:presLayoutVars>
          <dgm:bulletEnabled val="1"/>
        </dgm:presLayoutVars>
      </dgm:prSet>
      <dgm:spPr/>
    </dgm:pt>
  </dgm:ptLst>
  <dgm:cxnLst>
    <dgm:cxn modelId="{D0869442-6FD3-4ADC-8426-31C4F9376379}" type="presOf" srcId="{E112E7D3-ACDD-4E3F-9DE3-B0A7BF7BA743}" destId="{75118998-437F-4A7D-8A5A-73439ED8A418}" srcOrd="0" destOrd="0" presId="urn:microsoft.com/office/officeart/2005/8/layout/default#5"/>
    <dgm:cxn modelId="{6C4B877D-0C6A-41A7-8364-BE410133FDC2}" type="presOf" srcId="{84F26533-7D68-4FC7-A968-28A3F03758A2}" destId="{5F1A762E-C37A-4814-8F3E-CF30EE01CFFC}" srcOrd="0" destOrd="0" presId="urn:microsoft.com/office/officeart/2005/8/layout/default#5"/>
    <dgm:cxn modelId="{6BFA4E8B-0890-4B16-BBCF-F950C708B6C8}" type="presOf" srcId="{C8C6C944-C57C-4A45-92AD-95C69E20917C}" destId="{A060B272-CDFF-4370-B7E3-3E0E6035A5FA}" srcOrd="0" destOrd="0" presId="urn:microsoft.com/office/officeart/2005/8/layout/default#5"/>
    <dgm:cxn modelId="{762AD5A3-B4E0-424C-BCFA-95FC4631F04F}" srcId="{C8C6C944-C57C-4A45-92AD-95C69E20917C}" destId="{B6549FBE-A237-4893-8E11-E55EEAF2CBB8}" srcOrd="0" destOrd="0" parTransId="{E2AF2FDB-F06E-4190-A587-9D7232B9D3F0}" sibTransId="{62330A97-9E75-4333-9BD9-F2D0C802A59B}"/>
    <dgm:cxn modelId="{7B31E1A4-766A-46CD-B2FF-6E3355C3CCF1}" type="presOf" srcId="{B6549FBE-A237-4893-8E11-E55EEAF2CBB8}" destId="{E49965E1-F730-4B40-8DD0-5540B9BF89B1}" srcOrd="0" destOrd="0" presId="urn:microsoft.com/office/officeart/2005/8/layout/default#5"/>
    <dgm:cxn modelId="{F828F7C2-509C-4E2F-B88A-BFA201DC1F42}" srcId="{C8C6C944-C57C-4A45-92AD-95C69E20917C}" destId="{E112E7D3-ACDD-4E3F-9DE3-B0A7BF7BA743}" srcOrd="2" destOrd="0" parTransId="{AAE8827E-B5A2-4C0B-8CD6-C5C9BF29E1AA}" sibTransId="{63552CCA-5632-415C-9F0E-1B899B0A6770}"/>
    <dgm:cxn modelId="{D9CD93CA-6B34-47D8-864F-39BD23F84BE6}" srcId="{C8C6C944-C57C-4A45-92AD-95C69E20917C}" destId="{84F26533-7D68-4FC7-A968-28A3F03758A2}" srcOrd="1" destOrd="0" parTransId="{86491367-BF7F-419E-8D86-7143EB9AD8DB}" sibTransId="{6D697042-A3ED-4F50-9BBA-48AE061D46D5}"/>
    <dgm:cxn modelId="{33438536-9652-424C-A9B0-303ACC0D4CB6}" type="presParOf" srcId="{A060B272-CDFF-4370-B7E3-3E0E6035A5FA}" destId="{E49965E1-F730-4B40-8DD0-5540B9BF89B1}" srcOrd="0" destOrd="0" presId="urn:microsoft.com/office/officeart/2005/8/layout/default#5"/>
    <dgm:cxn modelId="{83D21EE5-4323-4081-9935-C13161ADAB9C}" type="presParOf" srcId="{A060B272-CDFF-4370-B7E3-3E0E6035A5FA}" destId="{9B8F4B64-07AA-4500-9132-862C2060DC62}" srcOrd="1" destOrd="0" presId="urn:microsoft.com/office/officeart/2005/8/layout/default#5"/>
    <dgm:cxn modelId="{A9F0F211-2085-432C-8DF9-CB549C5D9EA3}" type="presParOf" srcId="{A060B272-CDFF-4370-B7E3-3E0E6035A5FA}" destId="{5F1A762E-C37A-4814-8F3E-CF30EE01CFFC}" srcOrd="2" destOrd="0" presId="urn:microsoft.com/office/officeart/2005/8/layout/default#5"/>
    <dgm:cxn modelId="{B56BD428-E966-4190-A86F-CF0F9559FFEA}" type="presParOf" srcId="{A060B272-CDFF-4370-B7E3-3E0E6035A5FA}" destId="{F9528FB0-5EAF-4AA2-9AFC-8A93CEE76F67}" srcOrd="3" destOrd="0" presId="urn:microsoft.com/office/officeart/2005/8/layout/default#5"/>
    <dgm:cxn modelId="{B7C4B0EE-C725-48F9-9961-AA3777889687}" type="presParOf" srcId="{A060B272-CDFF-4370-B7E3-3E0E6035A5FA}" destId="{75118998-437F-4A7D-8A5A-73439ED8A418}" srcOrd="4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380FD-A039-460A-9EF0-1167608BC23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F4B741C-0641-498A-9A9A-7DCBA5124080}">
      <dgm:prSet phldrT="[Text]" custT="1"/>
      <dgm:spPr/>
      <dgm:t>
        <a:bodyPr/>
        <a:lstStyle/>
        <a:p>
          <a:pPr algn="l"/>
          <a:r>
            <a:rPr lang="tr-TR" sz="1800" dirty="0"/>
            <a:t>Mixed Methods Design</a:t>
          </a:r>
        </a:p>
      </dgm:t>
    </dgm:pt>
    <dgm:pt modelId="{61867FDC-0067-424F-8B30-D814EA0DD890}" type="parTrans" cxnId="{7A39D258-5E88-4747-879A-9B4811755B06}">
      <dgm:prSet/>
      <dgm:spPr/>
      <dgm:t>
        <a:bodyPr/>
        <a:lstStyle/>
        <a:p>
          <a:pPr algn="l"/>
          <a:endParaRPr lang="tr-TR"/>
        </a:p>
      </dgm:t>
    </dgm:pt>
    <dgm:pt modelId="{063524E0-246E-4C44-9F87-CBD4CDB37C95}" type="sibTrans" cxnId="{7A39D258-5E88-4747-879A-9B4811755B06}">
      <dgm:prSet/>
      <dgm:spPr/>
      <dgm:t>
        <a:bodyPr/>
        <a:lstStyle/>
        <a:p>
          <a:pPr algn="l"/>
          <a:endParaRPr lang="tr-TR"/>
        </a:p>
      </dgm:t>
    </dgm:pt>
    <dgm:pt modelId="{71A856D1-B464-4E64-A3B7-E14ACB8582E0}">
      <dgm:prSet phldrT="[Text]" custT="1"/>
      <dgm:spPr/>
      <dgm:t>
        <a:bodyPr/>
        <a:lstStyle/>
        <a:p>
          <a:pPr algn="l"/>
          <a:r>
            <a:rPr lang="tr-TR" sz="1400" dirty="0"/>
            <a:t>Provides strengths (quantitative is weak understanding the context, qualitative is weak due to researcher bias) </a:t>
          </a:r>
        </a:p>
      </dgm:t>
    </dgm:pt>
    <dgm:pt modelId="{629950ED-4FF4-4432-94BB-EA128270B832}" type="parTrans" cxnId="{1638A93A-E48B-4A80-B73F-7EBC83BBA40F}">
      <dgm:prSet/>
      <dgm:spPr/>
      <dgm:t>
        <a:bodyPr/>
        <a:lstStyle/>
        <a:p>
          <a:pPr algn="l"/>
          <a:endParaRPr lang="tr-TR"/>
        </a:p>
      </dgm:t>
    </dgm:pt>
    <dgm:pt modelId="{1BAF5D63-FF6F-4D35-9068-96476DB6A6EA}" type="sibTrans" cxnId="{1638A93A-E48B-4A80-B73F-7EBC83BBA40F}">
      <dgm:prSet/>
      <dgm:spPr/>
      <dgm:t>
        <a:bodyPr/>
        <a:lstStyle/>
        <a:p>
          <a:pPr algn="l"/>
          <a:endParaRPr lang="tr-TR"/>
        </a:p>
      </dgm:t>
    </dgm:pt>
    <dgm:pt modelId="{E359363F-7F92-4FA2-B083-EE79F8A75142}">
      <dgm:prSet phldrT="[Text]" custT="1"/>
      <dgm:spPr/>
      <dgm:t>
        <a:bodyPr/>
        <a:lstStyle/>
        <a:p>
          <a:pPr algn="l"/>
          <a:r>
            <a:rPr lang="tr-TR" sz="1400" dirty="0"/>
            <a:t>Helps answer questions that cannot be answered by Qual or Quan approaches alone. Ex: will a treatment work with a particular sample in an experiment?</a:t>
          </a:r>
        </a:p>
      </dgm:t>
    </dgm:pt>
    <dgm:pt modelId="{4CEA349C-D1F4-43BF-9408-9807E2685259}" type="parTrans" cxnId="{B1558F49-0C48-4AB5-8AE6-E32B4B0EE8AB}">
      <dgm:prSet/>
      <dgm:spPr/>
      <dgm:t>
        <a:bodyPr/>
        <a:lstStyle/>
        <a:p>
          <a:pPr algn="l"/>
          <a:endParaRPr lang="tr-TR"/>
        </a:p>
      </dgm:t>
    </dgm:pt>
    <dgm:pt modelId="{9AA7C6F5-B60F-4CD6-909C-2635A0554170}" type="sibTrans" cxnId="{B1558F49-0C48-4AB5-8AE6-E32B4B0EE8AB}">
      <dgm:prSet/>
      <dgm:spPr/>
      <dgm:t>
        <a:bodyPr/>
        <a:lstStyle/>
        <a:p>
          <a:pPr algn="l"/>
          <a:endParaRPr lang="tr-TR"/>
        </a:p>
      </dgm:t>
    </dgm:pt>
    <dgm:pt modelId="{FC004EE3-8F1B-4F56-9034-57E3A0A43C0C}">
      <dgm:prSet phldrT="[Text]" custT="1"/>
      <dgm:spPr/>
      <dgm:t>
        <a:bodyPr/>
        <a:lstStyle/>
        <a:p>
          <a:pPr algn="l"/>
          <a:r>
            <a:rPr lang="tr-TR" sz="1400" dirty="0"/>
            <a:t>Encourage researchers to collaborate</a:t>
          </a:r>
        </a:p>
      </dgm:t>
    </dgm:pt>
    <dgm:pt modelId="{420CC8B6-5534-4625-B976-C48537CB79D5}" type="parTrans" cxnId="{052FA576-587F-4463-A411-9F5930B23734}">
      <dgm:prSet/>
      <dgm:spPr/>
      <dgm:t>
        <a:bodyPr/>
        <a:lstStyle/>
        <a:p>
          <a:pPr algn="l"/>
          <a:endParaRPr lang="tr-TR"/>
        </a:p>
      </dgm:t>
    </dgm:pt>
    <dgm:pt modelId="{11831650-1343-40B8-93FF-FC3606BDF492}" type="sibTrans" cxnId="{052FA576-587F-4463-A411-9F5930B23734}">
      <dgm:prSet/>
      <dgm:spPr/>
      <dgm:t>
        <a:bodyPr/>
        <a:lstStyle/>
        <a:p>
          <a:pPr algn="l"/>
          <a:endParaRPr lang="tr-TR"/>
        </a:p>
      </dgm:t>
    </dgm:pt>
    <dgm:pt modelId="{9A1958F0-A395-463C-AD35-0F09B4245F11}">
      <dgm:prSet phldrT="[Text]" custT="1"/>
      <dgm:spPr/>
      <dgm:t>
        <a:bodyPr/>
        <a:lstStyle/>
        <a:p>
          <a:pPr algn="l"/>
          <a:r>
            <a:rPr lang="tr-TR" sz="1400" dirty="0"/>
            <a:t>Encourage to use multiple worldviews</a:t>
          </a:r>
        </a:p>
      </dgm:t>
    </dgm:pt>
    <dgm:pt modelId="{494BCF71-2E15-4403-B248-6E99F12055DA}" type="parTrans" cxnId="{95817A5A-FE53-4F33-AC23-71C6352BE3A3}">
      <dgm:prSet/>
      <dgm:spPr/>
      <dgm:t>
        <a:bodyPr/>
        <a:lstStyle/>
        <a:p>
          <a:pPr algn="l"/>
          <a:endParaRPr lang="tr-TR"/>
        </a:p>
      </dgm:t>
    </dgm:pt>
    <dgm:pt modelId="{A8AE8364-E11B-49BE-A89B-4F7ECC68C420}" type="sibTrans" cxnId="{95817A5A-FE53-4F33-AC23-71C6352BE3A3}">
      <dgm:prSet/>
      <dgm:spPr/>
      <dgm:t>
        <a:bodyPr/>
        <a:lstStyle/>
        <a:p>
          <a:pPr algn="l"/>
          <a:endParaRPr lang="tr-TR"/>
        </a:p>
      </dgm:t>
    </dgm:pt>
    <dgm:pt modelId="{E27FCAB0-DC05-4E8D-966D-FE03B1D5206F}">
      <dgm:prSet phldrT="[Text]" custT="1"/>
      <dgm:spPr/>
      <dgm:t>
        <a:bodyPr/>
        <a:lstStyle/>
        <a:p>
          <a:pPr algn="l"/>
          <a:r>
            <a:rPr lang="tr-TR" sz="1400" dirty="0"/>
            <a:t>Is practical</a:t>
          </a:r>
        </a:p>
      </dgm:t>
    </dgm:pt>
    <dgm:pt modelId="{4DEB960F-FD4E-479C-A034-87C2C62AC58C}" type="parTrans" cxnId="{80885784-2CBA-4568-B504-CEC1F6448578}">
      <dgm:prSet/>
      <dgm:spPr/>
      <dgm:t>
        <a:bodyPr/>
        <a:lstStyle/>
        <a:p>
          <a:pPr algn="l"/>
          <a:endParaRPr lang="tr-TR"/>
        </a:p>
      </dgm:t>
    </dgm:pt>
    <dgm:pt modelId="{0E280CEE-9A48-4601-8CDC-2777F3E9CF9F}" type="sibTrans" cxnId="{80885784-2CBA-4568-B504-CEC1F6448578}">
      <dgm:prSet/>
      <dgm:spPr/>
      <dgm:t>
        <a:bodyPr/>
        <a:lstStyle/>
        <a:p>
          <a:pPr algn="l"/>
          <a:endParaRPr lang="tr-TR"/>
        </a:p>
      </dgm:t>
    </dgm:pt>
    <dgm:pt modelId="{46B86F73-5673-4B3B-AA30-89C462987AB9}" type="pres">
      <dgm:prSet presAssocID="{22A380FD-A039-460A-9EF0-1167608BC2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744A6A-6C13-4AA2-9FC6-9F78E9F13734}" type="pres">
      <dgm:prSet presAssocID="{9F4B741C-0641-498A-9A9A-7DCBA5124080}" presName="root" presStyleCnt="0"/>
      <dgm:spPr/>
    </dgm:pt>
    <dgm:pt modelId="{334B58C3-6A5E-4A91-B18E-B49C5B019ED8}" type="pres">
      <dgm:prSet presAssocID="{9F4B741C-0641-498A-9A9A-7DCBA5124080}" presName="rootComposite" presStyleCnt="0"/>
      <dgm:spPr/>
    </dgm:pt>
    <dgm:pt modelId="{0D511CBC-C0BB-4C1D-9FF5-663062924E2B}" type="pres">
      <dgm:prSet presAssocID="{9F4B741C-0641-498A-9A9A-7DCBA5124080}" presName="rootText" presStyleLbl="node1" presStyleIdx="0" presStyleCnt="1" custScaleX="336930"/>
      <dgm:spPr/>
    </dgm:pt>
    <dgm:pt modelId="{EB87E9F1-C482-4AD4-A72A-AEB3DE1AE031}" type="pres">
      <dgm:prSet presAssocID="{9F4B741C-0641-498A-9A9A-7DCBA5124080}" presName="rootConnector" presStyleLbl="node1" presStyleIdx="0" presStyleCnt="1"/>
      <dgm:spPr/>
    </dgm:pt>
    <dgm:pt modelId="{1510AC8D-FF19-44B7-B7C8-95A8A73C79A6}" type="pres">
      <dgm:prSet presAssocID="{9F4B741C-0641-498A-9A9A-7DCBA5124080}" presName="childShape" presStyleCnt="0"/>
      <dgm:spPr/>
    </dgm:pt>
    <dgm:pt modelId="{872D9044-B965-4CD7-83A3-4E6F354307B9}" type="pres">
      <dgm:prSet presAssocID="{629950ED-4FF4-4432-94BB-EA128270B832}" presName="Name13" presStyleLbl="parChTrans1D2" presStyleIdx="0" presStyleCnt="5"/>
      <dgm:spPr/>
    </dgm:pt>
    <dgm:pt modelId="{A4C24379-C355-423E-B2FB-7EF3A14B49D8}" type="pres">
      <dgm:prSet presAssocID="{71A856D1-B464-4E64-A3B7-E14ACB8582E0}" presName="childText" presStyleLbl="bgAcc1" presStyleIdx="0" presStyleCnt="5" custScaleX="526667">
        <dgm:presLayoutVars>
          <dgm:bulletEnabled val="1"/>
        </dgm:presLayoutVars>
      </dgm:prSet>
      <dgm:spPr/>
    </dgm:pt>
    <dgm:pt modelId="{11291D49-E583-4625-B605-1B3C123A7A19}" type="pres">
      <dgm:prSet presAssocID="{4CEA349C-D1F4-43BF-9408-9807E2685259}" presName="Name13" presStyleLbl="parChTrans1D2" presStyleIdx="1" presStyleCnt="5"/>
      <dgm:spPr/>
    </dgm:pt>
    <dgm:pt modelId="{9044413E-1541-4144-B8F4-DEFF39CB3462}" type="pres">
      <dgm:prSet presAssocID="{E359363F-7F92-4FA2-B083-EE79F8A75142}" presName="childText" presStyleLbl="bgAcc1" presStyleIdx="1" presStyleCnt="5" custScaleX="526667">
        <dgm:presLayoutVars>
          <dgm:bulletEnabled val="1"/>
        </dgm:presLayoutVars>
      </dgm:prSet>
      <dgm:spPr/>
    </dgm:pt>
    <dgm:pt modelId="{4BFB5A09-1181-437A-AEE6-660D0A6157E2}" type="pres">
      <dgm:prSet presAssocID="{420CC8B6-5534-4625-B976-C48537CB79D5}" presName="Name13" presStyleLbl="parChTrans1D2" presStyleIdx="2" presStyleCnt="5"/>
      <dgm:spPr/>
    </dgm:pt>
    <dgm:pt modelId="{6A4ED538-5023-4409-BC80-364803FA208D}" type="pres">
      <dgm:prSet presAssocID="{FC004EE3-8F1B-4F56-9034-57E3A0A43C0C}" presName="childText" presStyleLbl="bgAcc1" presStyleIdx="2" presStyleCnt="5" custScaleX="526667">
        <dgm:presLayoutVars>
          <dgm:bulletEnabled val="1"/>
        </dgm:presLayoutVars>
      </dgm:prSet>
      <dgm:spPr/>
    </dgm:pt>
    <dgm:pt modelId="{BD5A36A0-2058-4207-89F0-5B02B6DF6FD5}" type="pres">
      <dgm:prSet presAssocID="{494BCF71-2E15-4403-B248-6E99F12055DA}" presName="Name13" presStyleLbl="parChTrans1D2" presStyleIdx="3" presStyleCnt="5"/>
      <dgm:spPr/>
    </dgm:pt>
    <dgm:pt modelId="{6BF4F54B-255C-45B8-B985-28D1DD753FB8}" type="pres">
      <dgm:prSet presAssocID="{9A1958F0-A395-463C-AD35-0F09B4245F11}" presName="childText" presStyleLbl="bgAcc1" presStyleIdx="3" presStyleCnt="5" custScaleX="526667">
        <dgm:presLayoutVars>
          <dgm:bulletEnabled val="1"/>
        </dgm:presLayoutVars>
      </dgm:prSet>
      <dgm:spPr/>
    </dgm:pt>
    <dgm:pt modelId="{F5A0D7AA-78F4-4393-987F-5B5D79D7AB3E}" type="pres">
      <dgm:prSet presAssocID="{4DEB960F-FD4E-479C-A034-87C2C62AC58C}" presName="Name13" presStyleLbl="parChTrans1D2" presStyleIdx="4" presStyleCnt="5"/>
      <dgm:spPr/>
    </dgm:pt>
    <dgm:pt modelId="{C0356B51-1C3B-439A-A37F-874D1523AB7E}" type="pres">
      <dgm:prSet presAssocID="{E27FCAB0-DC05-4E8D-966D-FE03B1D5206F}" presName="childText" presStyleLbl="bgAcc1" presStyleIdx="4" presStyleCnt="5" custScaleX="526667">
        <dgm:presLayoutVars>
          <dgm:bulletEnabled val="1"/>
        </dgm:presLayoutVars>
      </dgm:prSet>
      <dgm:spPr/>
    </dgm:pt>
  </dgm:ptLst>
  <dgm:cxnLst>
    <dgm:cxn modelId="{EC8A8B01-50B1-45AD-89E7-397926B62740}" type="presOf" srcId="{FC004EE3-8F1B-4F56-9034-57E3A0A43C0C}" destId="{6A4ED538-5023-4409-BC80-364803FA208D}" srcOrd="0" destOrd="0" presId="urn:microsoft.com/office/officeart/2005/8/layout/hierarchy3"/>
    <dgm:cxn modelId="{4F8ACE39-FCE3-4D1D-8C15-FD40434DD669}" type="presOf" srcId="{9F4B741C-0641-498A-9A9A-7DCBA5124080}" destId="{0D511CBC-C0BB-4C1D-9FF5-663062924E2B}" srcOrd="0" destOrd="0" presId="urn:microsoft.com/office/officeart/2005/8/layout/hierarchy3"/>
    <dgm:cxn modelId="{1638A93A-E48B-4A80-B73F-7EBC83BBA40F}" srcId="{9F4B741C-0641-498A-9A9A-7DCBA5124080}" destId="{71A856D1-B464-4E64-A3B7-E14ACB8582E0}" srcOrd="0" destOrd="0" parTransId="{629950ED-4FF4-4432-94BB-EA128270B832}" sibTransId="{1BAF5D63-FF6F-4D35-9068-96476DB6A6EA}"/>
    <dgm:cxn modelId="{B77DC846-2F11-46FE-8A77-992D05407047}" type="presOf" srcId="{494BCF71-2E15-4403-B248-6E99F12055DA}" destId="{BD5A36A0-2058-4207-89F0-5B02B6DF6FD5}" srcOrd="0" destOrd="0" presId="urn:microsoft.com/office/officeart/2005/8/layout/hierarchy3"/>
    <dgm:cxn modelId="{BE1BC047-892A-440C-8915-70624FDDC523}" type="presOf" srcId="{9F4B741C-0641-498A-9A9A-7DCBA5124080}" destId="{EB87E9F1-C482-4AD4-A72A-AEB3DE1AE031}" srcOrd="1" destOrd="0" presId="urn:microsoft.com/office/officeart/2005/8/layout/hierarchy3"/>
    <dgm:cxn modelId="{B1558F49-0C48-4AB5-8AE6-E32B4B0EE8AB}" srcId="{9F4B741C-0641-498A-9A9A-7DCBA5124080}" destId="{E359363F-7F92-4FA2-B083-EE79F8A75142}" srcOrd="1" destOrd="0" parTransId="{4CEA349C-D1F4-43BF-9408-9807E2685259}" sibTransId="{9AA7C6F5-B60F-4CD6-909C-2635A0554170}"/>
    <dgm:cxn modelId="{5B38DF53-9834-451A-9BF2-968F80727329}" type="presOf" srcId="{629950ED-4FF4-4432-94BB-EA128270B832}" destId="{872D9044-B965-4CD7-83A3-4E6F354307B9}" srcOrd="0" destOrd="0" presId="urn:microsoft.com/office/officeart/2005/8/layout/hierarchy3"/>
    <dgm:cxn modelId="{7A39D258-5E88-4747-879A-9B4811755B06}" srcId="{22A380FD-A039-460A-9EF0-1167608BC236}" destId="{9F4B741C-0641-498A-9A9A-7DCBA5124080}" srcOrd="0" destOrd="0" parTransId="{61867FDC-0067-424F-8B30-D814EA0DD890}" sibTransId="{063524E0-246E-4C44-9F87-CBD4CDB37C95}"/>
    <dgm:cxn modelId="{95817A5A-FE53-4F33-AC23-71C6352BE3A3}" srcId="{9F4B741C-0641-498A-9A9A-7DCBA5124080}" destId="{9A1958F0-A395-463C-AD35-0F09B4245F11}" srcOrd="3" destOrd="0" parTransId="{494BCF71-2E15-4403-B248-6E99F12055DA}" sibTransId="{A8AE8364-E11B-49BE-A89B-4F7ECC68C420}"/>
    <dgm:cxn modelId="{8EACFC5B-67EC-447E-B8ED-82DC9A76E5F9}" type="presOf" srcId="{420CC8B6-5534-4625-B976-C48537CB79D5}" destId="{4BFB5A09-1181-437A-AEE6-660D0A6157E2}" srcOrd="0" destOrd="0" presId="urn:microsoft.com/office/officeart/2005/8/layout/hierarchy3"/>
    <dgm:cxn modelId="{052FA576-587F-4463-A411-9F5930B23734}" srcId="{9F4B741C-0641-498A-9A9A-7DCBA5124080}" destId="{FC004EE3-8F1B-4F56-9034-57E3A0A43C0C}" srcOrd="2" destOrd="0" parTransId="{420CC8B6-5534-4625-B976-C48537CB79D5}" sibTransId="{11831650-1343-40B8-93FF-FC3606BDF492}"/>
    <dgm:cxn modelId="{80885784-2CBA-4568-B504-CEC1F6448578}" srcId="{9F4B741C-0641-498A-9A9A-7DCBA5124080}" destId="{E27FCAB0-DC05-4E8D-966D-FE03B1D5206F}" srcOrd="4" destOrd="0" parTransId="{4DEB960F-FD4E-479C-A034-87C2C62AC58C}" sibTransId="{0E280CEE-9A48-4601-8CDC-2777F3E9CF9F}"/>
    <dgm:cxn modelId="{F9E22687-6643-4AA1-A5A2-CBA9C38B9931}" type="presOf" srcId="{22A380FD-A039-460A-9EF0-1167608BC236}" destId="{46B86F73-5673-4B3B-AA30-89C462987AB9}" srcOrd="0" destOrd="0" presId="urn:microsoft.com/office/officeart/2005/8/layout/hierarchy3"/>
    <dgm:cxn modelId="{A24256AA-3A1C-4C83-AA95-FA609C7BDFDA}" type="presOf" srcId="{E359363F-7F92-4FA2-B083-EE79F8A75142}" destId="{9044413E-1541-4144-B8F4-DEFF39CB3462}" srcOrd="0" destOrd="0" presId="urn:microsoft.com/office/officeart/2005/8/layout/hierarchy3"/>
    <dgm:cxn modelId="{DE9C63B2-9AE2-448F-B900-E009EB796A70}" type="presOf" srcId="{4DEB960F-FD4E-479C-A034-87C2C62AC58C}" destId="{F5A0D7AA-78F4-4393-987F-5B5D79D7AB3E}" srcOrd="0" destOrd="0" presId="urn:microsoft.com/office/officeart/2005/8/layout/hierarchy3"/>
    <dgm:cxn modelId="{F4B8EBBA-A47C-418B-B237-A0502D421CDC}" type="presOf" srcId="{4CEA349C-D1F4-43BF-9408-9807E2685259}" destId="{11291D49-E583-4625-B605-1B3C123A7A19}" srcOrd="0" destOrd="0" presId="urn:microsoft.com/office/officeart/2005/8/layout/hierarchy3"/>
    <dgm:cxn modelId="{A389D7ED-AE81-4863-88FD-1A1BE7033C26}" type="presOf" srcId="{9A1958F0-A395-463C-AD35-0F09B4245F11}" destId="{6BF4F54B-255C-45B8-B985-28D1DD753FB8}" srcOrd="0" destOrd="0" presId="urn:microsoft.com/office/officeart/2005/8/layout/hierarchy3"/>
    <dgm:cxn modelId="{D3A74AEE-1118-4673-8287-4767274F5A65}" type="presOf" srcId="{71A856D1-B464-4E64-A3B7-E14ACB8582E0}" destId="{A4C24379-C355-423E-B2FB-7EF3A14B49D8}" srcOrd="0" destOrd="0" presId="urn:microsoft.com/office/officeart/2005/8/layout/hierarchy3"/>
    <dgm:cxn modelId="{D3C6FAFA-6311-4224-8D8B-647FFA2F6E56}" type="presOf" srcId="{E27FCAB0-DC05-4E8D-966D-FE03B1D5206F}" destId="{C0356B51-1C3B-439A-A37F-874D1523AB7E}" srcOrd="0" destOrd="0" presId="urn:microsoft.com/office/officeart/2005/8/layout/hierarchy3"/>
    <dgm:cxn modelId="{455687DB-FBD3-47EF-A1EA-B8E92D3D0CED}" type="presParOf" srcId="{46B86F73-5673-4B3B-AA30-89C462987AB9}" destId="{72744A6A-6C13-4AA2-9FC6-9F78E9F13734}" srcOrd="0" destOrd="0" presId="urn:microsoft.com/office/officeart/2005/8/layout/hierarchy3"/>
    <dgm:cxn modelId="{4CFE4564-57A9-42FE-8DA2-A603112DE016}" type="presParOf" srcId="{72744A6A-6C13-4AA2-9FC6-9F78E9F13734}" destId="{334B58C3-6A5E-4A91-B18E-B49C5B019ED8}" srcOrd="0" destOrd="0" presId="urn:microsoft.com/office/officeart/2005/8/layout/hierarchy3"/>
    <dgm:cxn modelId="{EB2AEC48-AE6F-4012-9C07-3EA68E61CC0A}" type="presParOf" srcId="{334B58C3-6A5E-4A91-B18E-B49C5B019ED8}" destId="{0D511CBC-C0BB-4C1D-9FF5-663062924E2B}" srcOrd="0" destOrd="0" presId="urn:microsoft.com/office/officeart/2005/8/layout/hierarchy3"/>
    <dgm:cxn modelId="{34387B53-7BC0-497C-A869-7F376D69CFC0}" type="presParOf" srcId="{334B58C3-6A5E-4A91-B18E-B49C5B019ED8}" destId="{EB87E9F1-C482-4AD4-A72A-AEB3DE1AE031}" srcOrd="1" destOrd="0" presId="urn:microsoft.com/office/officeart/2005/8/layout/hierarchy3"/>
    <dgm:cxn modelId="{902D4146-91FC-468D-90A9-A7CDBCD91C3D}" type="presParOf" srcId="{72744A6A-6C13-4AA2-9FC6-9F78E9F13734}" destId="{1510AC8D-FF19-44B7-B7C8-95A8A73C79A6}" srcOrd="1" destOrd="0" presId="urn:microsoft.com/office/officeart/2005/8/layout/hierarchy3"/>
    <dgm:cxn modelId="{2D537262-4DB3-4B91-8D2C-433513980889}" type="presParOf" srcId="{1510AC8D-FF19-44B7-B7C8-95A8A73C79A6}" destId="{872D9044-B965-4CD7-83A3-4E6F354307B9}" srcOrd="0" destOrd="0" presId="urn:microsoft.com/office/officeart/2005/8/layout/hierarchy3"/>
    <dgm:cxn modelId="{7B331DB3-0D8F-48F1-8742-51D374017018}" type="presParOf" srcId="{1510AC8D-FF19-44B7-B7C8-95A8A73C79A6}" destId="{A4C24379-C355-423E-B2FB-7EF3A14B49D8}" srcOrd="1" destOrd="0" presId="urn:microsoft.com/office/officeart/2005/8/layout/hierarchy3"/>
    <dgm:cxn modelId="{2B84FD74-D5E9-4A26-9192-885A3B800095}" type="presParOf" srcId="{1510AC8D-FF19-44B7-B7C8-95A8A73C79A6}" destId="{11291D49-E583-4625-B605-1B3C123A7A19}" srcOrd="2" destOrd="0" presId="urn:microsoft.com/office/officeart/2005/8/layout/hierarchy3"/>
    <dgm:cxn modelId="{D6985ACA-E23D-4BBF-8E0F-0584B46AD7D6}" type="presParOf" srcId="{1510AC8D-FF19-44B7-B7C8-95A8A73C79A6}" destId="{9044413E-1541-4144-B8F4-DEFF39CB3462}" srcOrd="3" destOrd="0" presId="urn:microsoft.com/office/officeart/2005/8/layout/hierarchy3"/>
    <dgm:cxn modelId="{547B7E4F-05F3-4DFD-8322-E5B8DAD2BC41}" type="presParOf" srcId="{1510AC8D-FF19-44B7-B7C8-95A8A73C79A6}" destId="{4BFB5A09-1181-437A-AEE6-660D0A6157E2}" srcOrd="4" destOrd="0" presId="urn:microsoft.com/office/officeart/2005/8/layout/hierarchy3"/>
    <dgm:cxn modelId="{02E28E5D-EB33-4D5C-8908-1A62F066DD29}" type="presParOf" srcId="{1510AC8D-FF19-44B7-B7C8-95A8A73C79A6}" destId="{6A4ED538-5023-4409-BC80-364803FA208D}" srcOrd="5" destOrd="0" presId="urn:microsoft.com/office/officeart/2005/8/layout/hierarchy3"/>
    <dgm:cxn modelId="{F84D39CF-718A-490A-A399-BCB00BBCDC05}" type="presParOf" srcId="{1510AC8D-FF19-44B7-B7C8-95A8A73C79A6}" destId="{BD5A36A0-2058-4207-89F0-5B02B6DF6FD5}" srcOrd="6" destOrd="0" presId="urn:microsoft.com/office/officeart/2005/8/layout/hierarchy3"/>
    <dgm:cxn modelId="{6475C4E8-F35E-408F-B13B-5DF29CC70BB1}" type="presParOf" srcId="{1510AC8D-FF19-44B7-B7C8-95A8A73C79A6}" destId="{6BF4F54B-255C-45B8-B985-28D1DD753FB8}" srcOrd="7" destOrd="0" presId="urn:microsoft.com/office/officeart/2005/8/layout/hierarchy3"/>
    <dgm:cxn modelId="{5ACB37BE-0F9D-45DD-9469-70014ED78FBF}" type="presParOf" srcId="{1510AC8D-FF19-44B7-B7C8-95A8A73C79A6}" destId="{F5A0D7AA-78F4-4393-987F-5B5D79D7AB3E}" srcOrd="8" destOrd="0" presId="urn:microsoft.com/office/officeart/2005/8/layout/hierarchy3"/>
    <dgm:cxn modelId="{F9B3CCD9-9976-406D-802D-D2CB1B97856A}" type="presParOf" srcId="{1510AC8D-FF19-44B7-B7C8-95A8A73C79A6}" destId="{C0356B51-1C3B-439A-A37F-874D1523AB7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B82CEE-F077-4903-982A-926C400FA9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1AE297-8327-4E71-BD6C-12FCEA91205F}">
      <dgm:prSet phldrT="[Text]"/>
      <dgm:spPr/>
      <dgm:t>
        <a:bodyPr/>
        <a:lstStyle/>
        <a:p>
          <a:r>
            <a:rPr lang="tr-TR" dirty="0"/>
            <a:t>QUAN</a:t>
          </a:r>
        </a:p>
      </dgm:t>
    </dgm:pt>
    <dgm:pt modelId="{B46D0EB8-531C-45E4-9285-590938BECB08}" type="parTrans" cxnId="{44505632-91AE-4C09-B102-F82AC2CCCA9C}">
      <dgm:prSet/>
      <dgm:spPr/>
      <dgm:t>
        <a:bodyPr/>
        <a:lstStyle/>
        <a:p>
          <a:endParaRPr lang="tr-TR"/>
        </a:p>
      </dgm:t>
    </dgm:pt>
    <dgm:pt modelId="{685F623E-7DE9-417D-A272-447B6E14E74D}" type="sibTrans" cxnId="{44505632-91AE-4C09-B102-F82AC2CCCA9C}">
      <dgm:prSet/>
      <dgm:spPr/>
      <dgm:t>
        <a:bodyPr/>
        <a:lstStyle/>
        <a:p>
          <a:endParaRPr lang="tr-TR"/>
        </a:p>
      </dgm:t>
    </dgm:pt>
    <dgm:pt modelId="{7C35D1B0-E3C3-4006-81BA-4F2D913AAF30}">
      <dgm:prSet phldrT="[Text]"/>
      <dgm:spPr/>
      <dgm:t>
        <a:bodyPr/>
        <a:lstStyle/>
        <a:p>
          <a:r>
            <a:rPr lang="tr-TR" dirty="0"/>
            <a:t>qual</a:t>
          </a:r>
        </a:p>
      </dgm:t>
    </dgm:pt>
    <dgm:pt modelId="{E2B4E77C-BD6D-4E7B-AE49-8D6DB6219005}" type="parTrans" cxnId="{FA5F8949-41CF-4B16-9CD9-0D0C76298052}">
      <dgm:prSet/>
      <dgm:spPr/>
      <dgm:t>
        <a:bodyPr/>
        <a:lstStyle/>
        <a:p>
          <a:endParaRPr lang="tr-TR"/>
        </a:p>
      </dgm:t>
    </dgm:pt>
    <dgm:pt modelId="{63512DEA-24FC-4D6B-9300-5D245A5266C7}" type="sibTrans" cxnId="{FA5F8949-41CF-4B16-9CD9-0D0C76298052}">
      <dgm:prSet/>
      <dgm:spPr/>
      <dgm:t>
        <a:bodyPr/>
        <a:lstStyle/>
        <a:p>
          <a:endParaRPr lang="tr-TR"/>
        </a:p>
      </dgm:t>
    </dgm:pt>
    <dgm:pt modelId="{06AA9540-19BA-478F-88F7-3410C75182F4}">
      <dgm:prSet phldrT="[Text]"/>
      <dgm:spPr/>
      <dgm:t>
        <a:bodyPr/>
        <a:lstStyle/>
        <a:p>
          <a:r>
            <a:rPr lang="tr-TR" dirty="0"/>
            <a:t>Interpretation based on QUAN         qual results</a:t>
          </a:r>
        </a:p>
      </dgm:t>
    </dgm:pt>
    <dgm:pt modelId="{1B15BFF9-8591-4FC6-86F2-E5F5FDE65DEA}" type="parTrans" cxnId="{D2CCAB7C-AD64-4EC5-9657-16F8DF831F01}">
      <dgm:prSet/>
      <dgm:spPr/>
      <dgm:t>
        <a:bodyPr/>
        <a:lstStyle/>
        <a:p>
          <a:endParaRPr lang="tr-TR"/>
        </a:p>
      </dgm:t>
    </dgm:pt>
    <dgm:pt modelId="{AAC28496-D1E5-4F96-871D-8482D747210F}" type="sibTrans" cxnId="{D2CCAB7C-AD64-4EC5-9657-16F8DF831F01}">
      <dgm:prSet/>
      <dgm:spPr/>
      <dgm:t>
        <a:bodyPr/>
        <a:lstStyle/>
        <a:p>
          <a:endParaRPr lang="tr-TR"/>
        </a:p>
      </dgm:t>
    </dgm:pt>
    <dgm:pt modelId="{9E583027-AB60-47AB-B897-B3960AB92CE9}" type="pres">
      <dgm:prSet presAssocID="{EAB82CEE-F077-4903-982A-926C400FA933}" presName="Name0" presStyleCnt="0">
        <dgm:presLayoutVars>
          <dgm:dir/>
          <dgm:resizeHandles val="exact"/>
        </dgm:presLayoutVars>
      </dgm:prSet>
      <dgm:spPr/>
    </dgm:pt>
    <dgm:pt modelId="{E00552FB-A17A-4A30-8132-AAD42DDC22A5}" type="pres">
      <dgm:prSet presAssocID="{011AE297-8327-4E71-BD6C-12FCEA91205F}" presName="node" presStyleLbl="node1" presStyleIdx="0" presStyleCnt="3">
        <dgm:presLayoutVars>
          <dgm:bulletEnabled val="1"/>
        </dgm:presLayoutVars>
      </dgm:prSet>
      <dgm:spPr/>
    </dgm:pt>
    <dgm:pt modelId="{BA5C3BFF-67B0-4519-A8AF-3390938D8E88}" type="pres">
      <dgm:prSet presAssocID="{685F623E-7DE9-417D-A272-447B6E14E74D}" presName="sibTrans" presStyleLbl="sibTrans2D1" presStyleIdx="0" presStyleCnt="2"/>
      <dgm:spPr/>
    </dgm:pt>
    <dgm:pt modelId="{715B09A6-E7B8-4806-9577-C220BC2F8350}" type="pres">
      <dgm:prSet presAssocID="{685F623E-7DE9-417D-A272-447B6E14E74D}" presName="connectorText" presStyleLbl="sibTrans2D1" presStyleIdx="0" presStyleCnt="2"/>
      <dgm:spPr/>
    </dgm:pt>
    <dgm:pt modelId="{37D45B9C-7111-4110-A2BD-C2BAD58F6C13}" type="pres">
      <dgm:prSet presAssocID="{7C35D1B0-E3C3-4006-81BA-4F2D913AAF30}" presName="node" presStyleLbl="node1" presStyleIdx="1" presStyleCnt="3">
        <dgm:presLayoutVars>
          <dgm:bulletEnabled val="1"/>
        </dgm:presLayoutVars>
      </dgm:prSet>
      <dgm:spPr/>
    </dgm:pt>
    <dgm:pt modelId="{00004513-7087-4F93-826F-954734FA9FD1}" type="pres">
      <dgm:prSet presAssocID="{63512DEA-24FC-4D6B-9300-5D245A5266C7}" presName="sibTrans" presStyleLbl="sibTrans2D1" presStyleIdx="1" presStyleCnt="2"/>
      <dgm:spPr/>
    </dgm:pt>
    <dgm:pt modelId="{B04DAF09-399E-4DC9-A61D-819163CC72F6}" type="pres">
      <dgm:prSet presAssocID="{63512DEA-24FC-4D6B-9300-5D245A5266C7}" presName="connectorText" presStyleLbl="sibTrans2D1" presStyleIdx="1" presStyleCnt="2"/>
      <dgm:spPr/>
    </dgm:pt>
    <dgm:pt modelId="{19680A98-DEF3-438A-9111-4B189450D7CF}" type="pres">
      <dgm:prSet presAssocID="{06AA9540-19BA-478F-88F7-3410C75182F4}" presName="node" presStyleLbl="node1" presStyleIdx="2" presStyleCnt="3" custScaleX="155935">
        <dgm:presLayoutVars>
          <dgm:bulletEnabled val="1"/>
        </dgm:presLayoutVars>
      </dgm:prSet>
      <dgm:spPr/>
    </dgm:pt>
  </dgm:ptLst>
  <dgm:cxnLst>
    <dgm:cxn modelId="{AD487D06-9598-49D9-A7D6-38B542D3486E}" type="presOf" srcId="{7C35D1B0-E3C3-4006-81BA-4F2D913AAF30}" destId="{37D45B9C-7111-4110-A2BD-C2BAD58F6C13}" srcOrd="0" destOrd="0" presId="urn:microsoft.com/office/officeart/2005/8/layout/process1"/>
    <dgm:cxn modelId="{F4DA9007-798E-4535-80E4-B059666861AC}" type="presOf" srcId="{63512DEA-24FC-4D6B-9300-5D245A5266C7}" destId="{B04DAF09-399E-4DC9-A61D-819163CC72F6}" srcOrd="1" destOrd="0" presId="urn:microsoft.com/office/officeart/2005/8/layout/process1"/>
    <dgm:cxn modelId="{61F75F30-0568-44B9-B067-DEF3961E6E8D}" type="presOf" srcId="{63512DEA-24FC-4D6B-9300-5D245A5266C7}" destId="{00004513-7087-4F93-826F-954734FA9FD1}" srcOrd="0" destOrd="0" presId="urn:microsoft.com/office/officeart/2005/8/layout/process1"/>
    <dgm:cxn modelId="{44505632-91AE-4C09-B102-F82AC2CCCA9C}" srcId="{EAB82CEE-F077-4903-982A-926C400FA933}" destId="{011AE297-8327-4E71-BD6C-12FCEA91205F}" srcOrd="0" destOrd="0" parTransId="{B46D0EB8-531C-45E4-9285-590938BECB08}" sibTransId="{685F623E-7DE9-417D-A272-447B6E14E74D}"/>
    <dgm:cxn modelId="{FA5F8949-41CF-4B16-9CD9-0D0C76298052}" srcId="{EAB82CEE-F077-4903-982A-926C400FA933}" destId="{7C35D1B0-E3C3-4006-81BA-4F2D913AAF30}" srcOrd="1" destOrd="0" parTransId="{E2B4E77C-BD6D-4E7B-AE49-8D6DB6219005}" sibTransId="{63512DEA-24FC-4D6B-9300-5D245A5266C7}"/>
    <dgm:cxn modelId="{4BE76450-0295-40CC-A5F4-F2AE24A76BBA}" type="presOf" srcId="{011AE297-8327-4E71-BD6C-12FCEA91205F}" destId="{E00552FB-A17A-4A30-8132-AAD42DDC22A5}" srcOrd="0" destOrd="0" presId="urn:microsoft.com/office/officeart/2005/8/layout/process1"/>
    <dgm:cxn modelId="{D2CCAB7C-AD64-4EC5-9657-16F8DF831F01}" srcId="{EAB82CEE-F077-4903-982A-926C400FA933}" destId="{06AA9540-19BA-478F-88F7-3410C75182F4}" srcOrd="2" destOrd="0" parTransId="{1B15BFF9-8591-4FC6-86F2-E5F5FDE65DEA}" sibTransId="{AAC28496-D1E5-4F96-871D-8482D747210F}"/>
    <dgm:cxn modelId="{E5080D8A-663A-453C-807B-70B49CD8B568}" type="presOf" srcId="{EAB82CEE-F077-4903-982A-926C400FA933}" destId="{9E583027-AB60-47AB-B897-B3960AB92CE9}" srcOrd="0" destOrd="0" presId="urn:microsoft.com/office/officeart/2005/8/layout/process1"/>
    <dgm:cxn modelId="{4AF0089E-D4BF-4AF1-A34F-11D5567163B9}" type="presOf" srcId="{685F623E-7DE9-417D-A272-447B6E14E74D}" destId="{BA5C3BFF-67B0-4519-A8AF-3390938D8E88}" srcOrd="0" destOrd="0" presId="urn:microsoft.com/office/officeart/2005/8/layout/process1"/>
    <dgm:cxn modelId="{E5C47BB3-2372-4F8B-8E1D-54550F10A2FD}" type="presOf" srcId="{685F623E-7DE9-417D-A272-447B6E14E74D}" destId="{715B09A6-E7B8-4806-9577-C220BC2F8350}" srcOrd="1" destOrd="0" presId="urn:microsoft.com/office/officeart/2005/8/layout/process1"/>
    <dgm:cxn modelId="{2C901BDB-BA04-4FA2-A462-FDDF1ED7636A}" type="presOf" srcId="{06AA9540-19BA-478F-88F7-3410C75182F4}" destId="{19680A98-DEF3-438A-9111-4B189450D7CF}" srcOrd="0" destOrd="0" presId="urn:microsoft.com/office/officeart/2005/8/layout/process1"/>
    <dgm:cxn modelId="{6761A21E-51A9-46C7-ACCA-D77F974A52EB}" type="presParOf" srcId="{9E583027-AB60-47AB-B897-B3960AB92CE9}" destId="{E00552FB-A17A-4A30-8132-AAD42DDC22A5}" srcOrd="0" destOrd="0" presId="urn:microsoft.com/office/officeart/2005/8/layout/process1"/>
    <dgm:cxn modelId="{7C711100-B9E6-40CA-8B89-A7FA4862605D}" type="presParOf" srcId="{9E583027-AB60-47AB-B897-B3960AB92CE9}" destId="{BA5C3BFF-67B0-4519-A8AF-3390938D8E88}" srcOrd="1" destOrd="0" presId="urn:microsoft.com/office/officeart/2005/8/layout/process1"/>
    <dgm:cxn modelId="{4FB62972-BCEC-4C2A-AC7E-D7FC100C6B67}" type="presParOf" srcId="{BA5C3BFF-67B0-4519-A8AF-3390938D8E88}" destId="{715B09A6-E7B8-4806-9577-C220BC2F8350}" srcOrd="0" destOrd="0" presId="urn:microsoft.com/office/officeart/2005/8/layout/process1"/>
    <dgm:cxn modelId="{D0A8DD52-BD15-4458-9F0E-153F9A030255}" type="presParOf" srcId="{9E583027-AB60-47AB-B897-B3960AB92CE9}" destId="{37D45B9C-7111-4110-A2BD-C2BAD58F6C13}" srcOrd="2" destOrd="0" presId="urn:microsoft.com/office/officeart/2005/8/layout/process1"/>
    <dgm:cxn modelId="{13C15296-4D3C-4947-BBDF-3E53146E7F00}" type="presParOf" srcId="{9E583027-AB60-47AB-B897-B3960AB92CE9}" destId="{00004513-7087-4F93-826F-954734FA9FD1}" srcOrd="3" destOrd="0" presId="urn:microsoft.com/office/officeart/2005/8/layout/process1"/>
    <dgm:cxn modelId="{900BDD6D-434E-42F5-9133-27AB044F2529}" type="presParOf" srcId="{00004513-7087-4F93-826F-954734FA9FD1}" destId="{B04DAF09-399E-4DC9-A61D-819163CC72F6}" srcOrd="0" destOrd="0" presId="urn:microsoft.com/office/officeart/2005/8/layout/process1"/>
    <dgm:cxn modelId="{BAF730A3-6B75-4D3A-A305-F672E1EAE025}" type="presParOf" srcId="{9E583027-AB60-47AB-B897-B3960AB92CE9}" destId="{19680A98-DEF3-438A-9111-4B189450D7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0AD52-6B1A-489C-9320-D96B27C072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90FAC7-3045-4FFF-B34A-F6A32339ACB8}">
      <dgm:prSet phldrT="[Text]" custT="1"/>
      <dgm:spPr/>
      <dgm:t>
        <a:bodyPr/>
        <a:lstStyle/>
        <a:p>
          <a:r>
            <a:rPr lang="tr-TR" sz="1000" baseline="0" dirty="0"/>
            <a:t>QUAN data collection</a:t>
          </a:r>
        </a:p>
      </dgm:t>
    </dgm:pt>
    <dgm:pt modelId="{C47486EA-D234-4DD0-8D5A-B7FADC09BD1C}" type="parTrans" cxnId="{D6F276AA-4AE8-4A04-8854-35A0EAB87A5A}">
      <dgm:prSet/>
      <dgm:spPr/>
      <dgm:t>
        <a:bodyPr/>
        <a:lstStyle/>
        <a:p>
          <a:endParaRPr lang="tr-TR"/>
        </a:p>
      </dgm:t>
    </dgm:pt>
    <dgm:pt modelId="{352AA8DB-2584-4B78-B954-B57F24542EF2}" type="sibTrans" cxnId="{D6F276AA-4AE8-4A04-8854-35A0EAB87A5A}">
      <dgm:prSet/>
      <dgm:spPr/>
      <dgm:t>
        <a:bodyPr/>
        <a:lstStyle/>
        <a:p>
          <a:endParaRPr lang="tr-TR"/>
        </a:p>
      </dgm:t>
    </dgm:pt>
    <dgm:pt modelId="{654E74C1-5360-4F5F-9D22-D271F34B4BD3}">
      <dgm:prSet phldrT="[Text]" custT="1"/>
      <dgm:spPr/>
      <dgm:t>
        <a:bodyPr/>
        <a:lstStyle/>
        <a:p>
          <a:r>
            <a:rPr lang="tr-TR" sz="1000" baseline="0" dirty="0"/>
            <a:t>QUAN  data analysis</a:t>
          </a:r>
        </a:p>
      </dgm:t>
    </dgm:pt>
    <dgm:pt modelId="{0BFAA82A-7556-42C6-A77B-38ED7480024E}" type="parTrans" cxnId="{28A40942-244E-4EE1-82E2-AE4AAE0FCBF4}">
      <dgm:prSet/>
      <dgm:spPr/>
      <dgm:t>
        <a:bodyPr/>
        <a:lstStyle/>
        <a:p>
          <a:endParaRPr lang="tr-TR"/>
        </a:p>
      </dgm:t>
    </dgm:pt>
    <dgm:pt modelId="{A38546F6-7475-4FEE-A60C-071D70B679AB}" type="sibTrans" cxnId="{28A40942-244E-4EE1-82E2-AE4AAE0FCBF4}">
      <dgm:prSet/>
      <dgm:spPr/>
      <dgm:t>
        <a:bodyPr/>
        <a:lstStyle/>
        <a:p>
          <a:endParaRPr lang="tr-TR"/>
        </a:p>
      </dgm:t>
    </dgm:pt>
    <dgm:pt modelId="{74F19EFD-D329-491D-9864-52F441745B3F}">
      <dgm:prSet phldrT="[Text]" custT="1"/>
      <dgm:spPr/>
      <dgm:t>
        <a:bodyPr/>
        <a:lstStyle/>
        <a:p>
          <a:r>
            <a:rPr lang="tr-TR" sz="1000" baseline="0" dirty="0"/>
            <a:t>QUAN results</a:t>
          </a:r>
        </a:p>
      </dgm:t>
    </dgm:pt>
    <dgm:pt modelId="{D67C6BDE-9A13-4360-9D7D-83337505C2E3}" type="parTrans" cxnId="{596BB946-6D0E-4657-8697-547437799C87}">
      <dgm:prSet/>
      <dgm:spPr/>
      <dgm:t>
        <a:bodyPr/>
        <a:lstStyle/>
        <a:p>
          <a:endParaRPr lang="tr-TR"/>
        </a:p>
      </dgm:t>
    </dgm:pt>
    <dgm:pt modelId="{73B72F6C-0158-4CF2-9CC8-8B63EECB5900}" type="sibTrans" cxnId="{596BB946-6D0E-4657-8697-547437799C87}">
      <dgm:prSet/>
      <dgm:spPr/>
      <dgm:t>
        <a:bodyPr/>
        <a:lstStyle/>
        <a:p>
          <a:endParaRPr lang="tr-TR"/>
        </a:p>
      </dgm:t>
    </dgm:pt>
    <dgm:pt modelId="{040F7189-C878-4449-8B77-043DB40155C4}">
      <dgm:prSet custT="1"/>
      <dgm:spPr/>
      <dgm:t>
        <a:bodyPr/>
        <a:lstStyle/>
        <a:p>
          <a:r>
            <a:rPr lang="tr-TR" sz="1000" baseline="0" dirty="0"/>
            <a:t>Identify results for follow up</a:t>
          </a:r>
        </a:p>
      </dgm:t>
    </dgm:pt>
    <dgm:pt modelId="{5692195C-1A33-469D-B79F-81AE2D3F39CE}" type="parTrans" cxnId="{FB456F98-E170-44C4-BC6A-D4783D361182}">
      <dgm:prSet/>
      <dgm:spPr/>
      <dgm:t>
        <a:bodyPr/>
        <a:lstStyle/>
        <a:p>
          <a:endParaRPr lang="tr-TR"/>
        </a:p>
      </dgm:t>
    </dgm:pt>
    <dgm:pt modelId="{07DE7E9D-E77B-497A-9572-E2C0DEE53417}" type="sibTrans" cxnId="{FB456F98-E170-44C4-BC6A-D4783D361182}">
      <dgm:prSet/>
      <dgm:spPr/>
      <dgm:t>
        <a:bodyPr/>
        <a:lstStyle/>
        <a:p>
          <a:endParaRPr lang="tr-TR"/>
        </a:p>
      </dgm:t>
    </dgm:pt>
    <dgm:pt modelId="{96B53ACD-8188-40A0-A5D3-937484334E7F}">
      <dgm:prSet custT="1"/>
      <dgm:spPr/>
      <dgm:t>
        <a:bodyPr/>
        <a:lstStyle/>
        <a:p>
          <a:r>
            <a:rPr lang="tr-TR" sz="1000" baseline="0" dirty="0"/>
            <a:t>Qual data collection</a:t>
          </a:r>
        </a:p>
      </dgm:t>
    </dgm:pt>
    <dgm:pt modelId="{D4F2D47B-4D1B-454E-B6F9-9EA0DE31BBD5}" type="parTrans" cxnId="{4BD06711-5E96-4A93-89D7-B3261CF742F9}">
      <dgm:prSet/>
      <dgm:spPr/>
      <dgm:t>
        <a:bodyPr/>
        <a:lstStyle/>
        <a:p>
          <a:endParaRPr lang="tr-TR"/>
        </a:p>
      </dgm:t>
    </dgm:pt>
    <dgm:pt modelId="{DD5667E0-F34C-4BE4-8783-01DEE06EB6F3}" type="sibTrans" cxnId="{4BD06711-5E96-4A93-89D7-B3261CF742F9}">
      <dgm:prSet/>
      <dgm:spPr/>
      <dgm:t>
        <a:bodyPr/>
        <a:lstStyle/>
        <a:p>
          <a:endParaRPr lang="tr-TR"/>
        </a:p>
      </dgm:t>
    </dgm:pt>
    <dgm:pt modelId="{5C9F4DC0-D438-435E-9EB9-A6651BC41C8B}">
      <dgm:prSet custT="1"/>
      <dgm:spPr/>
      <dgm:t>
        <a:bodyPr/>
        <a:lstStyle/>
        <a:p>
          <a:r>
            <a:rPr lang="tr-TR" sz="1000" baseline="0" dirty="0"/>
            <a:t>Qual data analysis</a:t>
          </a:r>
        </a:p>
      </dgm:t>
    </dgm:pt>
    <dgm:pt modelId="{0263EFFE-B320-4993-9676-98BABB33E245}" type="parTrans" cxnId="{950F358B-0F70-433A-A6F1-5ED3316B0883}">
      <dgm:prSet/>
      <dgm:spPr/>
      <dgm:t>
        <a:bodyPr/>
        <a:lstStyle/>
        <a:p>
          <a:endParaRPr lang="tr-TR"/>
        </a:p>
      </dgm:t>
    </dgm:pt>
    <dgm:pt modelId="{018C416D-D3A2-4A61-AD28-7EBD4F5E3F5C}" type="sibTrans" cxnId="{950F358B-0F70-433A-A6F1-5ED3316B0883}">
      <dgm:prSet/>
      <dgm:spPr/>
      <dgm:t>
        <a:bodyPr/>
        <a:lstStyle/>
        <a:p>
          <a:endParaRPr lang="tr-TR"/>
        </a:p>
      </dgm:t>
    </dgm:pt>
    <dgm:pt modelId="{0060E998-E6E9-4E1B-88FD-63EFA92DA160}">
      <dgm:prSet custT="1"/>
      <dgm:spPr/>
      <dgm:t>
        <a:bodyPr/>
        <a:lstStyle/>
        <a:p>
          <a:r>
            <a:rPr lang="tr-TR" sz="1000" baseline="0" dirty="0"/>
            <a:t>Qual results</a:t>
          </a:r>
        </a:p>
      </dgm:t>
    </dgm:pt>
    <dgm:pt modelId="{5DFC255C-B290-4613-821A-59315177CFD7}" type="parTrans" cxnId="{60F7DD00-2947-409D-98C1-AB4FABE37909}">
      <dgm:prSet/>
      <dgm:spPr/>
      <dgm:t>
        <a:bodyPr/>
        <a:lstStyle/>
        <a:p>
          <a:endParaRPr lang="tr-TR"/>
        </a:p>
      </dgm:t>
    </dgm:pt>
    <dgm:pt modelId="{44E272CE-F5EB-459E-A85C-8C74330940EE}" type="sibTrans" cxnId="{60F7DD00-2947-409D-98C1-AB4FABE37909}">
      <dgm:prSet/>
      <dgm:spPr/>
      <dgm:t>
        <a:bodyPr/>
        <a:lstStyle/>
        <a:p>
          <a:endParaRPr lang="tr-TR"/>
        </a:p>
      </dgm:t>
    </dgm:pt>
    <dgm:pt modelId="{8972EB00-5BB8-4936-801E-AD63ED6E8F0B}">
      <dgm:prSet custT="1"/>
      <dgm:spPr/>
      <dgm:t>
        <a:bodyPr/>
        <a:lstStyle/>
        <a:p>
          <a:r>
            <a:rPr lang="tr-TR" sz="1000" baseline="0" dirty="0"/>
            <a:t>Interpretation</a:t>
          </a:r>
        </a:p>
        <a:p>
          <a:r>
            <a:rPr lang="tr-TR" sz="1000" baseline="0" dirty="0"/>
            <a:t>QUAN      qual</a:t>
          </a:r>
        </a:p>
      </dgm:t>
    </dgm:pt>
    <dgm:pt modelId="{A3AED53A-4418-495E-A492-341C78418EA5}" type="parTrans" cxnId="{CD1AB276-7367-4619-AEBD-F32E89029D35}">
      <dgm:prSet/>
      <dgm:spPr/>
      <dgm:t>
        <a:bodyPr/>
        <a:lstStyle/>
        <a:p>
          <a:endParaRPr lang="tr-TR"/>
        </a:p>
      </dgm:t>
    </dgm:pt>
    <dgm:pt modelId="{94E7F3C1-23E9-4DAC-A916-A2F900743D47}" type="sibTrans" cxnId="{CD1AB276-7367-4619-AEBD-F32E89029D35}">
      <dgm:prSet/>
      <dgm:spPr/>
      <dgm:t>
        <a:bodyPr/>
        <a:lstStyle/>
        <a:p>
          <a:endParaRPr lang="tr-TR"/>
        </a:p>
      </dgm:t>
    </dgm:pt>
    <dgm:pt modelId="{1695545F-06FB-4B8B-A22C-121833917EA9}" type="pres">
      <dgm:prSet presAssocID="{B140AD52-6B1A-489C-9320-D96B27C07218}" presName="Name0" presStyleCnt="0">
        <dgm:presLayoutVars>
          <dgm:dir/>
          <dgm:resizeHandles val="exact"/>
        </dgm:presLayoutVars>
      </dgm:prSet>
      <dgm:spPr/>
    </dgm:pt>
    <dgm:pt modelId="{9039DBB1-9665-4790-A12F-E44851CAF299}" type="pres">
      <dgm:prSet presAssocID="{DC90FAC7-3045-4FFF-B34A-F6A32339ACB8}" presName="node" presStyleLbl="node1" presStyleIdx="0" presStyleCnt="8">
        <dgm:presLayoutVars>
          <dgm:bulletEnabled val="1"/>
        </dgm:presLayoutVars>
      </dgm:prSet>
      <dgm:spPr/>
    </dgm:pt>
    <dgm:pt modelId="{36BC5B8B-947C-4ECB-B157-D38F2D0001A3}" type="pres">
      <dgm:prSet presAssocID="{352AA8DB-2584-4B78-B954-B57F24542EF2}" presName="sibTrans" presStyleLbl="sibTrans2D1" presStyleIdx="0" presStyleCnt="7"/>
      <dgm:spPr/>
    </dgm:pt>
    <dgm:pt modelId="{EF8E9305-53F5-46F6-906E-98B590834FC1}" type="pres">
      <dgm:prSet presAssocID="{352AA8DB-2584-4B78-B954-B57F24542EF2}" presName="connectorText" presStyleLbl="sibTrans2D1" presStyleIdx="0" presStyleCnt="7"/>
      <dgm:spPr/>
    </dgm:pt>
    <dgm:pt modelId="{E6D97982-75D4-4270-AA10-2581E940B5FD}" type="pres">
      <dgm:prSet presAssocID="{654E74C1-5360-4F5F-9D22-D271F34B4BD3}" presName="node" presStyleLbl="node1" presStyleIdx="1" presStyleCnt="8">
        <dgm:presLayoutVars>
          <dgm:bulletEnabled val="1"/>
        </dgm:presLayoutVars>
      </dgm:prSet>
      <dgm:spPr/>
    </dgm:pt>
    <dgm:pt modelId="{F60B2C58-5482-4DDD-B41A-E8335B108C96}" type="pres">
      <dgm:prSet presAssocID="{A38546F6-7475-4FEE-A60C-071D70B679AB}" presName="sibTrans" presStyleLbl="sibTrans2D1" presStyleIdx="1" presStyleCnt="7"/>
      <dgm:spPr/>
    </dgm:pt>
    <dgm:pt modelId="{CFE40548-1F8C-496F-9E51-F99F9AB044F2}" type="pres">
      <dgm:prSet presAssocID="{A38546F6-7475-4FEE-A60C-071D70B679AB}" presName="connectorText" presStyleLbl="sibTrans2D1" presStyleIdx="1" presStyleCnt="7"/>
      <dgm:spPr/>
    </dgm:pt>
    <dgm:pt modelId="{EDFC7A8A-C5AF-40D2-A8A7-9558C65D590E}" type="pres">
      <dgm:prSet presAssocID="{74F19EFD-D329-491D-9864-52F441745B3F}" presName="node" presStyleLbl="node1" presStyleIdx="2" presStyleCnt="8">
        <dgm:presLayoutVars>
          <dgm:bulletEnabled val="1"/>
        </dgm:presLayoutVars>
      </dgm:prSet>
      <dgm:spPr/>
    </dgm:pt>
    <dgm:pt modelId="{32597CEC-DCF7-4A24-8130-34BB18005F45}" type="pres">
      <dgm:prSet presAssocID="{73B72F6C-0158-4CF2-9CC8-8B63EECB5900}" presName="sibTrans" presStyleLbl="sibTrans2D1" presStyleIdx="2" presStyleCnt="7"/>
      <dgm:spPr/>
    </dgm:pt>
    <dgm:pt modelId="{9DAE510D-7F42-43BE-AD4B-89A25A83A279}" type="pres">
      <dgm:prSet presAssocID="{73B72F6C-0158-4CF2-9CC8-8B63EECB5900}" presName="connectorText" presStyleLbl="sibTrans2D1" presStyleIdx="2" presStyleCnt="7"/>
      <dgm:spPr/>
    </dgm:pt>
    <dgm:pt modelId="{B9262333-FF0F-4215-ACB2-9E13A0EEBC5E}" type="pres">
      <dgm:prSet presAssocID="{040F7189-C878-4449-8B77-043DB40155C4}" presName="node" presStyleLbl="node1" presStyleIdx="3" presStyleCnt="8">
        <dgm:presLayoutVars>
          <dgm:bulletEnabled val="1"/>
        </dgm:presLayoutVars>
      </dgm:prSet>
      <dgm:spPr/>
    </dgm:pt>
    <dgm:pt modelId="{720AC61B-EEE1-4F61-AE97-72A89B18FADF}" type="pres">
      <dgm:prSet presAssocID="{07DE7E9D-E77B-497A-9572-E2C0DEE53417}" presName="sibTrans" presStyleLbl="sibTrans2D1" presStyleIdx="3" presStyleCnt="7"/>
      <dgm:spPr/>
    </dgm:pt>
    <dgm:pt modelId="{28FC6E57-B915-4DA7-8BC3-E8F562FC5F85}" type="pres">
      <dgm:prSet presAssocID="{07DE7E9D-E77B-497A-9572-E2C0DEE53417}" presName="connectorText" presStyleLbl="sibTrans2D1" presStyleIdx="3" presStyleCnt="7"/>
      <dgm:spPr/>
    </dgm:pt>
    <dgm:pt modelId="{2A6A1917-DCED-4B17-AF19-9B746C135248}" type="pres">
      <dgm:prSet presAssocID="{96B53ACD-8188-40A0-A5D3-937484334E7F}" presName="node" presStyleLbl="node1" presStyleIdx="4" presStyleCnt="8">
        <dgm:presLayoutVars>
          <dgm:bulletEnabled val="1"/>
        </dgm:presLayoutVars>
      </dgm:prSet>
      <dgm:spPr/>
    </dgm:pt>
    <dgm:pt modelId="{0D2D5228-AF0D-4128-A557-02DC3FF1C143}" type="pres">
      <dgm:prSet presAssocID="{DD5667E0-F34C-4BE4-8783-01DEE06EB6F3}" presName="sibTrans" presStyleLbl="sibTrans2D1" presStyleIdx="4" presStyleCnt="7"/>
      <dgm:spPr/>
    </dgm:pt>
    <dgm:pt modelId="{1A61DF3E-FECC-4510-B668-7E1B245AC7F0}" type="pres">
      <dgm:prSet presAssocID="{DD5667E0-F34C-4BE4-8783-01DEE06EB6F3}" presName="connectorText" presStyleLbl="sibTrans2D1" presStyleIdx="4" presStyleCnt="7"/>
      <dgm:spPr/>
    </dgm:pt>
    <dgm:pt modelId="{758991BB-87BD-4456-8CB0-2FCF5325905C}" type="pres">
      <dgm:prSet presAssocID="{5C9F4DC0-D438-435E-9EB9-A6651BC41C8B}" presName="node" presStyleLbl="node1" presStyleIdx="5" presStyleCnt="8">
        <dgm:presLayoutVars>
          <dgm:bulletEnabled val="1"/>
        </dgm:presLayoutVars>
      </dgm:prSet>
      <dgm:spPr/>
    </dgm:pt>
    <dgm:pt modelId="{2536ADC4-6C89-4697-8384-17EA57937368}" type="pres">
      <dgm:prSet presAssocID="{018C416D-D3A2-4A61-AD28-7EBD4F5E3F5C}" presName="sibTrans" presStyleLbl="sibTrans2D1" presStyleIdx="5" presStyleCnt="7"/>
      <dgm:spPr/>
    </dgm:pt>
    <dgm:pt modelId="{AA726390-B22E-4982-9005-0696851ACC1C}" type="pres">
      <dgm:prSet presAssocID="{018C416D-D3A2-4A61-AD28-7EBD4F5E3F5C}" presName="connectorText" presStyleLbl="sibTrans2D1" presStyleIdx="5" presStyleCnt="7"/>
      <dgm:spPr/>
    </dgm:pt>
    <dgm:pt modelId="{EBA28883-A77D-4511-A461-4F15DADD8C1D}" type="pres">
      <dgm:prSet presAssocID="{0060E998-E6E9-4E1B-88FD-63EFA92DA160}" presName="node" presStyleLbl="node1" presStyleIdx="6" presStyleCnt="8">
        <dgm:presLayoutVars>
          <dgm:bulletEnabled val="1"/>
        </dgm:presLayoutVars>
      </dgm:prSet>
      <dgm:spPr/>
    </dgm:pt>
    <dgm:pt modelId="{92AB35F5-5E29-4213-9B5F-CCDF1AE6B978}" type="pres">
      <dgm:prSet presAssocID="{44E272CE-F5EB-459E-A85C-8C74330940EE}" presName="sibTrans" presStyleLbl="sibTrans2D1" presStyleIdx="6" presStyleCnt="7"/>
      <dgm:spPr/>
    </dgm:pt>
    <dgm:pt modelId="{E723ED29-D325-4A49-BCD0-5A1442971FE9}" type="pres">
      <dgm:prSet presAssocID="{44E272CE-F5EB-459E-A85C-8C74330940EE}" presName="connectorText" presStyleLbl="sibTrans2D1" presStyleIdx="6" presStyleCnt="7"/>
      <dgm:spPr/>
    </dgm:pt>
    <dgm:pt modelId="{6F19CAD4-50EB-41B4-8F12-77514BA38D99}" type="pres">
      <dgm:prSet presAssocID="{8972EB00-5BB8-4936-801E-AD63ED6E8F0B}" presName="node" presStyleLbl="node1" presStyleIdx="7" presStyleCnt="8" custScaleX="146520">
        <dgm:presLayoutVars>
          <dgm:bulletEnabled val="1"/>
        </dgm:presLayoutVars>
      </dgm:prSet>
      <dgm:spPr/>
    </dgm:pt>
  </dgm:ptLst>
  <dgm:cxnLst>
    <dgm:cxn modelId="{60F7DD00-2947-409D-98C1-AB4FABE37909}" srcId="{B140AD52-6B1A-489C-9320-D96B27C07218}" destId="{0060E998-E6E9-4E1B-88FD-63EFA92DA160}" srcOrd="6" destOrd="0" parTransId="{5DFC255C-B290-4613-821A-59315177CFD7}" sibTransId="{44E272CE-F5EB-459E-A85C-8C74330940EE}"/>
    <dgm:cxn modelId="{499C5409-AD55-4389-BBF6-C8F2261E2562}" type="presOf" srcId="{A38546F6-7475-4FEE-A60C-071D70B679AB}" destId="{F60B2C58-5482-4DDD-B41A-E8335B108C96}" srcOrd="0" destOrd="0" presId="urn:microsoft.com/office/officeart/2005/8/layout/process1"/>
    <dgm:cxn modelId="{7A63AE0D-EE90-466F-8FCE-21321B023A39}" type="presOf" srcId="{96B53ACD-8188-40A0-A5D3-937484334E7F}" destId="{2A6A1917-DCED-4B17-AF19-9B746C135248}" srcOrd="0" destOrd="0" presId="urn:microsoft.com/office/officeart/2005/8/layout/process1"/>
    <dgm:cxn modelId="{4BD06711-5E96-4A93-89D7-B3261CF742F9}" srcId="{B140AD52-6B1A-489C-9320-D96B27C07218}" destId="{96B53ACD-8188-40A0-A5D3-937484334E7F}" srcOrd="4" destOrd="0" parTransId="{D4F2D47B-4D1B-454E-B6F9-9EA0DE31BBD5}" sibTransId="{DD5667E0-F34C-4BE4-8783-01DEE06EB6F3}"/>
    <dgm:cxn modelId="{64DE5F20-418E-4BC9-9A46-F1AC3E390CDA}" type="presOf" srcId="{A38546F6-7475-4FEE-A60C-071D70B679AB}" destId="{CFE40548-1F8C-496F-9E51-F99F9AB044F2}" srcOrd="1" destOrd="0" presId="urn:microsoft.com/office/officeart/2005/8/layout/process1"/>
    <dgm:cxn modelId="{B21EFA22-5C12-4164-82C4-7C0462BD786D}" type="presOf" srcId="{B140AD52-6B1A-489C-9320-D96B27C07218}" destId="{1695545F-06FB-4B8B-A22C-121833917EA9}" srcOrd="0" destOrd="0" presId="urn:microsoft.com/office/officeart/2005/8/layout/process1"/>
    <dgm:cxn modelId="{32F1C230-D686-4783-AA5A-03897876C931}" type="presOf" srcId="{44E272CE-F5EB-459E-A85C-8C74330940EE}" destId="{92AB35F5-5E29-4213-9B5F-CCDF1AE6B978}" srcOrd="0" destOrd="0" presId="urn:microsoft.com/office/officeart/2005/8/layout/process1"/>
    <dgm:cxn modelId="{B5ED6D3B-5E11-4136-88C7-CBD7F944A1B0}" type="presOf" srcId="{018C416D-D3A2-4A61-AD28-7EBD4F5E3F5C}" destId="{2536ADC4-6C89-4697-8384-17EA57937368}" srcOrd="0" destOrd="0" presId="urn:microsoft.com/office/officeart/2005/8/layout/process1"/>
    <dgm:cxn modelId="{B1B7FD3E-D364-4161-86FC-56B072834029}" type="presOf" srcId="{73B72F6C-0158-4CF2-9CC8-8B63EECB5900}" destId="{9DAE510D-7F42-43BE-AD4B-89A25A83A279}" srcOrd="1" destOrd="0" presId="urn:microsoft.com/office/officeart/2005/8/layout/process1"/>
    <dgm:cxn modelId="{28A40942-244E-4EE1-82E2-AE4AAE0FCBF4}" srcId="{B140AD52-6B1A-489C-9320-D96B27C07218}" destId="{654E74C1-5360-4F5F-9D22-D271F34B4BD3}" srcOrd="1" destOrd="0" parTransId="{0BFAA82A-7556-42C6-A77B-38ED7480024E}" sibTransId="{A38546F6-7475-4FEE-A60C-071D70B679AB}"/>
    <dgm:cxn modelId="{68A42645-077E-4FCF-A4B0-BDA2F81E1897}" type="presOf" srcId="{5C9F4DC0-D438-435E-9EB9-A6651BC41C8B}" destId="{758991BB-87BD-4456-8CB0-2FCF5325905C}" srcOrd="0" destOrd="0" presId="urn:microsoft.com/office/officeart/2005/8/layout/process1"/>
    <dgm:cxn modelId="{596BB946-6D0E-4657-8697-547437799C87}" srcId="{B140AD52-6B1A-489C-9320-D96B27C07218}" destId="{74F19EFD-D329-491D-9864-52F441745B3F}" srcOrd="2" destOrd="0" parTransId="{D67C6BDE-9A13-4360-9D7D-83337505C2E3}" sibTransId="{73B72F6C-0158-4CF2-9CC8-8B63EECB5900}"/>
    <dgm:cxn modelId="{7EA4B657-1D22-4DCB-B13B-7B9AC9AF07E4}" type="presOf" srcId="{654E74C1-5360-4F5F-9D22-D271F34B4BD3}" destId="{E6D97982-75D4-4270-AA10-2581E940B5FD}" srcOrd="0" destOrd="0" presId="urn:microsoft.com/office/officeart/2005/8/layout/process1"/>
    <dgm:cxn modelId="{3827C058-B84F-47D8-A0C6-49F23C2A2987}" type="presOf" srcId="{352AA8DB-2584-4B78-B954-B57F24542EF2}" destId="{EF8E9305-53F5-46F6-906E-98B590834FC1}" srcOrd="1" destOrd="0" presId="urn:microsoft.com/office/officeart/2005/8/layout/process1"/>
    <dgm:cxn modelId="{BD09EA73-EDE6-49DF-A3C2-A03D6D9D0413}" type="presOf" srcId="{74F19EFD-D329-491D-9864-52F441745B3F}" destId="{EDFC7A8A-C5AF-40D2-A8A7-9558C65D590E}" srcOrd="0" destOrd="0" presId="urn:microsoft.com/office/officeart/2005/8/layout/process1"/>
    <dgm:cxn modelId="{C7562475-4D96-4A84-B442-CFC15AB188AF}" type="presOf" srcId="{040F7189-C878-4449-8B77-043DB40155C4}" destId="{B9262333-FF0F-4215-ACB2-9E13A0EEBC5E}" srcOrd="0" destOrd="0" presId="urn:microsoft.com/office/officeart/2005/8/layout/process1"/>
    <dgm:cxn modelId="{CD1AB276-7367-4619-AEBD-F32E89029D35}" srcId="{B140AD52-6B1A-489C-9320-D96B27C07218}" destId="{8972EB00-5BB8-4936-801E-AD63ED6E8F0B}" srcOrd="7" destOrd="0" parTransId="{A3AED53A-4418-495E-A492-341C78418EA5}" sibTransId="{94E7F3C1-23E9-4DAC-A916-A2F900743D47}"/>
    <dgm:cxn modelId="{950F358B-0F70-433A-A6F1-5ED3316B0883}" srcId="{B140AD52-6B1A-489C-9320-D96B27C07218}" destId="{5C9F4DC0-D438-435E-9EB9-A6651BC41C8B}" srcOrd="5" destOrd="0" parTransId="{0263EFFE-B320-4993-9676-98BABB33E245}" sibTransId="{018C416D-D3A2-4A61-AD28-7EBD4F5E3F5C}"/>
    <dgm:cxn modelId="{3A91088D-E8BA-48F8-9B24-8D7110F458CD}" type="presOf" srcId="{DD5667E0-F34C-4BE4-8783-01DEE06EB6F3}" destId="{0D2D5228-AF0D-4128-A557-02DC3FF1C143}" srcOrd="0" destOrd="0" presId="urn:microsoft.com/office/officeart/2005/8/layout/process1"/>
    <dgm:cxn modelId="{1BA0C18D-2DD7-493F-840C-100FA3CFA5C0}" type="presOf" srcId="{07DE7E9D-E77B-497A-9572-E2C0DEE53417}" destId="{720AC61B-EEE1-4F61-AE97-72A89B18FADF}" srcOrd="0" destOrd="0" presId="urn:microsoft.com/office/officeart/2005/8/layout/process1"/>
    <dgm:cxn modelId="{FB456F98-E170-44C4-BC6A-D4783D361182}" srcId="{B140AD52-6B1A-489C-9320-D96B27C07218}" destId="{040F7189-C878-4449-8B77-043DB40155C4}" srcOrd="3" destOrd="0" parTransId="{5692195C-1A33-469D-B79F-81AE2D3F39CE}" sibTransId="{07DE7E9D-E77B-497A-9572-E2C0DEE53417}"/>
    <dgm:cxn modelId="{B65A27A4-A308-475E-A1B7-9033C25546DD}" type="presOf" srcId="{8972EB00-5BB8-4936-801E-AD63ED6E8F0B}" destId="{6F19CAD4-50EB-41B4-8F12-77514BA38D99}" srcOrd="0" destOrd="0" presId="urn:microsoft.com/office/officeart/2005/8/layout/process1"/>
    <dgm:cxn modelId="{EAE457A7-337E-48EF-B4E4-3EF9027E8F03}" type="presOf" srcId="{0060E998-E6E9-4E1B-88FD-63EFA92DA160}" destId="{EBA28883-A77D-4511-A461-4F15DADD8C1D}" srcOrd="0" destOrd="0" presId="urn:microsoft.com/office/officeart/2005/8/layout/process1"/>
    <dgm:cxn modelId="{D6F276AA-4AE8-4A04-8854-35A0EAB87A5A}" srcId="{B140AD52-6B1A-489C-9320-D96B27C07218}" destId="{DC90FAC7-3045-4FFF-B34A-F6A32339ACB8}" srcOrd="0" destOrd="0" parTransId="{C47486EA-D234-4DD0-8D5A-B7FADC09BD1C}" sibTransId="{352AA8DB-2584-4B78-B954-B57F24542EF2}"/>
    <dgm:cxn modelId="{0B5F5AAD-D2C2-40F7-A266-B06F3773195B}" type="presOf" srcId="{DC90FAC7-3045-4FFF-B34A-F6A32339ACB8}" destId="{9039DBB1-9665-4790-A12F-E44851CAF299}" srcOrd="0" destOrd="0" presId="urn:microsoft.com/office/officeart/2005/8/layout/process1"/>
    <dgm:cxn modelId="{A1413CAF-FE56-4C1D-A734-E368187DA1DE}" type="presOf" srcId="{018C416D-D3A2-4A61-AD28-7EBD4F5E3F5C}" destId="{AA726390-B22E-4982-9005-0696851ACC1C}" srcOrd="1" destOrd="0" presId="urn:microsoft.com/office/officeart/2005/8/layout/process1"/>
    <dgm:cxn modelId="{8E807CB3-66DF-4739-BB85-F78F65DC376B}" type="presOf" srcId="{44E272CE-F5EB-459E-A85C-8C74330940EE}" destId="{E723ED29-D325-4A49-BCD0-5A1442971FE9}" srcOrd="1" destOrd="0" presId="urn:microsoft.com/office/officeart/2005/8/layout/process1"/>
    <dgm:cxn modelId="{785AE3D1-E825-4D78-BA69-4EF372F6BB8E}" type="presOf" srcId="{73B72F6C-0158-4CF2-9CC8-8B63EECB5900}" destId="{32597CEC-DCF7-4A24-8130-34BB18005F45}" srcOrd="0" destOrd="0" presId="urn:microsoft.com/office/officeart/2005/8/layout/process1"/>
    <dgm:cxn modelId="{E89FC2E8-A8FB-47B7-A8EB-E12344A8DBED}" type="presOf" srcId="{352AA8DB-2584-4B78-B954-B57F24542EF2}" destId="{36BC5B8B-947C-4ECB-B157-D38F2D0001A3}" srcOrd="0" destOrd="0" presId="urn:microsoft.com/office/officeart/2005/8/layout/process1"/>
    <dgm:cxn modelId="{4B2DA9EA-20C2-4620-B0D2-EBA3CAFF0CC1}" type="presOf" srcId="{DD5667E0-F34C-4BE4-8783-01DEE06EB6F3}" destId="{1A61DF3E-FECC-4510-B668-7E1B245AC7F0}" srcOrd="1" destOrd="0" presId="urn:microsoft.com/office/officeart/2005/8/layout/process1"/>
    <dgm:cxn modelId="{280CDBEB-04CA-453E-AEE2-0CC982597631}" type="presOf" srcId="{07DE7E9D-E77B-497A-9572-E2C0DEE53417}" destId="{28FC6E57-B915-4DA7-8BC3-E8F562FC5F85}" srcOrd="1" destOrd="0" presId="urn:microsoft.com/office/officeart/2005/8/layout/process1"/>
    <dgm:cxn modelId="{CCC3A2F9-2C74-4D0E-BFDB-B6A710D7FACA}" type="presParOf" srcId="{1695545F-06FB-4B8B-A22C-121833917EA9}" destId="{9039DBB1-9665-4790-A12F-E44851CAF299}" srcOrd="0" destOrd="0" presId="urn:microsoft.com/office/officeart/2005/8/layout/process1"/>
    <dgm:cxn modelId="{E168C742-0CED-4F4C-92DB-A0765482CB15}" type="presParOf" srcId="{1695545F-06FB-4B8B-A22C-121833917EA9}" destId="{36BC5B8B-947C-4ECB-B157-D38F2D0001A3}" srcOrd="1" destOrd="0" presId="urn:microsoft.com/office/officeart/2005/8/layout/process1"/>
    <dgm:cxn modelId="{724CE0BA-2127-45CC-80C3-BC1EC99139E9}" type="presParOf" srcId="{36BC5B8B-947C-4ECB-B157-D38F2D0001A3}" destId="{EF8E9305-53F5-46F6-906E-98B590834FC1}" srcOrd="0" destOrd="0" presId="urn:microsoft.com/office/officeart/2005/8/layout/process1"/>
    <dgm:cxn modelId="{D0857972-FBB2-4166-A7AB-B4BE21C78FE8}" type="presParOf" srcId="{1695545F-06FB-4B8B-A22C-121833917EA9}" destId="{E6D97982-75D4-4270-AA10-2581E940B5FD}" srcOrd="2" destOrd="0" presId="urn:microsoft.com/office/officeart/2005/8/layout/process1"/>
    <dgm:cxn modelId="{698A1FD3-0586-4114-A75B-45286E6634FD}" type="presParOf" srcId="{1695545F-06FB-4B8B-A22C-121833917EA9}" destId="{F60B2C58-5482-4DDD-B41A-E8335B108C96}" srcOrd="3" destOrd="0" presId="urn:microsoft.com/office/officeart/2005/8/layout/process1"/>
    <dgm:cxn modelId="{FB774B20-AC32-4744-B73A-9173F1A91B76}" type="presParOf" srcId="{F60B2C58-5482-4DDD-B41A-E8335B108C96}" destId="{CFE40548-1F8C-496F-9E51-F99F9AB044F2}" srcOrd="0" destOrd="0" presId="urn:microsoft.com/office/officeart/2005/8/layout/process1"/>
    <dgm:cxn modelId="{9216FFDA-6349-4B61-95A7-6ED47FCCBE4B}" type="presParOf" srcId="{1695545F-06FB-4B8B-A22C-121833917EA9}" destId="{EDFC7A8A-C5AF-40D2-A8A7-9558C65D590E}" srcOrd="4" destOrd="0" presId="urn:microsoft.com/office/officeart/2005/8/layout/process1"/>
    <dgm:cxn modelId="{96C381B8-D999-4D7C-BB05-13A5641AA511}" type="presParOf" srcId="{1695545F-06FB-4B8B-A22C-121833917EA9}" destId="{32597CEC-DCF7-4A24-8130-34BB18005F45}" srcOrd="5" destOrd="0" presId="urn:microsoft.com/office/officeart/2005/8/layout/process1"/>
    <dgm:cxn modelId="{A13F6C67-438C-40A9-A18F-D8013EBA3D1C}" type="presParOf" srcId="{32597CEC-DCF7-4A24-8130-34BB18005F45}" destId="{9DAE510D-7F42-43BE-AD4B-89A25A83A279}" srcOrd="0" destOrd="0" presId="urn:microsoft.com/office/officeart/2005/8/layout/process1"/>
    <dgm:cxn modelId="{AA641759-12EA-499A-8B85-18EBEE9B7F8F}" type="presParOf" srcId="{1695545F-06FB-4B8B-A22C-121833917EA9}" destId="{B9262333-FF0F-4215-ACB2-9E13A0EEBC5E}" srcOrd="6" destOrd="0" presId="urn:microsoft.com/office/officeart/2005/8/layout/process1"/>
    <dgm:cxn modelId="{02DDF4D4-8AD3-4638-B3A3-916067B1621B}" type="presParOf" srcId="{1695545F-06FB-4B8B-A22C-121833917EA9}" destId="{720AC61B-EEE1-4F61-AE97-72A89B18FADF}" srcOrd="7" destOrd="0" presId="urn:microsoft.com/office/officeart/2005/8/layout/process1"/>
    <dgm:cxn modelId="{686EAAC0-EECC-4236-99EF-BF679451C539}" type="presParOf" srcId="{720AC61B-EEE1-4F61-AE97-72A89B18FADF}" destId="{28FC6E57-B915-4DA7-8BC3-E8F562FC5F85}" srcOrd="0" destOrd="0" presId="urn:microsoft.com/office/officeart/2005/8/layout/process1"/>
    <dgm:cxn modelId="{0810451C-84F0-4281-8682-97833FFA1290}" type="presParOf" srcId="{1695545F-06FB-4B8B-A22C-121833917EA9}" destId="{2A6A1917-DCED-4B17-AF19-9B746C135248}" srcOrd="8" destOrd="0" presId="urn:microsoft.com/office/officeart/2005/8/layout/process1"/>
    <dgm:cxn modelId="{7D760C86-5CB7-48EA-AC54-1C24E1FCF322}" type="presParOf" srcId="{1695545F-06FB-4B8B-A22C-121833917EA9}" destId="{0D2D5228-AF0D-4128-A557-02DC3FF1C143}" srcOrd="9" destOrd="0" presId="urn:microsoft.com/office/officeart/2005/8/layout/process1"/>
    <dgm:cxn modelId="{179EE224-B53A-46F3-A2F1-86C225051AEF}" type="presParOf" srcId="{0D2D5228-AF0D-4128-A557-02DC3FF1C143}" destId="{1A61DF3E-FECC-4510-B668-7E1B245AC7F0}" srcOrd="0" destOrd="0" presId="urn:microsoft.com/office/officeart/2005/8/layout/process1"/>
    <dgm:cxn modelId="{1E47B55A-0AF6-4AEA-824D-807C4ECFAFB4}" type="presParOf" srcId="{1695545F-06FB-4B8B-A22C-121833917EA9}" destId="{758991BB-87BD-4456-8CB0-2FCF5325905C}" srcOrd="10" destOrd="0" presId="urn:microsoft.com/office/officeart/2005/8/layout/process1"/>
    <dgm:cxn modelId="{3A260647-BD84-4C21-B1CB-EEE4D1ABE93C}" type="presParOf" srcId="{1695545F-06FB-4B8B-A22C-121833917EA9}" destId="{2536ADC4-6C89-4697-8384-17EA57937368}" srcOrd="11" destOrd="0" presId="urn:microsoft.com/office/officeart/2005/8/layout/process1"/>
    <dgm:cxn modelId="{E6A20B5D-1EB1-4259-AC60-B34AB7B7609E}" type="presParOf" srcId="{2536ADC4-6C89-4697-8384-17EA57937368}" destId="{AA726390-B22E-4982-9005-0696851ACC1C}" srcOrd="0" destOrd="0" presId="urn:microsoft.com/office/officeart/2005/8/layout/process1"/>
    <dgm:cxn modelId="{A0508CC3-E2AD-4FDD-8650-1F2BCA3D27F5}" type="presParOf" srcId="{1695545F-06FB-4B8B-A22C-121833917EA9}" destId="{EBA28883-A77D-4511-A461-4F15DADD8C1D}" srcOrd="12" destOrd="0" presId="urn:microsoft.com/office/officeart/2005/8/layout/process1"/>
    <dgm:cxn modelId="{E0015846-AAFA-448E-86CA-269F556164F1}" type="presParOf" srcId="{1695545F-06FB-4B8B-A22C-121833917EA9}" destId="{92AB35F5-5E29-4213-9B5F-CCDF1AE6B978}" srcOrd="13" destOrd="0" presId="urn:microsoft.com/office/officeart/2005/8/layout/process1"/>
    <dgm:cxn modelId="{3A35CE68-4F60-4E82-AFDD-CEF4E0D93829}" type="presParOf" srcId="{92AB35F5-5E29-4213-9B5F-CCDF1AE6B978}" destId="{E723ED29-D325-4A49-BCD0-5A1442971FE9}" srcOrd="0" destOrd="0" presId="urn:microsoft.com/office/officeart/2005/8/layout/process1"/>
    <dgm:cxn modelId="{C05907EB-5015-4BE1-8FA8-0CB823674ABE}" type="presParOf" srcId="{1695545F-06FB-4B8B-A22C-121833917EA9}" destId="{6F19CAD4-50EB-41B4-8F12-77514BA38D99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40AD52-6B1A-489C-9320-D96B27C072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90FAC7-3045-4FFF-B34A-F6A32339ACB8}">
      <dgm:prSet phldrT="[Text]" custT="1"/>
      <dgm:spPr/>
      <dgm:t>
        <a:bodyPr/>
        <a:lstStyle/>
        <a:p>
          <a:r>
            <a:rPr lang="tr-TR" sz="1000" baseline="0" dirty="0"/>
            <a:t>quan data collection</a:t>
          </a:r>
        </a:p>
      </dgm:t>
    </dgm:pt>
    <dgm:pt modelId="{C47486EA-D234-4DD0-8D5A-B7FADC09BD1C}" type="parTrans" cxnId="{D6F276AA-4AE8-4A04-8854-35A0EAB87A5A}">
      <dgm:prSet/>
      <dgm:spPr/>
      <dgm:t>
        <a:bodyPr/>
        <a:lstStyle/>
        <a:p>
          <a:endParaRPr lang="tr-TR"/>
        </a:p>
      </dgm:t>
    </dgm:pt>
    <dgm:pt modelId="{352AA8DB-2584-4B78-B954-B57F24542EF2}" type="sibTrans" cxnId="{D6F276AA-4AE8-4A04-8854-35A0EAB87A5A}">
      <dgm:prSet/>
      <dgm:spPr/>
      <dgm:t>
        <a:bodyPr/>
        <a:lstStyle/>
        <a:p>
          <a:endParaRPr lang="tr-TR"/>
        </a:p>
      </dgm:t>
    </dgm:pt>
    <dgm:pt modelId="{654E74C1-5360-4F5F-9D22-D271F34B4BD3}">
      <dgm:prSet phldrT="[Text]" custT="1"/>
      <dgm:spPr/>
      <dgm:t>
        <a:bodyPr/>
        <a:lstStyle/>
        <a:p>
          <a:r>
            <a:rPr lang="tr-TR" sz="1000" baseline="0" dirty="0"/>
            <a:t>quan  data analysis</a:t>
          </a:r>
        </a:p>
      </dgm:t>
    </dgm:pt>
    <dgm:pt modelId="{0BFAA82A-7556-42C6-A77B-38ED7480024E}" type="parTrans" cxnId="{28A40942-244E-4EE1-82E2-AE4AAE0FCBF4}">
      <dgm:prSet/>
      <dgm:spPr/>
      <dgm:t>
        <a:bodyPr/>
        <a:lstStyle/>
        <a:p>
          <a:endParaRPr lang="tr-TR"/>
        </a:p>
      </dgm:t>
    </dgm:pt>
    <dgm:pt modelId="{A38546F6-7475-4FEE-A60C-071D70B679AB}" type="sibTrans" cxnId="{28A40942-244E-4EE1-82E2-AE4AAE0FCBF4}">
      <dgm:prSet/>
      <dgm:spPr/>
      <dgm:t>
        <a:bodyPr/>
        <a:lstStyle/>
        <a:p>
          <a:endParaRPr lang="tr-TR"/>
        </a:p>
      </dgm:t>
    </dgm:pt>
    <dgm:pt modelId="{74F19EFD-D329-491D-9864-52F441745B3F}">
      <dgm:prSet phldrT="[Text]" custT="1"/>
      <dgm:spPr/>
      <dgm:t>
        <a:bodyPr/>
        <a:lstStyle/>
        <a:p>
          <a:r>
            <a:rPr lang="tr-TR" sz="1000" baseline="0" dirty="0"/>
            <a:t>quan results</a:t>
          </a:r>
        </a:p>
      </dgm:t>
    </dgm:pt>
    <dgm:pt modelId="{D67C6BDE-9A13-4360-9D7D-83337505C2E3}" type="parTrans" cxnId="{596BB946-6D0E-4657-8697-547437799C87}">
      <dgm:prSet/>
      <dgm:spPr/>
      <dgm:t>
        <a:bodyPr/>
        <a:lstStyle/>
        <a:p>
          <a:endParaRPr lang="tr-TR"/>
        </a:p>
      </dgm:t>
    </dgm:pt>
    <dgm:pt modelId="{73B72F6C-0158-4CF2-9CC8-8B63EECB5900}" type="sibTrans" cxnId="{596BB946-6D0E-4657-8697-547437799C87}">
      <dgm:prSet/>
      <dgm:spPr/>
      <dgm:t>
        <a:bodyPr/>
        <a:lstStyle/>
        <a:p>
          <a:endParaRPr lang="tr-TR"/>
        </a:p>
      </dgm:t>
    </dgm:pt>
    <dgm:pt modelId="{040F7189-C878-4449-8B77-043DB40155C4}">
      <dgm:prSet custT="1"/>
      <dgm:spPr/>
      <dgm:t>
        <a:bodyPr/>
        <a:lstStyle/>
        <a:p>
          <a:r>
            <a:rPr lang="tr-TR" sz="1000" baseline="0" dirty="0"/>
            <a:t>QUAL participant selection</a:t>
          </a:r>
        </a:p>
      </dgm:t>
    </dgm:pt>
    <dgm:pt modelId="{5692195C-1A33-469D-B79F-81AE2D3F39CE}" type="parTrans" cxnId="{FB456F98-E170-44C4-BC6A-D4783D361182}">
      <dgm:prSet/>
      <dgm:spPr/>
      <dgm:t>
        <a:bodyPr/>
        <a:lstStyle/>
        <a:p>
          <a:endParaRPr lang="tr-TR"/>
        </a:p>
      </dgm:t>
    </dgm:pt>
    <dgm:pt modelId="{07DE7E9D-E77B-497A-9572-E2C0DEE53417}" type="sibTrans" cxnId="{FB456F98-E170-44C4-BC6A-D4783D361182}">
      <dgm:prSet/>
      <dgm:spPr/>
      <dgm:t>
        <a:bodyPr/>
        <a:lstStyle/>
        <a:p>
          <a:endParaRPr lang="tr-TR"/>
        </a:p>
      </dgm:t>
    </dgm:pt>
    <dgm:pt modelId="{96B53ACD-8188-40A0-A5D3-937484334E7F}">
      <dgm:prSet custT="1"/>
      <dgm:spPr/>
      <dgm:t>
        <a:bodyPr/>
        <a:lstStyle/>
        <a:p>
          <a:r>
            <a:rPr lang="tr-TR" sz="1000" baseline="0" dirty="0"/>
            <a:t>QUAL data collection</a:t>
          </a:r>
        </a:p>
      </dgm:t>
    </dgm:pt>
    <dgm:pt modelId="{D4F2D47B-4D1B-454E-B6F9-9EA0DE31BBD5}" type="parTrans" cxnId="{4BD06711-5E96-4A93-89D7-B3261CF742F9}">
      <dgm:prSet/>
      <dgm:spPr/>
      <dgm:t>
        <a:bodyPr/>
        <a:lstStyle/>
        <a:p>
          <a:endParaRPr lang="tr-TR"/>
        </a:p>
      </dgm:t>
    </dgm:pt>
    <dgm:pt modelId="{DD5667E0-F34C-4BE4-8783-01DEE06EB6F3}" type="sibTrans" cxnId="{4BD06711-5E96-4A93-89D7-B3261CF742F9}">
      <dgm:prSet/>
      <dgm:spPr/>
      <dgm:t>
        <a:bodyPr/>
        <a:lstStyle/>
        <a:p>
          <a:endParaRPr lang="tr-TR"/>
        </a:p>
      </dgm:t>
    </dgm:pt>
    <dgm:pt modelId="{5C9F4DC0-D438-435E-9EB9-A6651BC41C8B}">
      <dgm:prSet custT="1"/>
      <dgm:spPr/>
      <dgm:t>
        <a:bodyPr/>
        <a:lstStyle/>
        <a:p>
          <a:r>
            <a:rPr lang="tr-TR" sz="1000" baseline="0" dirty="0"/>
            <a:t>QUAL data analysis</a:t>
          </a:r>
        </a:p>
      </dgm:t>
    </dgm:pt>
    <dgm:pt modelId="{0263EFFE-B320-4993-9676-98BABB33E245}" type="parTrans" cxnId="{950F358B-0F70-433A-A6F1-5ED3316B0883}">
      <dgm:prSet/>
      <dgm:spPr/>
      <dgm:t>
        <a:bodyPr/>
        <a:lstStyle/>
        <a:p>
          <a:endParaRPr lang="tr-TR"/>
        </a:p>
      </dgm:t>
    </dgm:pt>
    <dgm:pt modelId="{018C416D-D3A2-4A61-AD28-7EBD4F5E3F5C}" type="sibTrans" cxnId="{950F358B-0F70-433A-A6F1-5ED3316B0883}">
      <dgm:prSet/>
      <dgm:spPr/>
      <dgm:t>
        <a:bodyPr/>
        <a:lstStyle/>
        <a:p>
          <a:endParaRPr lang="tr-TR"/>
        </a:p>
      </dgm:t>
    </dgm:pt>
    <dgm:pt modelId="{0060E998-E6E9-4E1B-88FD-63EFA92DA160}">
      <dgm:prSet custT="1"/>
      <dgm:spPr/>
      <dgm:t>
        <a:bodyPr/>
        <a:lstStyle/>
        <a:p>
          <a:r>
            <a:rPr lang="tr-TR" sz="1000" baseline="0" dirty="0"/>
            <a:t>QUAL results</a:t>
          </a:r>
        </a:p>
      </dgm:t>
    </dgm:pt>
    <dgm:pt modelId="{5DFC255C-B290-4613-821A-59315177CFD7}" type="parTrans" cxnId="{60F7DD00-2947-409D-98C1-AB4FABE37909}">
      <dgm:prSet/>
      <dgm:spPr/>
      <dgm:t>
        <a:bodyPr/>
        <a:lstStyle/>
        <a:p>
          <a:endParaRPr lang="tr-TR"/>
        </a:p>
      </dgm:t>
    </dgm:pt>
    <dgm:pt modelId="{44E272CE-F5EB-459E-A85C-8C74330940EE}" type="sibTrans" cxnId="{60F7DD00-2947-409D-98C1-AB4FABE37909}">
      <dgm:prSet/>
      <dgm:spPr/>
      <dgm:t>
        <a:bodyPr/>
        <a:lstStyle/>
        <a:p>
          <a:endParaRPr lang="tr-TR"/>
        </a:p>
      </dgm:t>
    </dgm:pt>
    <dgm:pt modelId="{8972EB00-5BB8-4936-801E-AD63ED6E8F0B}">
      <dgm:prSet custT="1"/>
      <dgm:spPr/>
      <dgm:t>
        <a:bodyPr/>
        <a:lstStyle/>
        <a:p>
          <a:pPr algn="ctr"/>
          <a:r>
            <a:rPr lang="tr-TR" sz="1000" baseline="0" dirty="0"/>
            <a:t>Interpretation</a:t>
          </a:r>
        </a:p>
        <a:p>
          <a:pPr algn="l"/>
          <a:r>
            <a:rPr lang="tr-TR" sz="1000" baseline="0" dirty="0"/>
            <a:t>quan        QUAL</a:t>
          </a:r>
        </a:p>
      </dgm:t>
    </dgm:pt>
    <dgm:pt modelId="{A3AED53A-4418-495E-A492-341C78418EA5}" type="parTrans" cxnId="{CD1AB276-7367-4619-AEBD-F32E89029D35}">
      <dgm:prSet/>
      <dgm:spPr/>
      <dgm:t>
        <a:bodyPr/>
        <a:lstStyle/>
        <a:p>
          <a:endParaRPr lang="tr-TR"/>
        </a:p>
      </dgm:t>
    </dgm:pt>
    <dgm:pt modelId="{94E7F3C1-23E9-4DAC-A916-A2F900743D47}" type="sibTrans" cxnId="{CD1AB276-7367-4619-AEBD-F32E89029D35}">
      <dgm:prSet/>
      <dgm:spPr/>
      <dgm:t>
        <a:bodyPr/>
        <a:lstStyle/>
        <a:p>
          <a:endParaRPr lang="tr-TR"/>
        </a:p>
      </dgm:t>
    </dgm:pt>
    <dgm:pt modelId="{1695545F-06FB-4B8B-A22C-121833917EA9}" type="pres">
      <dgm:prSet presAssocID="{B140AD52-6B1A-489C-9320-D96B27C07218}" presName="Name0" presStyleCnt="0">
        <dgm:presLayoutVars>
          <dgm:dir/>
          <dgm:resizeHandles val="exact"/>
        </dgm:presLayoutVars>
      </dgm:prSet>
      <dgm:spPr/>
    </dgm:pt>
    <dgm:pt modelId="{9039DBB1-9665-4790-A12F-E44851CAF299}" type="pres">
      <dgm:prSet presAssocID="{DC90FAC7-3045-4FFF-B34A-F6A32339ACB8}" presName="node" presStyleLbl="node1" presStyleIdx="0" presStyleCnt="8">
        <dgm:presLayoutVars>
          <dgm:bulletEnabled val="1"/>
        </dgm:presLayoutVars>
      </dgm:prSet>
      <dgm:spPr/>
    </dgm:pt>
    <dgm:pt modelId="{36BC5B8B-947C-4ECB-B157-D38F2D0001A3}" type="pres">
      <dgm:prSet presAssocID="{352AA8DB-2584-4B78-B954-B57F24542EF2}" presName="sibTrans" presStyleLbl="sibTrans2D1" presStyleIdx="0" presStyleCnt="7"/>
      <dgm:spPr/>
    </dgm:pt>
    <dgm:pt modelId="{EF8E9305-53F5-46F6-906E-98B590834FC1}" type="pres">
      <dgm:prSet presAssocID="{352AA8DB-2584-4B78-B954-B57F24542EF2}" presName="connectorText" presStyleLbl="sibTrans2D1" presStyleIdx="0" presStyleCnt="7"/>
      <dgm:spPr/>
    </dgm:pt>
    <dgm:pt modelId="{E6D97982-75D4-4270-AA10-2581E940B5FD}" type="pres">
      <dgm:prSet presAssocID="{654E74C1-5360-4F5F-9D22-D271F34B4BD3}" presName="node" presStyleLbl="node1" presStyleIdx="1" presStyleCnt="8">
        <dgm:presLayoutVars>
          <dgm:bulletEnabled val="1"/>
        </dgm:presLayoutVars>
      </dgm:prSet>
      <dgm:spPr/>
    </dgm:pt>
    <dgm:pt modelId="{F60B2C58-5482-4DDD-B41A-E8335B108C96}" type="pres">
      <dgm:prSet presAssocID="{A38546F6-7475-4FEE-A60C-071D70B679AB}" presName="sibTrans" presStyleLbl="sibTrans2D1" presStyleIdx="1" presStyleCnt="7"/>
      <dgm:spPr/>
    </dgm:pt>
    <dgm:pt modelId="{CFE40548-1F8C-496F-9E51-F99F9AB044F2}" type="pres">
      <dgm:prSet presAssocID="{A38546F6-7475-4FEE-A60C-071D70B679AB}" presName="connectorText" presStyleLbl="sibTrans2D1" presStyleIdx="1" presStyleCnt="7"/>
      <dgm:spPr/>
    </dgm:pt>
    <dgm:pt modelId="{EDFC7A8A-C5AF-40D2-A8A7-9558C65D590E}" type="pres">
      <dgm:prSet presAssocID="{74F19EFD-D329-491D-9864-52F441745B3F}" presName="node" presStyleLbl="node1" presStyleIdx="2" presStyleCnt="8">
        <dgm:presLayoutVars>
          <dgm:bulletEnabled val="1"/>
        </dgm:presLayoutVars>
      </dgm:prSet>
      <dgm:spPr/>
    </dgm:pt>
    <dgm:pt modelId="{32597CEC-DCF7-4A24-8130-34BB18005F45}" type="pres">
      <dgm:prSet presAssocID="{73B72F6C-0158-4CF2-9CC8-8B63EECB5900}" presName="sibTrans" presStyleLbl="sibTrans2D1" presStyleIdx="2" presStyleCnt="7"/>
      <dgm:spPr/>
    </dgm:pt>
    <dgm:pt modelId="{9DAE510D-7F42-43BE-AD4B-89A25A83A279}" type="pres">
      <dgm:prSet presAssocID="{73B72F6C-0158-4CF2-9CC8-8B63EECB5900}" presName="connectorText" presStyleLbl="sibTrans2D1" presStyleIdx="2" presStyleCnt="7"/>
      <dgm:spPr/>
    </dgm:pt>
    <dgm:pt modelId="{B9262333-FF0F-4215-ACB2-9E13A0EEBC5E}" type="pres">
      <dgm:prSet presAssocID="{040F7189-C878-4449-8B77-043DB40155C4}" presName="node" presStyleLbl="node1" presStyleIdx="3" presStyleCnt="8">
        <dgm:presLayoutVars>
          <dgm:bulletEnabled val="1"/>
        </dgm:presLayoutVars>
      </dgm:prSet>
      <dgm:spPr/>
    </dgm:pt>
    <dgm:pt modelId="{720AC61B-EEE1-4F61-AE97-72A89B18FADF}" type="pres">
      <dgm:prSet presAssocID="{07DE7E9D-E77B-497A-9572-E2C0DEE53417}" presName="sibTrans" presStyleLbl="sibTrans2D1" presStyleIdx="3" presStyleCnt="7"/>
      <dgm:spPr/>
    </dgm:pt>
    <dgm:pt modelId="{28FC6E57-B915-4DA7-8BC3-E8F562FC5F85}" type="pres">
      <dgm:prSet presAssocID="{07DE7E9D-E77B-497A-9572-E2C0DEE53417}" presName="connectorText" presStyleLbl="sibTrans2D1" presStyleIdx="3" presStyleCnt="7"/>
      <dgm:spPr/>
    </dgm:pt>
    <dgm:pt modelId="{2A6A1917-DCED-4B17-AF19-9B746C135248}" type="pres">
      <dgm:prSet presAssocID="{96B53ACD-8188-40A0-A5D3-937484334E7F}" presName="node" presStyleLbl="node1" presStyleIdx="4" presStyleCnt="8">
        <dgm:presLayoutVars>
          <dgm:bulletEnabled val="1"/>
        </dgm:presLayoutVars>
      </dgm:prSet>
      <dgm:spPr/>
    </dgm:pt>
    <dgm:pt modelId="{0D2D5228-AF0D-4128-A557-02DC3FF1C143}" type="pres">
      <dgm:prSet presAssocID="{DD5667E0-F34C-4BE4-8783-01DEE06EB6F3}" presName="sibTrans" presStyleLbl="sibTrans2D1" presStyleIdx="4" presStyleCnt="7"/>
      <dgm:spPr/>
    </dgm:pt>
    <dgm:pt modelId="{1A61DF3E-FECC-4510-B668-7E1B245AC7F0}" type="pres">
      <dgm:prSet presAssocID="{DD5667E0-F34C-4BE4-8783-01DEE06EB6F3}" presName="connectorText" presStyleLbl="sibTrans2D1" presStyleIdx="4" presStyleCnt="7"/>
      <dgm:spPr/>
    </dgm:pt>
    <dgm:pt modelId="{758991BB-87BD-4456-8CB0-2FCF5325905C}" type="pres">
      <dgm:prSet presAssocID="{5C9F4DC0-D438-435E-9EB9-A6651BC41C8B}" presName="node" presStyleLbl="node1" presStyleIdx="5" presStyleCnt="8">
        <dgm:presLayoutVars>
          <dgm:bulletEnabled val="1"/>
        </dgm:presLayoutVars>
      </dgm:prSet>
      <dgm:spPr/>
    </dgm:pt>
    <dgm:pt modelId="{2536ADC4-6C89-4697-8384-17EA57937368}" type="pres">
      <dgm:prSet presAssocID="{018C416D-D3A2-4A61-AD28-7EBD4F5E3F5C}" presName="sibTrans" presStyleLbl="sibTrans2D1" presStyleIdx="5" presStyleCnt="7"/>
      <dgm:spPr/>
    </dgm:pt>
    <dgm:pt modelId="{AA726390-B22E-4982-9005-0696851ACC1C}" type="pres">
      <dgm:prSet presAssocID="{018C416D-D3A2-4A61-AD28-7EBD4F5E3F5C}" presName="connectorText" presStyleLbl="sibTrans2D1" presStyleIdx="5" presStyleCnt="7"/>
      <dgm:spPr/>
    </dgm:pt>
    <dgm:pt modelId="{EBA28883-A77D-4511-A461-4F15DADD8C1D}" type="pres">
      <dgm:prSet presAssocID="{0060E998-E6E9-4E1B-88FD-63EFA92DA160}" presName="node" presStyleLbl="node1" presStyleIdx="6" presStyleCnt="8">
        <dgm:presLayoutVars>
          <dgm:bulletEnabled val="1"/>
        </dgm:presLayoutVars>
      </dgm:prSet>
      <dgm:spPr/>
    </dgm:pt>
    <dgm:pt modelId="{92AB35F5-5E29-4213-9B5F-CCDF1AE6B978}" type="pres">
      <dgm:prSet presAssocID="{44E272CE-F5EB-459E-A85C-8C74330940EE}" presName="sibTrans" presStyleLbl="sibTrans2D1" presStyleIdx="6" presStyleCnt="7"/>
      <dgm:spPr/>
    </dgm:pt>
    <dgm:pt modelId="{E723ED29-D325-4A49-BCD0-5A1442971FE9}" type="pres">
      <dgm:prSet presAssocID="{44E272CE-F5EB-459E-A85C-8C74330940EE}" presName="connectorText" presStyleLbl="sibTrans2D1" presStyleIdx="6" presStyleCnt="7"/>
      <dgm:spPr/>
    </dgm:pt>
    <dgm:pt modelId="{6F19CAD4-50EB-41B4-8F12-77514BA38D99}" type="pres">
      <dgm:prSet presAssocID="{8972EB00-5BB8-4936-801E-AD63ED6E8F0B}" presName="node" presStyleLbl="node1" presStyleIdx="7" presStyleCnt="8" custScaleX="146520">
        <dgm:presLayoutVars>
          <dgm:bulletEnabled val="1"/>
        </dgm:presLayoutVars>
      </dgm:prSet>
      <dgm:spPr/>
    </dgm:pt>
  </dgm:ptLst>
  <dgm:cxnLst>
    <dgm:cxn modelId="{60F7DD00-2947-409D-98C1-AB4FABE37909}" srcId="{B140AD52-6B1A-489C-9320-D96B27C07218}" destId="{0060E998-E6E9-4E1B-88FD-63EFA92DA160}" srcOrd="6" destOrd="0" parTransId="{5DFC255C-B290-4613-821A-59315177CFD7}" sibTransId="{44E272CE-F5EB-459E-A85C-8C74330940EE}"/>
    <dgm:cxn modelId="{0B865404-B8C8-4249-9A34-3B6C6B37A56F}" type="presOf" srcId="{44E272CE-F5EB-459E-A85C-8C74330940EE}" destId="{92AB35F5-5E29-4213-9B5F-CCDF1AE6B978}" srcOrd="0" destOrd="0" presId="urn:microsoft.com/office/officeart/2005/8/layout/process1"/>
    <dgm:cxn modelId="{21B96A05-6AC2-4517-A964-1EF741CC5415}" type="presOf" srcId="{352AA8DB-2584-4B78-B954-B57F24542EF2}" destId="{36BC5B8B-947C-4ECB-B157-D38F2D0001A3}" srcOrd="0" destOrd="0" presId="urn:microsoft.com/office/officeart/2005/8/layout/process1"/>
    <dgm:cxn modelId="{F056A905-D10E-4CDB-A5F5-6B998A06DA38}" type="presOf" srcId="{B140AD52-6B1A-489C-9320-D96B27C07218}" destId="{1695545F-06FB-4B8B-A22C-121833917EA9}" srcOrd="0" destOrd="0" presId="urn:microsoft.com/office/officeart/2005/8/layout/process1"/>
    <dgm:cxn modelId="{70C9210C-EC38-46D2-BEC0-6B1AABAF766C}" type="presOf" srcId="{73B72F6C-0158-4CF2-9CC8-8B63EECB5900}" destId="{32597CEC-DCF7-4A24-8130-34BB18005F45}" srcOrd="0" destOrd="0" presId="urn:microsoft.com/office/officeart/2005/8/layout/process1"/>
    <dgm:cxn modelId="{4BD06711-5E96-4A93-89D7-B3261CF742F9}" srcId="{B140AD52-6B1A-489C-9320-D96B27C07218}" destId="{96B53ACD-8188-40A0-A5D3-937484334E7F}" srcOrd="4" destOrd="0" parTransId="{D4F2D47B-4D1B-454E-B6F9-9EA0DE31BBD5}" sibTransId="{DD5667E0-F34C-4BE4-8783-01DEE06EB6F3}"/>
    <dgm:cxn modelId="{59446425-A4D0-433A-8EC4-BBCB8D382110}" type="presOf" srcId="{74F19EFD-D329-491D-9864-52F441745B3F}" destId="{EDFC7A8A-C5AF-40D2-A8A7-9558C65D590E}" srcOrd="0" destOrd="0" presId="urn:microsoft.com/office/officeart/2005/8/layout/process1"/>
    <dgm:cxn modelId="{78B1FF38-E415-4EF6-955E-7FB574E4D2AB}" type="presOf" srcId="{96B53ACD-8188-40A0-A5D3-937484334E7F}" destId="{2A6A1917-DCED-4B17-AF19-9B746C135248}" srcOrd="0" destOrd="0" presId="urn:microsoft.com/office/officeart/2005/8/layout/process1"/>
    <dgm:cxn modelId="{4825C539-9DE2-4E66-A1EF-9095A70A8082}" type="presOf" srcId="{0060E998-E6E9-4E1B-88FD-63EFA92DA160}" destId="{EBA28883-A77D-4511-A461-4F15DADD8C1D}" srcOrd="0" destOrd="0" presId="urn:microsoft.com/office/officeart/2005/8/layout/process1"/>
    <dgm:cxn modelId="{28A40942-244E-4EE1-82E2-AE4AAE0FCBF4}" srcId="{B140AD52-6B1A-489C-9320-D96B27C07218}" destId="{654E74C1-5360-4F5F-9D22-D271F34B4BD3}" srcOrd="1" destOrd="0" parTransId="{0BFAA82A-7556-42C6-A77B-38ED7480024E}" sibTransId="{A38546F6-7475-4FEE-A60C-071D70B679AB}"/>
    <dgm:cxn modelId="{596BB946-6D0E-4657-8697-547437799C87}" srcId="{B140AD52-6B1A-489C-9320-D96B27C07218}" destId="{74F19EFD-D329-491D-9864-52F441745B3F}" srcOrd="2" destOrd="0" parTransId="{D67C6BDE-9A13-4360-9D7D-83337505C2E3}" sibTransId="{73B72F6C-0158-4CF2-9CC8-8B63EECB5900}"/>
    <dgm:cxn modelId="{ED2AFE4F-3FD3-45E9-9313-C17334ADD0A3}" type="presOf" srcId="{352AA8DB-2584-4B78-B954-B57F24542EF2}" destId="{EF8E9305-53F5-46F6-906E-98B590834FC1}" srcOrd="1" destOrd="0" presId="urn:microsoft.com/office/officeart/2005/8/layout/process1"/>
    <dgm:cxn modelId="{99973352-0D54-4981-A520-70274498AF68}" type="presOf" srcId="{73B72F6C-0158-4CF2-9CC8-8B63EECB5900}" destId="{9DAE510D-7F42-43BE-AD4B-89A25A83A279}" srcOrd="1" destOrd="0" presId="urn:microsoft.com/office/officeart/2005/8/layout/process1"/>
    <dgm:cxn modelId="{BDFB3A6C-9DD9-4C66-91D4-0162F0286DEA}" type="presOf" srcId="{A38546F6-7475-4FEE-A60C-071D70B679AB}" destId="{F60B2C58-5482-4DDD-B41A-E8335B108C96}" srcOrd="0" destOrd="0" presId="urn:microsoft.com/office/officeart/2005/8/layout/process1"/>
    <dgm:cxn modelId="{CD1AB276-7367-4619-AEBD-F32E89029D35}" srcId="{B140AD52-6B1A-489C-9320-D96B27C07218}" destId="{8972EB00-5BB8-4936-801E-AD63ED6E8F0B}" srcOrd="7" destOrd="0" parTransId="{A3AED53A-4418-495E-A492-341C78418EA5}" sibTransId="{94E7F3C1-23E9-4DAC-A916-A2F900743D47}"/>
    <dgm:cxn modelId="{950F358B-0F70-433A-A6F1-5ED3316B0883}" srcId="{B140AD52-6B1A-489C-9320-D96B27C07218}" destId="{5C9F4DC0-D438-435E-9EB9-A6651BC41C8B}" srcOrd="5" destOrd="0" parTransId="{0263EFFE-B320-4993-9676-98BABB33E245}" sibTransId="{018C416D-D3A2-4A61-AD28-7EBD4F5E3F5C}"/>
    <dgm:cxn modelId="{FB456F98-E170-44C4-BC6A-D4783D361182}" srcId="{B140AD52-6B1A-489C-9320-D96B27C07218}" destId="{040F7189-C878-4449-8B77-043DB40155C4}" srcOrd="3" destOrd="0" parTransId="{5692195C-1A33-469D-B79F-81AE2D3F39CE}" sibTransId="{07DE7E9D-E77B-497A-9572-E2C0DEE53417}"/>
    <dgm:cxn modelId="{60EF139F-084F-45EF-85AA-9C061A3BA8E3}" type="presOf" srcId="{018C416D-D3A2-4A61-AD28-7EBD4F5E3F5C}" destId="{AA726390-B22E-4982-9005-0696851ACC1C}" srcOrd="1" destOrd="0" presId="urn:microsoft.com/office/officeart/2005/8/layout/process1"/>
    <dgm:cxn modelId="{F20BA2A9-B7E0-419B-AA00-1F7AA92581E0}" type="presOf" srcId="{07DE7E9D-E77B-497A-9572-E2C0DEE53417}" destId="{720AC61B-EEE1-4F61-AE97-72A89B18FADF}" srcOrd="0" destOrd="0" presId="urn:microsoft.com/office/officeart/2005/8/layout/process1"/>
    <dgm:cxn modelId="{D6F276AA-4AE8-4A04-8854-35A0EAB87A5A}" srcId="{B140AD52-6B1A-489C-9320-D96B27C07218}" destId="{DC90FAC7-3045-4FFF-B34A-F6A32339ACB8}" srcOrd="0" destOrd="0" parTransId="{C47486EA-D234-4DD0-8D5A-B7FADC09BD1C}" sibTransId="{352AA8DB-2584-4B78-B954-B57F24542EF2}"/>
    <dgm:cxn modelId="{42AEA2AB-E6E1-497F-A4F2-0223AA0517E6}" type="presOf" srcId="{DD5667E0-F34C-4BE4-8783-01DEE06EB6F3}" destId="{0D2D5228-AF0D-4128-A557-02DC3FF1C143}" srcOrd="0" destOrd="0" presId="urn:microsoft.com/office/officeart/2005/8/layout/process1"/>
    <dgm:cxn modelId="{92A423B8-BFDD-47C2-B515-B121CE18E1F0}" type="presOf" srcId="{654E74C1-5360-4F5F-9D22-D271F34B4BD3}" destId="{E6D97982-75D4-4270-AA10-2581E940B5FD}" srcOrd="0" destOrd="0" presId="urn:microsoft.com/office/officeart/2005/8/layout/process1"/>
    <dgm:cxn modelId="{84E967C1-FE73-4F5E-AF04-4314B9A1A0EE}" type="presOf" srcId="{8972EB00-5BB8-4936-801E-AD63ED6E8F0B}" destId="{6F19CAD4-50EB-41B4-8F12-77514BA38D99}" srcOrd="0" destOrd="0" presId="urn:microsoft.com/office/officeart/2005/8/layout/process1"/>
    <dgm:cxn modelId="{9B3114D5-78E4-4A65-A09D-262BCF03DB2F}" type="presOf" srcId="{5C9F4DC0-D438-435E-9EB9-A6651BC41C8B}" destId="{758991BB-87BD-4456-8CB0-2FCF5325905C}" srcOrd="0" destOrd="0" presId="urn:microsoft.com/office/officeart/2005/8/layout/process1"/>
    <dgm:cxn modelId="{84FC63DA-0CD8-4513-9A1C-8317E3E775B7}" type="presOf" srcId="{018C416D-D3A2-4A61-AD28-7EBD4F5E3F5C}" destId="{2536ADC4-6C89-4697-8384-17EA57937368}" srcOrd="0" destOrd="0" presId="urn:microsoft.com/office/officeart/2005/8/layout/process1"/>
    <dgm:cxn modelId="{2781E5EA-312D-436C-8801-4823CBEDC54D}" type="presOf" srcId="{DC90FAC7-3045-4FFF-B34A-F6A32339ACB8}" destId="{9039DBB1-9665-4790-A12F-E44851CAF299}" srcOrd="0" destOrd="0" presId="urn:microsoft.com/office/officeart/2005/8/layout/process1"/>
    <dgm:cxn modelId="{2FEC0AEF-7060-4CBF-A58D-64BFF0D7FA20}" type="presOf" srcId="{040F7189-C878-4449-8B77-043DB40155C4}" destId="{B9262333-FF0F-4215-ACB2-9E13A0EEBC5E}" srcOrd="0" destOrd="0" presId="urn:microsoft.com/office/officeart/2005/8/layout/process1"/>
    <dgm:cxn modelId="{92A560F0-4B97-407B-B7E5-8F252E45AA18}" type="presOf" srcId="{44E272CE-F5EB-459E-A85C-8C74330940EE}" destId="{E723ED29-D325-4A49-BCD0-5A1442971FE9}" srcOrd="1" destOrd="0" presId="urn:microsoft.com/office/officeart/2005/8/layout/process1"/>
    <dgm:cxn modelId="{CBFEA8F2-4806-4F1D-AB6C-EA450A366E28}" type="presOf" srcId="{A38546F6-7475-4FEE-A60C-071D70B679AB}" destId="{CFE40548-1F8C-496F-9E51-F99F9AB044F2}" srcOrd="1" destOrd="0" presId="urn:microsoft.com/office/officeart/2005/8/layout/process1"/>
    <dgm:cxn modelId="{E2D2E5F3-0D63-49D8-9C15-DC0AA4B1A0C4}" type="presOf" srcId="{07DE7E9D-E77B-497A-9572-E2C0DEE53417}" destId="{28FC6E57-B915-4DA7-8BC3-E8F562FC5F85}" srcOrd="1" destOrd="0" presId="urn:microsoft.com/office/officeart/2005/8/layout/process1"/>
    <dgm:cxn modelId="{1CB053FE-1B19-49CA-913D-41A634F7B74C}" type="presOf" srcId="{DD5667E0-F34C-4BE4-8783-01DEE06EB6F3}" destId="{1A61DF3E-FECC-4510-B668-7E1B245AC7F0}" srcOrd="1" destOrd="0" presId="urn:microsoft.com/office/officeart/2005/8/layout/process1"/>
    <dgm:cxn modelId="{5215E509-29DD-4E80-B4FA-13BEE3782021}" type="presParOf" srcId="{1695545F-06FB-4B8B-A22C-121833917EA9}" destId="{9039DBB1-9665-4790-A12F-E44851CAF299}" srcOrd="0" destOrd="0" presId="urn:microsoft.com/office/officeart/2005/8/layout/process1"/>
    <dgm:cxn modelId="{6A7B4D7B-22F0-4B68-99CD-E7E794296818}" type="presParOf" srcId="{1695545F-06FB-4B8B-A22C-121833917EA9}" destId="{36BC5B8B-947C-4ECB-B157-D38F2D0001A3}" srcOrd="1" destOrd="0" presId="urn:microsoft.com/office/officeart/2005/8/layout/process1"/>
    <dgm:cxn modelId="{646F50B7-FB2C-4F79-BFF3-93070DBDF1A4}" type="presParOf" srcId="{36BC5B8B-947C-4ECB-B157-D38F2D0001A3}" destId="{EF8E9305-53F5-46F6-906E-98B590834FC1}" srcOrd="0" destOrd="0" presId="urn:microsoft.com/office/officeart/2005/8/layout/process1"/>
    <dgm:cxn modelId="{5EAD69CF-D22E-4DA6-9F80-F3FC22FAF80B}" type="presParOf" srcId="{1695545F-06FB-4B8B-A22C-121833917EA9}" destId="{E6D97982-75D4-4270-AA10-2581E940B5FD}" srcOrd="2" destOrd="0" presId="urn:microsoft.com/office/officeart/2005/8/layout/process1"/>
    <dgm:cxn modelId="{0C3A7E52-F150-4DBB-AF63-B91EC28071F9}" type="presParOf" srcId="{1695545F-06FB-4B8B-A22C-121833917EA9}" destId="{F60B2C58-5482-4DDD-B41A-E8335B108C96}" srcOrd="3" destOrd="0" presId="urn:microsoft.com/office/officeart/2005/8/layout/process1"/>
    <dgm:cxn modelId="{083EC972-B2E9-4281-ABF9-A4C410D3549D}" type="presParOf" srcId="{F60B2C58-5482-4DDD-B41A-E8335B108C96}" destId="{CFE40548-1F8C-496F-9E51-F99F9AB044F2}" srcOrd="0" destOrd="0" presId="urn:microsoft.com/office/officeart/2005/8/layout/process1"/>
    <dgm:cxn modelId="{C909BC47-FF0C-48F1-97E4-4C18118F2467}" type="presParOf" srcId="{1695545F-06FB-4B8B-A22C-121833917EA9}" destId="{EDFC7A8A-C5AF-40D2-A8A7-9558C65D590E}" srcOrd="4" destOrd="0" presId="urn:microsoft.com/office/officeart/2005/8/layout/process1"/>
    <dgm:cxn modelId="{150A4419-85A0-4C7B-8B13-84541AF45131}" type="presParOf" srcId="{1695545F-06FB-4B8B-A22C-121833917EA9}" destId="{32597CEC-DCF7-4A24-8130-34BB18005F45}" srcOrd="5" destOrd="0" presId="urn:microsoft.com/office/officeart/2005/8/layout/process1"/>
    <dgm:cxn modelId="{D731F0A4-7484-4220-A560-D4E388C56DF3}" type="presParOf" srcId="{32597CEC-DCF7-4A24-8130-34BB18005F45}" destId="{9DAE510D-7F42-43BE-AD4B-89A25A83A279}" srcOrd="0" destOrd="0" presId="urn:microsoft.com/office/officeart/2005/8/layout/process1"/>
    <dgm:cxn modelId="{78117DC1-3AA7-4FC6-996A-E33141A19E53}" type="presParOf" srcId="{1695545F-06FB-4B8B-A22C-121833917EA9}" destId="{B9262333-FF0F-4215-ACB2-9E13A0EEBC5E}" srcOrd="6" destOrd="0" presId="urn:microsoft.com/office/officeart/2005/8/layout/process1"/>
    <dgm:cxn modelId="{AADCA7FE-58C3-4EA3-9ABC-5E2AED071D96}" type="presParOf" srcId="{1695545F-06FB-4B8B-A22C-121833917EA9}" destId="{720AC61B-EEE1-4F61-AE97-72A89B18FADF}" srcOrd="7" destOrd="0" presId="urn:microsoft.com/office/officeart/2005/8/layout/process1"/>
    <dgm:cxn modelId="{AA9BC57F-7A4F-4E79-84B1-C6B82DC27657}" type="presParOf" srcId="{720AC61B-EEE1-4F61-AE97-72A89B18FADF}" destId="{28FC6E57-B915-4DA7-8BC3-E8F562FC5F85}" srcOrd="0" destOrd="0" presId="urn:microsoft.com/office/officeart/2005/8/layout/process1"/>
    <dgm:cxn modelId="{2AF9C411-C15B-4F62-9098-654AF3EC067A}" type="presParOf" srcId="{1695545F-06FB-4B8B-A22C-121833917EA9}" destId="{2A6A1917-DCED-4B17-AF19-9B746C135248}" srcOrd="8" destOrd="0" presId="urn:microsoft.com/office/officeart/2005/8/layout/process1"/>
    <dgm:cxn modelId="{9A959C76-778A-4911-A681-DB6435E0A123}" type="presParOf" srcId="{1695545F-06FB-4B8B-A22C-121833917EA9}" destId="{0D2D5228-AF0D-4128-A557-02DC3FF1C143}" srcOrd="9" destOrd="0" presId="urn:microsoft.com/office/officeart/2005/8/layout/process1"/>
    <dgm:cxn modelId="{DEA51B3F-66D7-4829-9F57-C727B3E46324}" type="presParOf" srcId="{0D2D5228-AF0D-4128-A557-02DC3FF1C143}" destId="{1A61DF3E-FECC-4510-B668-7E1B245AC7F0}" srcOrd="0" destOrd="0" presId="urn:microsoft.com/office/officeart/2005/8/layout/process1"/>
    <dgm:cxn modelId="{B48393C0-132C-404C-A17E-333D9841B107}" type="presParOf" srcId="{1695545F-06FB-4B8B-A22C-121833917EA9}" destId="{758991BB-87BD-4456-8CB0-2FCF5325905C}" srcOrd="10" destOrd="0" presId="urn:microsoft.com/office/officeart/2005/8/layout/process1"/>
    <dgm:cxn modelId="{837EF829-714B-4283-BCB2-198BE279135C}" type="presParOf" srcId="{1695545F-06FB-4B8B-A22C-121833917EA9}" destId="{2536ADC4-6C89-4697-8384-17EA57937368}" srcOrd="11" destOrd="0" presId="urn:microsoft.com/office/officeart/2005/8/layout/process1"/>
    <dgm:cxn modelId="{BECD76F5-D0CD-4BFA-AB4C-B64707F6504B}" type="presParOf" srcId="{2536ADC4-6C89-4697-8384-17EA57937368}" destId="{AA726390-B22E-4982-9005-0696851ACC1C}" srcOrd="0" destOrd="0" presId="urn:microsoft.com/office/officeart/2005/8/layout/process1"/>
    <dgm:cxn modelId="{081F356F-DCBD-47F2-BBC3-61FD29449020}" type="presParOf" srcId="{1695545F-06FB-4B8B-A22C-121833917EA9}" destId="{EBA28883-A77D-4511-A461-4F15DADD8C1D}" srcOrd="12" destOrd="0" presId="urn:microsoft.com/office/officeart/2005/8/layout/process1"/>
    <dgm:cxn modelId="{266B4E40-09BF-485B-8ABB-64A54919FFFC}" type="presParOf" srcId="{1695545F-06FB-4B8B-A22C-121833917EA9}" destId="{92AB35F5-5E29-4213-9B5F-CCDF1AE6B978}" srcOrd="13" destOrd="0" presId="urn:microsoft.com/office/officeart/2005/8/layout/process1"/>
    <dgm:cxn modelId="{ADAB10AD-2E8E-4DCA-8689-D022EA9DF25A}" type="presParOf" srcId="{92AB35F5-5E29-4213-9B5F-CCDF1AE6B978}" destId="{E723ED29-D325-4A49-BCD0-5A1442971FE9}" srcOrd="0" destOrd="0" presId="urn:microsoft.com/office/officeart/2005/8/layout/process1"/>
    <dgm:cxn modelId="{84C7A648-AA91-4A06-8B05-43E32B190CE1}" type="presParOf" srcId="{1695545F-06FB-4B8B-A22C-121833917EA9}" destId="{6F19CAD4-50EB-41B4-8F12-77514BA38D99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B82CEE-F077-4903-982A-926C400FA9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1AE297-8327-4E71-BD6C-12FCEA91205F}">
      <dgm:prSet phldrT="[Text]"/>
      <dgm:spPr/>
      <dgm:t>
        <a:bodyPr/>
        <a:lstStyle/>
        <a:p>
          <a:r>
            <a:rPr lang="tr-TR" dirty="0"/>
            <a:t>QUAL</a:t>
          </a:r>
        </a:p>
      </dgm:t>
    </dgm:pt>
    <dgm:pt modelId="{B46D0EB8-531C-45E4-9285-590938BECB08}" type="parTrans" cxnId="{44505632-91AE-4C09-B102-F82AC2CCCA9C}">
      <dgm:prSet/>
      <dgm:spPr/>
      <dgm:t>
        <a:bodyPr/>
        <a:lstStyle/>
        <a:p>
          <a:endParaRPr lang="tr-TR"/>
        </a:p>
      </dgm:t>
    </dgm:pt>
    <dgm:pt modelId="{685F623E-7DE9-417D-A272-447B6E14E74D}" type="sibTrans" cxnId="{44505632-91AE-4C09-B102-F82AC2CCCA9C}">
      <dgm:prSet/>
      <dgm:spPr/>
      <dgm:t>
        <a:bodyPr/>
        <a:lstStyle/>
        <a:p>
          <a:endParaRPr lang="tr-TR"/>
        </a:p>
      </dgm:t>
    </dgm:pt>
    <dgm:pt modelId="{7C35D1B0-E3C3-4006-81BA-4F2D913AAF30}">
      <dgm:prSet phldrT="[Text]"/>
      <dgm:spPr/>
      <dgm:t>
        <a:bodyPr/>
        <a:lstStyle/>
        <a:p>
          <a:r>
            <a:rPr lang="tr-TR" dirty="0"/>
            <a:t>quan</a:t>
          </a:r>
        </a:p>
      </dgm:t>
    </dgm:pt>
    <dgm:pt modelId="{E2B4E77C-BD6D-4E7B-AE49-8D6DB6219005}" type="parTrans" cxnId="{FA5F8949-41CF-4B16-9CD9-0D0C76298052}">
      <dgm:prSet/>
      <dgm:spPr/>
      <dgm:t>
        <a:bodyPr/>
        <a:lstStyle/>
        <a:p>
          <a:endParaRPr lang="tr-TR"/>
        </a:p>
      </dgm:t>
    </dgm:pt>
    <dgm:pt modelId="{63512DEA-24FC-4D6B-9300-5D245A5266C7}" type="sibTrans" cxnId="{FA5F8949-41CF-4B16-9CD9-0D0C76298052}">
      <dgm:prSet/>
      <dgm:spPr/>
      <dgm:t>
        <a:bodyPr/>
        <a:lstStyle/>
        <a:p>
          <a:endParaRPr lang="tr-TR"/>
        </a:p>
      </dgm:t>
    </dgm:pt>
    <dgm:pt modelId="{06AA9540-19BA-478F-88F7-3410C75182F4}">
      <dgm:prSet phldrT="[Text]"/>
      <dgm:spPr/>
      <dgm:t>
        <a:bodyPr/>
        <a:lstStyle/>
        <a:p>
          <a:r>
            <a:rPr lang="tr-TR" dirty="0"/>
            <a:t>Interpretation based on QUAL         quan results</a:t>
          </a:r>
        </a:p>
      </dgm:t>
    </dgm:pt>
    <dgm:pt modelId="{1B15BFF9-8591-4FC6-86F2-E5F5FDE65DEA}" type="parTrans" cxnId="{D2CCAB7C-AD64-4EC5-9657-16F8DF831F01}">
      <dgm:prSet/>
      <dgm:spPr/>
      <dgm:t>
        <a:bodyPr/>
        <a:lstStyle/>
        <a:p>
          <a:endParaRPr lang="tr-TR"/>
        </a:p>
      </dgm:t>
    </dgm:pt>
    <dgm:pt modelId="{AAC28496-D1E5-4F96-871D-8482D747210F}" type="sibTrans" cxnId="{D2CCAB7C-AD64-4EC5-9657-16F8DF831F01}">
      <dgm:prSet/>
      <dgm:spPr/>
      <dgm:t>
        <a:bodyPr/>
        <a:lstStyle/>
        <a:p>
          <a:endParaRPr lang="tr-TR"/>
        </a:p>
      </dgm:t>
    </dgm:pt>
    <dgm:pt modelId="{9E583027-AB60-47AB-B897-B3960AB92CE9}" type="pres">
      <dgm:prSet presAssocID="{EAB82CEE-F077-4903-982A-926C400FA933}" presName="Name0" presStyleCnt="0">
        <dgm:presLayoutVars>
          <dgm:dir/>
          <dgm:resizeHandles val="exact"/>
        </dgm:presLayoutVars>
      </dgm:prSet>
      <dgm:spPr/>
    </dgm:pt>
    <dgm:pt modelId="{E00552FB-A17A-4A30-8132-AAD42DDC22A5}" type="pres">
      <dgm:prSet presAssocID="{011AE297-8327-4E71-BD6C-12FCEA91205F}" presName="node" presStyleLbl="node1" presStyleIdx="0" presStyleCnt="3">
        <dgm:presLayoutVars>
          <dgm:bulletEnabled val="1"/>
        </dgm:presLayoutVars>
      </dgm:prSet>
      <dgm:spPr/>
    </dgm:pt>
    <dgm:pt modelId="{BA5C3BFF-67B0-4519-A8AF-3390938D8E88}" type="pres">
      <dgm:prSet presAssocID="{685F623E-7DE9-417D-A272-447B6E14E74D}" presName="sibTrans" presStyleLbl="sibTrans2D1" presStyleIdx="0" presStyleCnt="2"/>
      <dgm:spPr/>
    </dgm:pt>
    <dgm:pt modelId="{715B09A6-E7B8-4806-9577-C220BC2F8350}" type="pres">
      <dgm:prSet presAssocID="{685F623E-7DE9-417D-A272-447B6E14E74D}" presName="connectorText" presStyleLbl="sibTrans2D1" presStyleIdx="0" presStyleCnt="2"/>
      <dgm:spPr/>
    </dgm:pt>
    <dgm:pt modelId="{37D45B9C-7111-4110-A2BD-C2BAD58F6C13}" type="pres">
      <dgm:prSet presAssocID="{7C35D1B0-E3C3-4006-81BA-4F2D913AAF30}" presName="node" presStyleLbl="node1" presStyleIdx="1" presStyleCnt="3">
        <dgm:presLayoutVars>
          <dgm:bulletEnabled val="1"/>
        </dgm:presLayoutVars>
      </dgm:prSet>
      <dgm:spPr/>
    </dgm:pt>
    <dgm:pt modelId="{00004513-7087-4F93-826F-954734FA9FD1}" type="pres">
      <dgm:prSet presAssocID="{63512DEA-24FC-4D6B-9300-5D245A5266C7}" presName="sibTrans" presStyleLbl="sibTrans2D1" presStyleIdx="1" presStyleCnt="2"/>
      <dgm:spPr/>
    </dgm:pt>
    <dgm:pt modelId="{B04DAF09-399E-4DC9-A61D-819163CC72F6}" type="pres">
      <dgm:prSet presAssocID="{63512DEA-24FC-4D6B-9300-5D245A5266C7}" presName="connectorText" presStyleLbl="sibTrans2D1" presStyleIdx="1" presStyleCnt="2"/>
      <dgm:spPr/>
    </dgm:pt>
    <dgm:pt modelId="{19680A98-DEF3-438A-9111-4B189450D7CF}" type="pres">
      <dgm:prSet presAssocID="{06AA9540-19BA-478F-88F7-3410C75182F4}" presName="node" presStyleLbl="node1" presStyleIdx="2" presStyleCnt="3" custScaleX="155935">
        <dgm:presLayoutVars>
          <dgm:bulletEnabled val="1"/>
        </dgm:presLayoutVars>
      </dgm:prSet>
      <dgm:spPr/>
    </dgm:pt>
  </dgm:ptLst>
  <dgm:cxnLst>
    <dgm:cxn modelId="{3006AB29-9DFD-474F-808C-690144B7D1C3}" type="presOf" srcId="{EAB82CEE-F077-4903-982A-926C400FA933}" destId="{9E583027-AB60-47AB-B897-B3960AB92CE9}" srcOrd="0" destOrd="0" presId="urn:microsoft.com/office/officeart/2005/8/layout/process1"/>
    <dgm:cxn modelId="{44505632-91AE-4C09-B102-F82AC2CCCA9C}" srcId="{EAB82CEE-F077-4903-982A-926C400FA933}" destId="{011AE297-8327-4E71-BD6C-12FCEA91205F}" srcOrd="0" destOrd="0" parTransId="{B46D0EB8-531C-45E4-9285-590938BECB08}" sibTransId="{685F623E-7DE9-417D-A272-447B6E14E74D}"/>
    <dgm:cxn modelId="{95CE4D3C-467B-497D-B718-D063DD69750B}" type="presOf" srcId="{685F623E-7DE9-417D-A272-447B6E14E74D}" destId="{715B09A6-E7B8-4806-9577-C220BC2F8350}" srcOrd="1" destOrd="0" presId="urn:microsoft.com/office/officeart/2005/8/layout/process1"/>
    <dgm:cxn modelId="{200FDA41-502F-4FBC-A27A-89010AB4DA54}" type="presOf" srcId="{685F623E-7DE9-417D-A272-447B6E14E74D}" destId="{BA5C3BFF-67B0-4519-A8AF-3390938D8E88}" srcOrd="0" destOrd="0" presId="urn:microsoft.com/office/officeart/2005/8/layout/process1"/>
    <dgm:cxn modelId="{FA5F8949-41CF-4B16-9CD9-0D0C76298052}" srcId="{EAB82CEE-F077-4903-982A-926C400FA933}" destId="{7C35D1B0-E3C3-4006-81BA-4F2D913AAF30}" srcOrd="1" destOrd="0" parTransId="{E2B4E77C-BD6D-4E7B-AE49-8D6DB6219005}" sibTransId="{63512DEA-24FC-4D6B-9300-5D245A5266C7}"/>
    <dgm:cxn modelId="{6DAB1C59-40F7-4593-93BD-2B764FF76781}" type="presOf" srcId="{7C35D1B0-E3C3-4006-81BA-4F2D913AAF30}" destId="{37D45B9C-7111-4110-A2BD-C2BAD58F6C13}" srcOrd="0" destOrd="0" presId="urn:microsoft.com/office/officeart/2005/8/layout/process1"/>
    <dgm:cxn modelId="{D2CCAB7C-AD64-4EC5-9657-16F8DF831F01}" srcId="{EAB82CEE-F077-4903-982A-926C400FA933}" destId="{06AA9540-19BA-478F-88F7-3410C75182F4}" srcOrd="2" destOrd="0" parTransId="{1B15BFF9-8591-4FC6-86F2-E5F5FDE65DEA}" sibTransId="{AAC28496-D1E5-4F96-871D-8482D747210F}"/>
    <dgm:cxn modelId="{E7B1B3B3-532E-4D80-A06D-74F57F4E7866}" type="presOf" srcId="{63512DEA-24FC-4D6B-9300-5D245A5266C7}" destId="{00004513-7087-4F93-826F-954734FA9FD1}" srcOrd="0" destOrd="0" presId="urn:microsoft.com/office/officeart/2005/8/layout/process1"/>
    <dgm:cxn modelId="{634CD0C5-85C4-4DFD-B19F-98B4502580F7}" type="presOf" srcId="{06AA9540-19BA-478F-88F7-3410C75182F4}" destId="{19680A98-DEF3-438A-9111-4B189450D7CF}" srcOrd="0" destOrd="0" presId="urn:microsoft.com/office/officeart/2005/8/layout/process1"/>
    <dgm:cxn modelId="{4CD7F2D9-826A-4CF7-9C73-FD0E4AA0302D}" type="presOf" srcId="{63512DEA-24FC-4D6B-9300-5D245A5266C7}" destId="{B04DAF09-399E-4DC9-A61D-819163CC72F6}" srcOrd="1" destOrd="0" presId="urn:microsoft.com/office/officeart/2005/8/layout/process1"/>
    <dgm:cxn modelId="{6B3FBEF0-670A-40F0-8A55-E6A5D292F7B4}" type="presOf" srcId="{011AE297-8327-4E71-BD6C-12FCEA91205F}" destId="{E00552FB-A17A-4A30-8132-AAD42DDC22A5}" srcOrd="0" destOrd="0" presId="urn:microsoft.com/office/officeart/2005/8/layout/process1"/>
    <dgm:cxn modelId="{94D2C4F0-8F88-408C-89F2-8732941794B5}" type="presParOf" srcId="{9E583027-AB60-47AB-B897-B3960AB92CE9}" destId="{E00552FB-A17A-4A30-8132-AAD42DDC22A5}" srcOrd="0" destOrd="0" presId="urn:microsoft.com/office/officeart/2005/8/layout/process1"/>
    <dgm:cxn modelId="{40657E02-4809-4EBE-B6EA-96892B7B2463}" type="presParOf" srcId="{9E583027-AB60-47AB-B897-B3960AB92CE9}" destId="{BA5C3BFF-67B0-4519-A8AF-3390938D8E88}" srcOrd="1" destOrd="0" presId="urn:microsoft.com/office/officeart/2005/8/layout/process1"/>
    <dgm:cxn modelId="{B4A6BA5A-7BA5-48EC-BC62-9A14C55984E5}" type="presParOf" srcId="{BA5C3BFF-67B0-4519-A8AF-3390938D8E88}" destId="{715B09A6-E7B8-4806-9577-C220BC2F8350}" srcOrd="0" destOrd="0" presId="urn:microsoft.com/office/officeart/2005/8/layout/process1"/>
    <dgm:cxn modelId="{74B79853-B6BF-4BED-BDB9-D89C86E47B2A}" type="presParOf" srcId="{9E583027-AB60-47AB-B897-B3960AB92CE9}" destId="{37D45B9C-7111-4110-A2BD-C2BAD58F6C13}" srcOrd="2" destOrd="0" presId="urn:microsoft.com/office/officeart/2005/8/layout/process1"/>
    <dgm:cxn modelId="{C3E0A7E4-557B-4924-A3A0-E9454FFB325F}" type="presParOf" srcId="{9E583027-AB60-47AB-B897-B3960AB92CE9}" destId="{00004513-7087-4F93-826F-954734FA9FD1}" srcOrd="3" destOrd="0" presId="urn:microsoft.com/office/officeart/2005/8/layout/process1"/>
    <dgm:cxn modelId="{38A3B2D5-4E7A-4B46-B763-DE25D631D858}" type="presParOf" srcId="{00004513-7087-4F93-826F-954734FA9FD1}" destId="{B04DAF09-399E-4DC9-A61D-819163CC72F6}" srcOrd="0" destOrd="0" presId="urn:microsoft.com/office/officeart/2005/8/layout/process1"/>
    <dgm:cxn modelId="{04CC16E0-17F2-4068-AF77-CA7506384534}" type="presParOf" srcId="{9E583027-AB60-47AB-B897-B3960AB92CE9}" destId="{19680A98-DEF3-438A-9111-4B189450D7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40AD52-6B1A-489C-9320-D96B27C072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90FAC7-3045-4FFF-B34A-F6A32339ACB8}">
      <dgm:prSet phldrT="[Text]" custT="1"/>
      <dgm:spPr/>
      <dgm:t>
        <a:bodyPr/>
        <a:lstStyle/>
        <a:p>
          <a:r>
            <a:rPr lang="tr-TR" sz="1000" baseline="0" dirty="0"/>
            <a:t>qual data collection</a:t>
          </a:r>
        </a:p>
      </dgm:t>
    </dgm:pt>
    <dgm:pt modelId="{C47486EA-D234-4DD0-8D5A-B7FADC09BD1C}" type="parTrans" cxnId="{D6F276AA-4AE8-4A04-8854-35A0EAB87A5A}">
      <dgm:prSet/>
      <dgm:spPr/>
      <dgm:t>
        <a:bodyPr/>
        <a:lstStyle/>
        <a:p>
          <a:endParaRPr lang="tr-TR"/>
        </a:p>
      </dgm:t>
    </dgm:pt>
    <dgm:pt modelId="{352AA8DB-2584-4B78-B954-B57F24542EF2}" type="sibTrans" cxnId="{D6F276AA-4AE8-4A04-8854-35A0EAB87A5A}">
      <dgm:prSet/>
      <dgm:spPr/>
      <dgm:t>
        <a:bodyPr/>
        <a:lstStyle/>
        <a:p>
          <a:endParaRPr lang="tr-TR"/>
        </a:p>
      </dgm:t>
    </dgm:pt>
    <dgm:pt modelId="{654E74C1-5360-4F5F-9D22-D271F34B4BD3}">
      <dgm:prSet phldrT="[Text]" custT="1"/>
      <dgm:spPr/>
      <dgm:t>
        <a:bodyPr/>
        <a:lstStyle/>
        <a:p>
          <a:r>
            <a:rPr lang="tr-TR" sz="1000" baseline="0" dirty="0"/>
            <a:t>qual  data analysis</a:t>
          </a:r>
        </a:p>
      </dgm:t>
    </dgm:pt>
    <dgm:pt modelId="{0BFAA82A-7556-42C6-A77B-38ED7480024E}" type="parTrans" cxnId="{28A40942-244E-4EE1-82E2-AE4AAE0FCBF4}">
      <dgm:prSet/>
      <dgm:spPr/>
      <dgm:t>
        <a:bodyPr/>
        <a:lstStyle/>
        <a:p>
          <a:endParaRPr lang="tr-TR"/>
        </a:p>
      </dgm:t>
    </dgm:pt>
    <dgm:pt modelId="{A38546F6-7475-4FEE-A60C-071D70B679AB}" type="sibTrans" cxnId="{28A40942-244E-4EE1-82E2-AE4AAE0FCBF4}">
      <dgm:prSet/>
      <dgm:spPr/>
      <dgm:t>
        <a:bodyPr/>
        <a:lstStyle/>
        <a:p>
          <a:endParaRPr lang="tr-TR"/>
        </a:p>
      </dgm:t>
    </dgm:pt>
    <dgm:pt modelId="{74F19EFD-D329-491D-9864-52F441745B3F}">
      <dgm:prSet phldrT="[Text]" custT="1"/>
      <dgm:spPr/>
      <dgm:t>
        <a:bodyPr/>
        <a:lstStyle/>
        <a:p>
          <a:r>
            <a:rPr lang="tr-TR" sz="1000" baseline="0" dirty="0"/>
            <a:t>qual results</a:t>
          </a:r>
        </a:p>
      </dgm:t>
    </dgm:pt>
    <dgm:pt modelId="{D67C6BDE-9A13-4360-9D7D-83337505C2E3}" type="parTrans" cxnId="{596BB946-6D0E-4657-8697-547437799C87}">
      <dgm:prSet/>
      <dgm:spPr/>
      <dgm:t>
        <a:bodyPr/>
        <a:lstStyle/>
        <a:p>
          <a:endParaRPr lang="tr-TR"/>
        </a:p>
      </dgm:t>
    </dgm:pt>
    <dgm:pt modelId="{73B72F6C-0158-4CF2-9CC8-8B63EECB5900}" type="sibTrans" cxnId="{596BB946-6D0E-4657-8697-547437799C87}">
      <dgm:prSet/>
      <dgm:spPr/>
      <dgm:t>
        <a:bodyPr/>
        <a:lstStyle/>
        <a:p>
          <a:endParaRPr lang="tr-TR"/>
        </a:p>
      </dgm:t>
    </dgm:pt>
    <dgm:pt modelId="{040F7189-C878-4449-8B77-043DB40155C4}">
      <dgm:prSet custT="1"/>
      <dgm:spPr/>
      <dgm:t>
        <a:bodyPr/>
        <a:lstStyle/>
        <a:p>
          <a:r>
            <a:rPr lang="tr-TR" sz="1000" baseline="0" dirty="0"/>
            <a:t>Develop instrument</a:t>
          </a:r>
        </a:p>
      </dgm:t>
    </dgm:pt>
    <dgm:pt modelId="{5692195C-1A33-469D-B79F-81AE2D3F39CE}" type="parTrans" cxnId="{FB456F98-E170-44C4-BC6A-D4783D361182}">
      <dgm:prSet/>
      <dgm:spPr/>
      <dgm:t>
        <a:bodyPr/>
        <a:lstStyle/>
        <a:p>
          <a:endParaRPr lang="tr-TR"/>
        </a:p>
      </dgm:t>
    </dgm:pt>
    <dgm:pt modelId="{07DE7E9D-E77B-497A-9572-E2C0DEE53417}" type="sibTrans" cxnId="{FB456F98-E170-44C4-BC6A-D4783D361182}">
      <dgm:prSet/>
      <dgm:spPr/>
      <dgm:t>
        <a:bodyPr/>
        <a:lstStyle/>
        <a:p>
          <a:endParaRPr lang="tr-TR"/>
        </a:p>
      </dgm:t>
    </dgm:pt>
    <dgm:pt modelId="{96B53ACD-8188-40A0-A5D3-937484334E7F}">
      <dgm:prSet custT="1"/>
      <dgm:spPr/>
      <dgm:t>
        <a:bodyPr/>
        <a:lstStyle/>
        <a:p>
          <a:r>
            <a:rPr lang="tr-TR" sz="1000" baseline="0" dirty="0"/>
            <a:t>QUAN data collection</a:t>
          </a:r>
        </a:p>
      </dgm:t>
    </dgm:pt>
    <dgm:pt modelId="{D4F2D47B-4D1B-454E-B6F9-9EA0DE31BBD5}" type="parTrans" cxnId="{4BD06711-5E96-4A93-89D7-B3261CF742F9}">
      <dgm:prSet/>
      <dgm:spPr/>
      <dgm:t>
        <a:bodyPr/>
        <a:lstStyle/>
        <a:p>
          <a:endParaRPr lang="tr-TR"/>
        </a:p>
      </dgm:t>
    </dgm:pt>
    <dgm:pt modelId="{DD5667E0-F34C-4BE4-8783-01DEE06EB6F3}" type="sibTrans" cxnId="{4BD06711-5E96-4A93-89D7-B3261CF742F9}">
      <dgm:prSet/>
      <dgm:spPr/>
      <dgm:t>
        <a:bodyPr/>
        <a:lstStyle/>
        <a:p>
          <a:endParaRPr lang="tr-TR"/>
        </a:p>
      </dgm:t>
    </dgm:pt>
    <dgm:pt modelId="{5C9F4DC0-D438-435E-9EB9-A6651BC41C8B}">
      <dgm:prSet custT="1"/>
      <dgm:spPr/>
      <dgm:t>
        <a:bodyPr/>
        <a:lstStyle/>
        <a:p>
          <a:r>
            <a:rPr lang="tr-TR" sz="1000" baseline="0" dirty="0"/>
            <a:t>QUAN data analysis</a:t>
          </a:r>
        </a:p>
      </dgm:t>
    </dgm:pt>
    <dgm:pt modelId="{0263EFFE-B320-4993-9676-98BABB33E245}" type="parTrans" cxnId="{950F358B-0F70-433A-A6F1-5ED3316B0883}">
      <dgm:prSet/>
      <dgm:spPr/>
      <dgm:t>
        <a:bodyPr/>
        <a:lstStyle/>
        <a:p>
          <a:endParaRPr lang="tr-TR"/>
        </a:p>
      </dgm:t>
    </dgm:pt>
    <dgm:pt modelId="{018C416D-D3A2-4A61-AD28-7EBD4F5E3F5C}" type="sibTrans" cxnId="{950F358B-0F70-433A-A6F1-5ED3316B0883}">
      <dgm:prSet/>
      <dgm:spPr/>
      <dgm:t>
        <a:bodyPr/>
        <a:lstStyle/>
        <a:p>
          <a:endParaRPr lang="tr-TR"/>
        </a:p>
      </dgm:t>
    </dgm:pt>
    <dgm:pt modelId="{0060E998-E6E9-4E1B-88FD-63EFA92DA160}">
      <dgm:prSet custT="1"/>
      <dgm:spPr/>
      <dgm:t>
        <a:bodyPr/>
        <a:lstStyle/>
        <a:p>
          <a:r>
            <a:rPr lang="tr-TR" sz="1000" baseline="0" dirty="0"/>
            <a:t>QUAN results</a:t>
          </a:r>
        </a:p>
      </dgm:t>
    </dgm:pt>
    <dgm:pt modelId="{5DFC255C-B290-4613-821A-59315177CFD7}" type="parTrans" cxnId="{60F7DD00-2947-409D-98C1-AB4FABE37909}">
      <dgm:prSet/>
      <dgm:spPr/>
      <dgm:t>
        <a:bodyPr/>
        <a:lstStyle/>
        <a:p>
          <a:endParaRPr lang="tr-TR"/>
        </a:p>
      </dgm:t>
    </dgm:pt>
    <dgm:pt modelId="{44E272CE-F5EB-459E-A85C-8C74330940EE}" type="sibTrans" cxnId="{60F7DD00-2947-409D-98C1-AB4FABE37909}">
      <dgm:prSet/>
      <dgm:spPr/>
      <dgm:t>
        <a:bodyPr/>
        <a:lstStyle/>
        <a:p>
          <a:endParaRPr lang="tr-TR"/>
        </a:p>
      </dgm:t>
    </dgm:pt>
    <dgm:pt modelId="{8972EB00-5BB8-4936-801E-AD63ED6E8F0B}">
      <dgm:prSet custT="1"/>
      <dgm:spPr/>
      <dgm:t>
        <a:bodyPr/>
        <a:lstStyle/>
        <a:p>
          <a:r>
            <a:rPr lang="tr-TR" sz="1000" baseline="0" dirty="0"/>
            <a:t>Interpretation</a:t>
          </a:r>
        </a:p>
        <a:p>
          <a:r>
            <a:rPr lang="tr-TR" sz="1000" baseline="0" dirty="0"/>
            <a:t>qual        QUAN</a:t>
          </a:r>
        </a:p>
      </dgm:t>
    </dgm:pt>
    <dgm:pt modelId="{A3AED53A-4418-495E-A492-341C78418EA5}" type="parTrans" cxnId="{CD1AB276-7367-4619-AEBD-F32E89029D35}">
      <dgm:prSet/>
      <dgm:spPr/>
      <dgm:t>
        <a:bodyPr/>
        <a:lstStyle/>
        <a:p>
          <a:endParaRPr lang="tr-TR"/>
        </a:p>
      </dgm:t>
    </dgm:pt>
    <dgm:pt modelId="{94E7F3C1-23E9-4DAC-A916-A2F900743D47}" type="sibTrans" cxnId="{CD1AB276-7367-4619-AEBD-F32E89029D35}">
      <dgm:prSet/>
      <dgm:spPr/>
      <dgm:t>
        <a:bodyPr/>
        <a:lstStyle/>
        <a:p>
          <a:endParaRPr lang="tr-TR"/>
        </a:p>
      </dgm:t>
    </dgm:pt>
    <dgm:pt modelId="{1695545F-06FB-4B8B-A22C-121833917EA9}" type="pres">
      <dgm:prSet presAssocID="{B140AD52-6B1A-489C-9320-D96B27C07218}" presName="Name0" presStyleCnt="0">
        <dgm:presLayoutVars>
          <dgm:dir/>
          <dgm:resizeHandles val="exact"/>
        </dgm:presLayoutVars>
      </dgm:prSet>
      <dgm:spPr/>
    </dgm:pt>
    <dgm:pt modelId="{9039DBB1-9665-4790-A12F-E44851CAF299}" type="pres">
      <dgm:prSet presAssocID="{DC90FAC7-3045-4FFF-B34A-F6A32339ACB8}" presName="node" presStyleLbl="node1" presStyleIdx="0" presStyleCnt="8">
        <dgm:presLayoutVars>
          <dgm:bulletEnabled val="1"/>
        </dgm:presLayoutVars>
      </dgm:prSet>
      <dgm:spPr/>
    </dgm:pt>
    <dgm:pt modelId="{36BC5B8B-947C-4ECB-B157-D38F2D0001A3}" type="pres">
      <dgm:prSet presAssocID="{352AA8DB-2584-4B78-B954-B57F24542EF2}" presName="sibTrans" presStyleLbl="sibTrans2D1" presStyleIdx="0" presStyleCnt="7"/>
      <dgm:spPr/>
    </dgm:pt>
    <dgm:pt modelId="{EF8E9305-53F5-46F6-906E-98B590834FC1}" type="pres">
      <dgm:prSet presAssocID="{352AA8DB-2584-4B78-B954-B57F24542EF2}" presName="connectorText" presStyleLbl="sibTrans2D1" presStyleIdx="0" presStyleCnt="7"/>
      <dgm:spPr/>
    </dgm:pt>
    <dgm:pt modelId="{E6D97982-75D4-4270-AA10-2581E940B5FD}" type="pres">
      <dgm:prSet presAssocID="{654E74C1-5360-4F5F-9D22-D271F34B4BD3}" presName="node" presStyleLbl="node1" presStyleIdx="1" presStyleCnt="8">
        <dgm:presLayoutVars>
          <dgm:bulletEnabled val="1"/>
        </dgm:presLayoutVars>
      </dgm:prSet>
      <dgm:spPr/>
    </dgm:pt>
    <dgm:pt modelId="{F60B2C58-5482-4DDD-B41A-E8335B108C96}" type="pres">
      <dgm:prSet presAssocID="{A38546F6-7475-4FEE-A60C-071D70B679AB}" presName="sibTrans" presStyleLbl="sibTrans2D1" presStyleIdx="1" presStyleCnt="7"/>
      <dgm:spPr/>
    </dgm:pt>
    <dgm:pt modelId="{CFE40548-1F8C-496F-9E51-F99F9AB044F2}" type="pres">
      <dgm:prSet presAssocID="{A38546F6-7475-4FEE-A60C-071D70B679AB}" presName="connectorText" presStyleLbl="sibTrans2D1" presStyleIdx="1" presStyleCnt="7"/>
      <dgm:spPr/>
    </dgm:pt>
    <dgm:pt modelId="{EDFC7A8A-C5AF-40D2-A8A7-9558C65D590E}" type="pres">
      <dgm:prSet presAssocID="{74F19EFD-D329-491D-9864-52F441745B3F}" presName="node" presStyleLbl="node1" presStyleIdx="2" presStyleCnt="8">
        <dgm:presLayoutVars>
          <dgm:bulletEnabled val="1"/>
        </dgm:presLayoutVars>
      </dgm:prSet>
      <dgm:spPr/>
    </dgm:pt>
    <dgm:pt modelId="{32597CEC-DCF7-4A24-8130-34BB18005F45}" type="pres">
      <dgm:prSet presAssocID="{73B72F6C-0158-4CF2-9CC8-8B63EECB5900}" presName="sibTrans" presStyleLbl="sibTrans2D1" presStyleIdx="2" presStyleCnt="7"/>
      <dgm:spPr/>
    </dgm:pt>
    <dgm:pt modelId="{9DAE510D-7F42-43BE-AD4B-89A25A83A279}" type="pres">
      <dgm:prSet presAssocID="{73B72F6C-0158-4CF2-9CC8-8B63EECB5900}" presName="connectorText" presStyleLbl="sibTrans2D1" presStyleIdx="2" presStyleCnt="7"/>
      <dgm:spPr/>
    </dgm:pt>
    <dgm:pt modelId="{B9262333-FF0F-4215-ACB2-9E13A0EEBC5E}" type="pres">
      <dgm:prSet presAssocID="{040F7189-C878-4449-8B77-043DB40155C4}" presName="node" presStyleLbl="node1" presStyleIdx="3" presStyleCnt="8">
        <dgm:presLayoutVars>
          <dgm:bulletEnabled val="1"/>
        </dgm:presLayoutVars>
      </dgm:prSet>
      <dgm:spPr/>
    </dgm:pt>
    <dgm:pt modelId="{720AC61B-EEE1-4F61-AE97-72A89B18FADF}" type="pres">
      <dgm:prSet presAssocID="{07DE7E9D-E77B-497A-9572-E2C0DEE53417}" presName="sibTrans" presStyleLbl="sibTrans2D1" presStyleIdx="3" presStyleCnt="7"/>
      <dgm:spPr/>
    </dgm:pt>
    <dgm:pt modelId="{28FC6E57-B915-4DA7-8BC3-E8F562FC5F85}" type="pres">
      <dgm:prSet presAssocID="{07DE7E9D-E77B-497A-9572-E2C0DEE53417}" presName="connectorText" presStyleLbl="sibTrans2D1" presStyleIdx="3" presStyleCnt="7"/>
      <dgm:spPr/>
    </dgm:pt>
    <dgm:pt modelId="{2A6A1917-DCED-4B17-AF19-9B746C135248}" type="pres">
      <dgm:prSet presAssocID="{96B53ACD-8188-40A0-A5D3-937484334E7F}" presName="node" presStyleLbl="node1" presStyleIdx="4" presStyleCnt="8">
        <dgm:presLayoutVars>
          <dgm:bulletEnabled val="1"/>
        </dgm:presLayoutVars>
      </dgm:prSet>
      <dgm:spPr/>
    </dgm:pt>
    <dgm:pt modelId="{0D2D5228-AF0D-4128-A557-02DC3FF1C143}" type="pres">
      <dgm:prSet presAssocID="{DD5667E0-F34C-4BE4-8783-01DEE06EB6F3}" presName="sibTrans" presStyleLbl="sibTrans2D1" presStyleIdx="4" presStyleCnt="7"/>
      <dgm:spPr/>
    </dgm:pt>
    <dgm:pt modelId="{1A61DF3E-FECC-4510-B668-7E1B245AC7F0}" type="pres">
      <dgm:prSet presAssocID="{DD5667E0-F34C-4BE4-8783-01DEE06EB6F3}" presName="connectorText" presStyleLbl="sibTrans2D1" presStyleIdx="4" presStyleCnt="7"/>
      <dgm:spPr/>
    </dgm:pt>
    <dgm:pt modelId="{758991BB-87BD-4456-8CB0-2FCF5325905C}" type="pres">
      <dgm:prSet presAssocID="{5C9F4DC0-D438-435E-9EB9-A6651BC41C8B}" presName="node" presStyleLbl="node1" presStyleIdx="5" presStyleCnt="8">
        <dgm:presLayoutVars>
          <dgm:bulletEnabled val="1"/>
        </dgm:presLayoutVars>
      </dgm:prSet>
      <dgm:spPr/>
    </dgm:pt>
    <dgm:pt modelId="{2536ADC4-6C89-4697-8384-17EA57937368}" type="pres">
      <dgm:prSet presAssocID="{018C416D-D3A2-4A61-AD28-7EBD4F5E3F5C}" presName="sibTrans" presStyleLbl="sibTrans2D1" presStyleIdx="5" presStyleCnt="7"/>
      <dgm:spPr/>
    </dgm:pt>
    <dgm:pt modelId="{AA726390-B22E-4982-9005-0696851ACC1C}" type="pres">
      <dgm:prSet presAssocID="{018C416D-D3A2-4A61-AD28-7EBD4F5E3F5C}" presName="connectorText" presStyleLbl="sibTrans2D1" presStyleIdx="5" presStyleCnt="7"/>
      <dgm:spPr/>
    </dgm:pt>
    <dgm:pt modelId="{EBA28883-A77D-4511-A461-4F15DADD8C1D}" type="pres">
      <dgm:prSet presAssocID="{0060E998-E6E9-4E1B-88FD-63EFA92DA160}" presName="node" presStyleLbl="node1" presStyleIdx="6" presStyleCnt="8">
        <dgm:presLayoutVars>
          <dgm:bulletEnabled val="1"/>
        </dgm:presLayoutVars>
      </dgm:prSet>
      <dgm:spPr/>
    </dgm:pt>
    <dgm:pt modelId="{92AB35F5-5E29-4213-9B5F-CCDF1AE6B978}" type="pres">
      <dgm:prSet presAssocID="{44E272CE-F5EB-459E-A85C-8C74330940EE}" presName="sibTrans" presStyleLbl="sibTrans2D1" presStyleIdx="6" presStyleCnt="7"/>
      <dgm:spPr/>
    </dgm:pt>
    <dgm:pt modelId="{E723ED29-D325-4A49-BCD0-5A1442971FE9}" type="pres">
      <dgm:prSet presAssocID="{44E272CE-F5EB-459E-A85C-8C74330940EE}" presName="connectorText" presStyleLbl="sibTrans2D1" presStyleIdx="6" presStyleCnt="7"/>
      <dgm:spPr/>
    </dgm:pt>
    <dgm:pt modelId="{6F19CAD4-50EB-41B4-8F12-77514BA38D99}" type="pres">
      <dgm:prSet presAssocID="{8972EB00-5BB8-4936-801E-AD63ED6E8F0B}" presName="node" presStyleLbl="node1" presStyleIdx="7" presStyleCnt="8" custScaleX="146520">
        <dgm:presLayoutVars>
          <dgm:bulletEnabled val="1"/>
        </dgm:presLayoutVars>
      </dgm:prSet>
      <dgm:spPr/>
    </dgm:pt>
  </dgm:ptLst>
  <dgm:cxnLst>
    <dgm:cxn modelId="{60F7DD00-2947-409D-98C1-AB4FABE37909}" srcId="{B140AD52-6B1A-489C-9320-D96B27C07218}" destId="{0060E998-E6E9-4E1B-88FD-63EFA92DA160}" srcOrd="6" destOrd="0" parTransId="{5DFC255C-B290-4613-821A-59315177CFD7}" sibTransId="{44E272CE-F5EB-459E-A85C-8C74330940EE}"/>
    <dgm:cxn modelId="{4BD06711-5E96-4A93-89D7-B3261CF742F9}" srcId="{B140AD52-6B1A-489C-9320-D96B27C07218}" destId="{96B53ACD-8188-40A0-A5D3-937484334E7F}" srcOrd="4" destOrd="0" parTransId="{D4F2D47B-4D1B-454E-B6F9-9EA0DE31BBD5}" sibTransId="{DD5667E0-F34C-4BE4-8783-01DEE06EB6F3}"/>
    <dgm:cxn modelId="{29F20921-03BD-42D8-BE40-6D9B89D9AEF8}" type="presOf" srcId="{8972EB00-5BB8-4936-801E-AD63ED6E8F0B}" destId="{6F19CAD4-50EB-41B4-8F12-77514BA38D99}" srcOrd="0" destOrd="0" presId="urn:microsoft.com/office/officeart/2005/8/layout/process1"/>
    <dgm:cxn modelId="{F70C4823-B383-4F5C-8891-375C0E29CCC7}" type="presOf" srcId="{A38546F6-7475-4FEE-A60C-071D70B679AB}" destId="{CFE40548-1F8C-496F-9E51-F99F9AB044F2}" srcOrd="1" destOrd="0" presId="urn:microsoft.com/office/officeart/2005/8/layout/process1"/>
    <dgm:cxn modelId="{C74A8D24-8D3D-4971-B9CC-1939362142BA}" type="presOf" srcId="{44E272CE-F5EB-459E-A85C-8C74330940EE}" destId="{92AB35F5-5E29-4213-9B5F-CCDF1AE6B978}" srcOrd="0" destOrd="0" presId="urn:microsoft.com/office/officeart/2005/8/layout/process1"/>
    <dgm:cxn modelId="{DE32393C-D59C-456C-B4D4-6E968A6A6308}" type="presOf" srcId="{73B72F6C-0158-4CF2-9CC8-8B63EECB5900}" destId="{32597CEC-DCF7-4A24-8130-34BB18005F45}" srcOrd="0" destOrd="0" presId="urn:microsoft.com/office/officeart/2005/8/layout/process1"/>
    <dgm:cxn modelId="{95FCE73C-F94E-4CA2-937A-CDCB6AD672EC}" type="presOf" srcId="{0060E998-E6E9-4E1B-88FD-63EFA92DA160}" destId="{EBA28883-A77D-4511-A461-4F15DADD8C1D}" srcOrd="0" destOrd="0" presId="urn:microsoft.com/office/officeart/2005/8/layout/process1"/>
    <dgm:cxn modelId="{28A40942-244E-4EE1-82E2-AE4AAE0FCBF4}" srcId="{B140AD52-6B1A-489C-9320-D96B27C07218}" destId="{654E74C1-5360-4F5F-9D22-D271F34B4BD3}" srcOrd="1" destOrd="0" parTransId="{0BFAA82A-7556-42C6-A77B-38ED7480024E}" sibTransId="{A38546F6-7475-4FEE-A60C-071D70B679AB}"/>
    <dgm:cxn modelId="{2EE13244-DA4F-4473-9E15-5954698497B2}" type="presOf" srcId="{DD5667E0-F34C-4BE4-8783-01DEE06EB6F3}" destId="{1A61DF3E-FECC-4510-B668-7E1B245AC7F0}" srcOrd="1" destOrd="0" presId="urn:microsoft.com/office/officeart/2005/8/layout/process1"/>
    <dgm:cxn modelId="{596BB946-6D0E-4657-8697-547437799C87}" srcId="{B140AD52-6B1A-489C-9320-D96B27C07218}" destId="{74F19EFD-D329-491D-9864-52F441745B3F}" srcOrd="2" destOrd="0" parTransId="{D67C6BDE-9A13-4360-9D7D-83337505C2E3}" sibTransId="{73B72F6C-0158-4CF2-9CC8-8B63EECB5900}"/>
    <dgm:cxn modelId="{595CC148-8DC0-4F97-B902-968940DEDB8C}" type="presOf" srcId="{07DE7E9D-E77B-497A-9572-E2C0DEE53417}" destId="{28FC6E57-B915-4DA7-8BC3-E8F562FC5F85}" srcOrd="1" destOrd="0" presId="urn:microsoft.com/office/officeart/2005/8/layout/process1"/>
    <dgm:cxn modelId="{73947F58-1DF6-485D-86EB-A45DB20305D6}" type="presOf" srcId="{B140AD52-6B1A-489C-9320-D96B27C07218}" destId="{1695545F-06FB-4B8B-A22C-121833917EA9}" srcOrd="0" destOrd="0" presId="urn:microsoft.com/office/officeart/2005/8/layout/process1"/>
    <dgm:cxn modelId="{8A67B35B-9A3F-4F02-87A5-B9FA58C243B0}" type="presOf" srcId="{96B53ACD-8188-40A0-A5D3-937484334E7F}" destId="{2A6A1917-DCED-4B17-AF19-9B746C135248}" srcOrd="0" destOrd="0" presId="urn:microsoft.com/office/officeart/2005/8/layout/process1"/>
    <dgm:cxn modelId="{E1841C5D-B9F7-41D3-B8DE-CD8986EA40C0}" type="presOf" srcId="{DD5667E0-F34C-4BE4-8783-01DEE06EB6F3}" destId="{0D2D5228-AF0D-4128-A557-02DC3FF1C143}" srcOrd="0" destOrd="0" presId="urn:microsoft.com/office/officeart/2005/8/layout/process1"/>
    <dgm:cxn modelId="{CD1AB276-7367-4619-AEBD-F32E89029D35}" srcId="{B140AD52-6B1A-489C-9320-D96B27C07218}" destId="{8972EB00-5BB8-4936-801E-AD63ED6E8F0B}" srcOrd="7" destOrd="0" parTransId="{A3AED53A-4418-495E-A492-341C78418EA5}" sibTransId="{94E7F3C1-23E9-4DAC-A916-A2F900743D47}"/>
    <dgm:cxn modelId="{950F358B-0F70-433A-A6F1-5ED3316B0883}" srcId="{B140AD52-6B1A-489C-9320-D96B27C07218}" destId="{5C9F4DC0-D438-435E-9EB9-A6651BC41C8B}" srcOrd="5" destOrd="0" parTransId="{0263EFFE-B320-4993-9676-98BABB33E245}" sibTransId="{018C416D-D3A2-4A61-AD28-7EBD4F5E3F5C}"/>
    <dgm:cxn modelId="{FB456F98-E170-44C4-BC6A-D4783D361182}" srcId="{B140AD52-6B1A-489C-9320-D96B27C07218}" destId="{040F7189-C878-4449-8B77-043DB40155C4}" srcOrd="3" destOrd="0" parTransId="{5692195C-1A33-469D-B79F-81AE2D3F39CE}" sibTransId="{07DE7E9D-E77B-497A-9572-E2C0DEE53417}"/>
    <dgm:cxn modelId="{7D3ABE9E-40F6-4E68-A3E4-1AAFA9F20D34}" type="presOf" srcId="{73B72F6C-0158-4CF2-9CC8-8B63EECB5900}" destId="{9DAE510D-7F42-43BE-AD4B-89A25A83A279}" srcOrd="1" destOrd="0" presId="urn:microsoft.com/office/officeart/2005/8/layout/process1"/>
    <dgm:cxn modelId="{DC8D0DA0-30BA-43D7-B338-5AEE5BA78FF7}" type="presOf" srcId="{654E74C1-5360-4F5F-9D22-D271F34B4BD3}" destId="{E6D97982-75D4-4270-AA10-2581E940B5FD}" srcOrd="0" destOrd="0" presId="urn:microsoft.com/office/officeart/2005/8/layout/process1"/>
    <dgm:cxn modelId="{47183BA6-CC3C-4960-8FF3-4DE1D17CD766}" type="presOf" srcId="{352AA8DB-2584-4B78-B954-B57F24542EF2}" destId="{36BC5B8B-947C-4ECB-B157-D38F2D0001A3}" srcOrd="0" destOrd="0" presId="urn:microsoft.com/office/officeart/2005/8/layout/process1"/>
    <dgm:cxn modelId="{C18CB0A8-72B4-4D37-BFAC-C876AA9C02AB}" type="presOf" srcId="{DC90FAC7-3045-4FFF-B34A-F6A32339ACB8}" destId="{9039DBB1-9665-4790-A12F-E44851CAF299}" srcOrd="0" destOrd="0" presId="urn:microsoft.com/office/officeart/2005/8/layout/process1"/>
    <dgm:cxn modelId="{D6F276AA-4AE8-4A04-8854-35A0EAB87A5A}" srcId="{B140AD52-6B1A-489C-9320-D96B27C07218}" destId="{DC90FAC7-3045-4FFF-B34A-F6A32339ACB8}" srcOrd="0" destOrd="0" parTransId="{C47486EA-D234-4DD0-8D5A-B7FADC09BD1C}" sibTransId="{352AA8DB-2584-4B78-B954-B57F24542EF2}"/>
    <dgm:cxn modelId="{9BA0A6B2-9B74-4721-BE81-025277F1D54D}" type="presOf" srcId="{74F19EFD-D329-491D-9864-52F441745B3F}" destId="{EDFC7A8A-C5AF-40D2-A8A7-9558C65D590E}" srcOrd="0" destOrd="0" presId="urn:microsoft.com/office/officeart/2005/8/layout/process1"/>
    <dgm:cxn modelId="{24B0D3B7-B114-45D3-A156-4C332176DA32}" type="presOf" srcId="{44E272CE-F5EB-459E-A85C-8C74330940EE}" destId="{E723ED29-D325-4A49-BCD0-5A1442971FE9}" srcOrd="1" destOrd="0" presId="urn:microsoft.com/office/officeart/2005/8/layout/process1"/>
    <dgm:cxn modelId="{8573BAD3-2665-4DB6-B3B0-A84524AD4B6B}" type="presOf" srcId="{07DE7E9D-E77B-497A-9572-E2C0DEE53417}" destId="{720AC61B-EEE1-4F61-AE97-72A89B18FADF}" srcOrd="0" destOrd="0" presId="urn:microsoft.com/office/officeart/2005/8/layout/process1"/>
    <dgm:cxn modelId="{D478ADD7-D1DB-4505-ACE9-89F68383C886}" type="presOf" srcId="{A38546F6-7475-4FEE-A60C-071D70B679AB}" destId="{F60B2C58-5482-4DDD-B41A-E8335B108C96}" srcOrd="0" destOrd="0" presId="urn:microsoft.com/office/officeart/2005/8/layout/process1"/>
    <dgm:cxn modelId="{416547D8-4C8D-482B-B6DC-06790F0FABE8}" type="presOf" srcId="{040F7189-C878-4449-8B77-043DB40155C4}" destId="{B9262333-FF0F-4215-ACB2-9E13A0EEBC5E}" srcOrd="0" destOrd="0" presId="urn:microsoft.com/office/officeart/2005/8/layout/process1"/>
    <dgm:cxn modelId="{2C2BB6E2-2E98-4399-9A34-0AF96B220E50}" type="presOf" srcId="{018C416D-D3A2-4A61-AD28-7EBD4F5E3F5C}" destId="{AA726390-B22E-4982-9005-0696851ACC1C}" srcOrd="1" destOrd="0" presId="urn:microsoft.com/office/officeart/2005/8/layout/process1"/>
    <dgm:cxn modelId="{9F8FCDEC-BC73-4547-9273-8D8C30C81E77}" type="presOf" srcId="{352AA8DB-2584-4B78-B954-B57F24542EF2}" destId="{EF8E9305-53F5-46F6-906E-98B590834FC1}" srcOrd="1" destOrd="0" presId="urn:microsoft.com/office/officeart/2005/8/layout/process1"/>
    <dgm:cxn modelId="{9DE283F5-DEFD-4198-BC57-405BB19B52D5}" type="presOf" srcId="{5C9F4DC0-D438-435E-9EB9-A6651BC41C8B}" destId="{758991BB-87BD-4456-8CB0-2FCF5325905C}" srcOrd="0" destOrd="0" presId="urn:microsoft.com/office/officeart/2005/8/layout/process1"/>
    <dgm:cxn modelId="{5831C3FC-4A65-41D4-9E63-7128D07C6DCB}" type="presOf" srcId="{018C416D-D3A2-4A61-AD28-7EBD4F5E3F5C}" destId="{2536ADC4-6C89-4697-8384-17EA57937368}" srcOrd="0" destOrd="0" presId="urn:microsoft.com/office/officeart/2005/8/layout/process1"/>
    <dgm:cxn modelId="{E9F068D2-C4C8-41F0-9C81-D24695347EDE}" type="presParOf" srcId="{1695545F-06FB-4B8B-A22C-121833917EA9}" destId="{9039DBB1-9665-4790-A12F-E44851CAF299}" srcOrd="0" destOrd="0" presId="urn:microsoft.com/office/officeart/2005/8/layout/process1"/>
    <dgm:cxn modelId="{F5D74461-9358-4F3C-98D4-1E7755188A2B}" type="presParOf" srcId="{1695545F-06FB-4B8B-A22C-121833917EA9}" destId="{36BC5B8B-947C-4ECB-B157-D38F2D0001A3}" srcOrd="1" destOrd="0" presId="urn:microsoft.com/office/officeart/2005/8/layout/process1"/>
    <dgm:cxn modelId="{1D28B964-2512-4B8D-8CDF-76A04E735530}" type="presParOf" srcId="{36BC5B8B-947C-4ECB-B157-D38F2D0001A3}" destId="{EF8E9305-53F5-46F6-906E-98B590834FC1}" srcOrd="0" destOrd="0" presId="urn:microsoft.com/office/officeart/2005/8/layout/process1"/>
    <dgm:cxn modelId="{07EDDFC2-AA9F-4C1C-AF11-788CE3745B96}" type="presParOf" srcId="{1695545F-06FB-4B8B-A22C-121833917EA9}" destId="{E6D97982-75D4-4270-AA10-2581E940B5FD}" srcOrd="2" destOrd="0" presId="urn:microsoft.com/office/officeart/2005/8/layout/process1"/>
    <dgm:cxn modelId="{149CFD80-4E85-4C37-8F6B-CB7658FF9E8E}" type="presParOf" srcId="{1695545F-06FB-4B8B-A22C-121833917EA9}" destId="{F60B2C58-5482-4DDD-B41A-E8335B108C96}" srcOrd="3" destOrd="0" presId="urn:microsoft.com/office/officeart/2005/8/layout/process1"/>
    <dgm:cxn modelId="{55C7F2C2-8FBD-41B1-938C-07CF3B4B58D2}" type="presParOf" srcId="{F60B2C58-5482-4DDD-B41A-E8335B108C96}" destId="{CFE40548-1F8C-496F-9E51-F99F9AB044F2}" srcOrd="0" destOrd="0" presId="urn:microsoft.com/office/officeart/2005/8/layout/process1"/>
    <dgm:cxn modelId="{4674FEB8-A5FB-4C11-B0FE-4348AECD6B7D}" type="presParOf" srcId="{1695545F-06FB-4B8B-A22C-121833917EA9}" destId="{EDFC7A8A-C5AF-40D2-A8A7-9558C65D590E}" srcOrd="4" destOrd="0" presId="urn:microsoft.com/office/officeart/2005/8/layout/process1"/>
    <dgm:cxn modelId="{7682504B-787D-467C-9E97-498C0076F001}" type="presParOf" srcId="{1695545F-06FB-4B8B-A22C-121833917EA9}" destId="{32597CEC-DCF7-4A24-8130-34BB18005F45}" srcOrd="5" destOrd="0" presId="urn:microsoft.com/office/officeart/2005/8/layout/process1"/>
    <dgm:cxn modelId="{CC97624F-583D-49D5-831D-411A72C7C6AD}" type="presParOf" srcId="{32597CEC-DCF7-4A24-8130-34BB18005F45}" destId="{9DAE510D-7F42-43BE-AD4B-89A25A83A279}" srcOrd="0" destOrd="0" presId="urn:microsoft.com/office/officeart/2005/8/layout/process1"/>
    <dgm:cxn modelId="{A1362C91-E959-49B8-8A9A-D7FBC02C1C89}" type="presParOf" srcId="{1695545F-06FB-4B8B-A22C-121833917EA9}" destId="{B9262333-FF0F-4215-ACB2-9E13A0EEBC5E}" srcOrd="6" destOrd="0" presId="urn:microsoft.com/office/officeart/2005/8/layout/process1"/>
    <dgm:cxn modelId="{5D258D6D-4ED6-48D0-BDE6-4C2B97E1C86E}" type="presParOf" srcId="{1695545F-06FB-4B8B-A22C-121833917EA9}" destId="{720AC61B-EEE1-4F61-AE97-72A89B18FADF}" srcOrd="7" destOrd="0" presId="urn:microsoft.com/office/officeart/2005/8/layout/process1"/>
    <dgm:cxn modelId="{5D67BE99-AB13-4689-BAA2-0557B3DB27E9}" type="presParOf" srcId="{720AC61B-EEE1-4F61-AE97-72A89B18FADF}" destId="{28FC6E57-B915-4DA7-8BC3-E8F562FC5F85}" srcOrd="0" destOrd="0" presId="urn:microsoft.com/office/officeart/2005/8/layout/process1"/>
    <dgm:cxn modelId="{74D216C9-7217-493D-BE8C-1FE54C0B7DC8}" type="presParOf" srcId="{1695545F-06FB-4B8B-A22C-121833917EA9}" destId="{2A6A1917-DCED-4B17-AF19-9B746C135248}" srcOrd="8" destOrd="0" presId="urn:microsoft.com/office/officeart/2005/8/layout/process1"/>
    <dgm:cxn modelId="{AF14EF06-27E8-4762-81D5-FB5A087EAC0C}" type="presParOf" srcId="{1695545F-06FB-4B8B-A22C-121833917EA9}" destId="{0D2D5228-AF0D-4128-A557-02DC3FF1C143}" srcOrd="9" destOrd="0" presId="urn:microsoft.com/office/officeart/2005/8/layout/process1"/>
    <dgm:cxn modelId="{00D1E211-CE81-4CCB-8DFB-2D8CD82D7C3C}" type="presParOf" srcId="{0D2D5228-AF0D-4128-A557-02DC3FF1C143}" destId="{1A61DF3E-FECC-4510-B668-7E1B245AC7F0}" srcOrd="0" destOrd="0" presId="urn:microsoft.com/office/officeart/2005/8/layout/process1"/>
    <dgm:cxn modelId="{3788E8B7-5D23-43A3-82BC-D837FFA85242}" type="presParOf" srcId="{1695545F-06FB-4B8B-A22C-121833917EA9}" destId="{758991BB-87BD-4456-8CB0-2FCF5325905C}" srcOrd="10" destOrd="0" presId="urn:microsoft.com/office/officeart/2005/8/layout/process1"/>
    <dgm:cxn modelId="{B15BDCEA-A68C-4762-AD7B-81082B5F4370}" type="presParOf" srcId="{1695545F-06FB-4B8B-A22C-121833917EA9}" destId="{2536ADC4-6C89-4697-8384-17EA57937368}" srcOrd="11" destOrd="0" presId="urn:microsoft.com/office/officeart/2005/8/layout/process1"/>
    <dgm:cxn modelId="{E1ADC8F9-8C07-441C-BED5-621BD1EAAC6F}" type="presParOf" srcId="{2536ADC4-6C89-4697-8384-17EA57937368}" destId="{AA726390-B22E-4982-9005-0696851ACC1C}" srcOrd="0" destOrd="0" presId="urn:microsoft.com/office/officeart/2005/8/layout/process1"/>
    <dgm:cxn modelId="{90C9B15B-DEB4-462E-8B95-48FEDB1BA96A}" type="presParOf" srcId="{1695545F-06FB-4B8B-A22C-121833917EA9}" destId="{EBA28883-A77D-4511-A461-4F15DADD8C1D}" srcOrd="12" destOrd="0" presId="urn:microsoft.com/office/officeart/2005/8/layout/process1"/>
    <dgm:cxn modelId="{D9CA408C-211F-4423-A23F-5A67B6E6CF5B}" type="presParOf" srcId="{1695545F-06FB-4B8B-A22C-121833917EA9}" destId="{92AB35F5-5E29-4213-9B5F-CCDF1AE6B978}" srcOrd="13" destOrd="0" presId="urn:microsoft.com/office/officeart/2005/8/layout/process1"/>
    <dgm:cxn modelId="{308C2CD6-8B53-4804-8441-65F0590A2C34}" type="presParOf" srcId="{92AB35F5-5E29-4213-9B5F-CCDF1AE6B978}" destId="{E723ED29-D325-4A49-BCD0-5A1442971FE9}" srcOrd="0" destOrd="0" presId="urn:microsoft.com/office/officeart/2005/8/layout/process1"/>
    <dgm:cxn modelId="{32CB4D9C-6CB4-4A47-BF6E-2C17D236C10A}" type="presParOf" srcId="{1695545F-06FB-4B8B-A22C-121833917EA9}" destId="{6F19CAD4-50EB-41B4-8F12-77514BA38D99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40AD52-6B1A-489C-9320-D96B27C072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90FAC7-3045-4FFF-B34A-F6A32339ACB8}">
      <dgm:prSet phldrT="[Text]" custT="1"/>
      <dgm:spPr/>
      <dgm:t>
        <a:bodyPr/>
        <a:lstStyle/>
        <a:p>
          <a:r>
            <a:rPr lang="tr-TR" sz="1000" baseline="0" dirty="0"/>
            <a:t>QUAL data collection</a:t>
          </a:r>
        </a:p>
      </dgm:t>
    </dgm:pt>
    <dgm:pt modelId="{C47486EA-D234-4DD0-8D5A-B7FADC09BD1C}" type="parTrans" cxnId="{D6F276AA-4AE8-4A04-8854-35A0EAB87A5A}">
      <dgm:prSet/>
      <dgm:spPr/>
      <dgm:t>
        <a:bodyPr/>
        <a:lstStyle/>
        <a:p>
          <a:endParaRPr lang="tr-TR"/>
        </a:p>
      </dgm:t>
    </dgm:pt>
    <dgm:pt modelId="{352AA8DB-2584-4B78-B954-B57F24542EF2}" type="sibTrans" cxnId="{D6F276AA-4AE8-4A04-8854-35A0EAB87A5A}">
      <dgm:prSet/>
      <dgm:spPr/>
      <dgm:t>
        <a:bodyPr/>
        <a:lstStyle/>
        <a:p>
          <a:endParaRPr lang="tr-TR"/>
        </a:p>
      </dgm:t>
    </dgm:pt>
    <dgm:pt modelId="{654E74C1-5360-4F5F-9D22-D271F34B4BD3}">
      <dgm:prSet phldrT="[Text]" custT="1"/>
      <dgm:spPr/>
      <dgm:t>
        <a:bodyPr/>
        <a:lstStyle/>
        <a:p>
          <a:r>
            <a:rPr lang="tr-TR" sz="1000" baseline="0" dirty="0"/>
            <a:t>QUAL  data analysis</a:t>
          </a:r>
        </a:p>
      </dgm:t>
    </dgm:pt>
    <dgm:pt modelId="{0BFAA82A-7556-42C6-A77B-38ED7480024E}" type="parTrans" cxnId="{28A40942-244E-4EE1-82E2-AE4AAE0FCBF4}">
      <dgm:prSet/>
      <dgm:spPr/>
      <dgm:t>
        <a:bodyPr/>
        <a:lstStyle/>
        <a:p>
          <a:endParaRPr lang="tr-TR"/>
        </a:p>
      </dgm:t>
    </dgm:pt>
    <dgm:pt modelId="{A38546F6-7475-4FEE-A60C-071D70B679AB}" type="sibTrans" cxnId="{28A40942-244E-4EE1-82E2-AE4AAE0FCBF4}">
      <dgm:prSet/>
      <dgm:spPr/>
      <dgm:t>
        <a:bodyPr/>
        <a:lstStyle/>
        <a:p>
          <a:endParaRPr lang="tr-TR"/>
        </a:p>
      </dgm:t>
    </dgm:pt>
    <dgm:pt modelId="{74F19EFD-D329-491D-9864-52F441745B3F}">
      <dgm:prSet phldrT="[Text]" custT="1"/>
      <dgm:spPr/>
      <dgm:t>
        <a:bodyPr/>
        <a:lstStyle/>
        <a:p>
          <a:r>
            <a:rPr lang="tr-TR" sz="1000" baseline="0" dirty="0"/>
            <a:t>QUAL results</a:t>
          </a:r>
        </a:p>
      </dgm:t>
    </dgm:pt>
    <dgm:pt modelId="{D67C6BDE-9A13-4360-9D7D-83337505C2E3}" type="parTrans" cxnId="{596BB946-6D0E-4657-8697-547437799C87}">
      <dgm:prSet/>
      <dgm:spPr/>
      <dgm:t>
        <a:bodyPr/>
        <a:lstStyle/>
        <a:p>
          <a:endParaRPr lang="tr-TR"/>
        </a:p>
      </dgm:t>
    </dgm:pt>
    <dgm:pt modelId="{73B72F6C-0158-4CF2-9CC8-8B63EECB5900}" type="sibTrans" cxnId="{596BB946-6D0E-4657-8697-547437799C87}">
      <dgm:prSet/>
      <dgm:spPr/>
      <dgm:t>
        <a:bodyPr/>
        <a:lstStyle/>
        <a:p>
          <a:endParaRPr lang="tr-TR"/>
        </a:p>
      </dgm:t>
    </dgm:pt>
    <dgm:pt modelId="{040F7189-C878-4449-8B77-043DB40155C4}">
      <dgm:prSet custT="1"/>
      <dgm:spPr/>
      <dgm:t>
        <a:bodyPr/>
        <a:lstStyle/>
        <a:p>
          <a:r>
            <a:rPr lang="tr-TR" sz="1000" baseline="0" dirty="0"/>
            <a:t>Develop taxonomy or theory for testing</a:t>
          </a:r>
        </a:p>
      </dgm:t>
    </dgm:pt>
    <dgm:pt modelId="{5692195C-1A33-469D-B79F-81AE2D3F39CE}" type="parTrans" cxnId="{FB456F98-E170-44C4-BC6A-D4783D361182}">
      <dgm:prSet/>
      <dgm:spPr/>
      <dgm:t>
        <a:bodyPr/>
        <a:lstStyle/>
        <a:p>
          <a:endParaRPr lang="tr-TR"/>
        </a:p>
      </dgm:t>
    </dgm:pt>
    <dgm:pt modelId="{07DE7E9D-E77B-497A-9572-E2C0DEE53417}" type="sibTrans" cxnId="{FB456F98-E170-44C4-BC6A-D4783D361182}">
      <dgm:prSet/>
      <dgm:spPr/>
      <dgm:t>
        <a:bodyPr/>
        <a:lstStyle/>
        <a:p>
          <a:endParaRPr lang="tr-TR"/>
        </a:p>
      </dgm:t>
    </dgm:pt>
    <dgm:pt modelId="{96B53ACD-8188-40A0-A5D3-937484334E7F}">
      <dgm:prSet custT="1"/>
      <dgm:spPr/>
      <dgm:t>
        <a:bodyPr/>
        <a:lstStyle/>
        <a:p>
          <a:r>
            <a:rPr lang="tr-TR" sz="1000" baseline="0" dirty="0"/>
            <a:t>quan data collection</a:t>
          </a:r>
        </a:p>
      </dgm:t>
    </dgm:pt>
    <dgm:pt modelId="{D4F2D47B-4D1B-454E-B6F9-9EA0DE31BBD5}" type="parTrans" cxnId="{4BD06711-5E96-4A93-89D7-B3261CF742F9}">
      <dgm:prSet/>
      <dgm:spPr/>
      <dgm:t>
        <a:bodyPr/>
        <a:lstStyle/>
        <a:p>
          <a:endParaRPr lang="tr-TR"/>
        </a:p>
      </dgm:t>
    </dgm:pt>
    <dgm:pt modelId="{DD5667E0-F34C-4BE4-8783-01DEE06EB6F3}" type="sibTrans" cxnId="{4BD06711-5E96-4A93-89D7-B3261CF742F9}">
      <dgm:prSet/>
      <dgm:spPr/>
      <dgm:t>
        <a:bodyPr/>
        <a:lstStyle/>
        <a:p>
          <a:endParaRPr lang="tr-TR"/>
        </a:p>
      </dgm:t>
    </dgm:pt>
    <dgm:pt modelId="{5C9F4DC0-D438-435E-9EB9-A6651BC41C8B}">
      <dgm:prSet custT="1"/>
      <dgm:spPr/>
      <dgm:t>
        <a:bodyPr/>
        <a:lstStyle/>
        <a:p>
          <a:r>
            <a:rPr lang="tr-TR" sz="1000" baseline="0" dirty="0"/>
            <a:t>quan data analysis</a:t>
          </a:r>
        </a:p>
      </dgm:t>
    </dgm:pt>
    <dgm:pt modelId="{0263EFFE-B320-4993-9676-98BABB33E245}" type="parTrans" cxnId="{950F358B-0F70-433A-A6F1-5ED3316B0883}">
      <dgm:prSet/>
      <dgm:spPr/>
      <dgm:t>
        <a:bodyPr/>
        <a:lstStyle/>
        <a:p>
          <a:endParaRPr lang="tr-TR"/>
        </a:p>
      </dgm:t>
    </dgm:pt>
    <dgm:pt modelId="{018C416D-D3A2-4A61-AD28-7EBD4F5E3F5C}" type="sibTrans" cxnId="{950F358B-0F70-433A-A6F1-5ED3316B0883}">
      <dgm:prSet/>
      <dgm:spPr/>
      <dgm:t>
        <a:bodyPr/>
        <a:lstStyle/>
        <a:p>
          <a:endParaRPr lang="tr-TR"/>
        </a:p>
      </dgm:t>
    </dgm:pt>
    <dgm:pt modelId="{0060E998-E6E9-4E1B-88FD-63EFA92DA160}">
      <dgm:prSet custT="1"/>
      <dgm:spPr/>
      <dgm:t>
        <a:bodyPr/>
        <a:lstStyle/>
        <a:p>
          <a:r>
            <a:rPr lang="tr-TR" sz="1000" baseline="0" dirty="0"/>
            <a:t>quan results</a:t>
          </a:r>
        </a:p>
      </dgm:t>
    </dgm:pt>
    <dgm:pt modelId="{5DFC255C-B290-4613-821A-59315177CFD7}" type="parTrans" cxnId="{60F7DD00-2947-409D-98C1-AB4FABE37909}">
      <dgm:prSet/>
      <dgm:spPr/>
      <dgm:t>
        <a:bodyPr/>
        <a:lstStyle/>
        <a:p>
          <a:endParaRPr lang="tr-TR"/>
        </a:p>
      </dgm:t>
    </dgm:pt>
    <dgm:pt modelId="{44E272CE-F5EB-459E-A85C-8C74330940EE}" type="sibTrans" cxnId="{60F7DD00-2947-409D-98C1-AB4FABE37909}">
      <dgm:prSet/>
      <dgm:spPr/>
      <dgm:t>
        <a:bodyPr/>
        <a:lstStyle/>
        <a:p>
          <a:endParaRPr lang="tr-TR"/>
        </a:p>
      </dgm:t>
    </dgm:pt>
    <dgm:pt modelId="{8972EB00-5BB8-4936-801E-AD63ED6E8F0B}">
      <dgm:prSet custT="1"/>
      <dgm:spPr/>
      <dgm:t>
        <a:bodyPr/>
        <a:lstStyle/>
        <a:p>
          <a:pPr algn="ctr"/>
          <a:r>
            <a:rPr lang="tr-TR" sz="1000" baseline="0" dirty="0"/>
            <a:t>Interpretation</a:t>
          </a:r>
        </a:p>
        <a:p>
          <a:pPr algn="l"/>
          <a:r>
            <a:rPr lang="tr-TR" sz="1000" baseline="0" dirty="0"/>
            <a:t>QUAL        quan</a:t>
          </a:r>
        </a:p>
      </dgm:t>
    </dgm:pt>
    <dgm:pt modelId="{A3AED53A-4418-495E-A492-341C78418EA5}" type="parTrans" cxnId="{CD1AB276-7367-4619-AEBD-F32E89029D35}">
      <dgm:prSet/>
      <dgm:spPr/>
      <dgm:t>
        <a:bodyPr/>
        <a:lstStyle/>
        <a:p>
          <a:endParaRPr lang="tr-TR"/>
        </a:p>
      </dgm:t>
    </dgm:pt>
    <dgm:pt modelId="{94E7F3C1-23E9-4DAC-A916-A2F900743D47}" type="sibTrans" cxnId="{CD1AB276-7367-4619-AEBD-F32E89029D35}">
      <dgm:prSet/>
      <dgm:spPr/>
      <dgm:t>
        <a:bodyPr/>
        <a:lstStyle/>
        <a:p>
          <a:endParaRPr lang="tr-TR"/>
        </a:p>
      </dgm:t>
    </dgm:pt>
    <dgm:pt modelId="{1695545F-06FB-4B8B-A22C-121833917EA9}" type="pres">
      <dgm:prSet presAssocID="{B140AD52-6B1A-489C-9320-D96B27C07218}" presName="Name0" presStyleCnt="0">
        <dgm:presLayoutVars>
          <dgm:dir/>
          <dgm:resizeHandles val="exact"/>
        </dgm:presLayoutVars>
      </dgm:prSet>
      <dgm:spPr/>
    </dgm:pt>
    <dgm:pt modelId="{9039DBB1-9665-4790-A12F-E44851CAF299}" type="pres">
      <dgm:prSet presAssocID="{DC90FAC7-3045-4FFF-B34A-F6A32339ACB8}" presName="node" presStyleLbl="node1" presStyleIdx="0" presStyleCnt="8">
        <dgm:presLayoutVars>
          <dgm:bulletEnabled val="1"/>
        </dgm:presLayoutVars>
      </dgm:prSet>
      <dgm:spPr/>
    </dgm:pt>
    <dgm:pt modelId="{36BC5B8B-947C-4ECB-B157-D38F2D0001A3}" type="pres">
      <dgm:prSet presAssocID="{352AA8DB-2584-4B78-B954-B57F24542EF2}" presName="sibTrans" presStyleLbl="sibTrans2D1" presStyleIdx="0" presStyleCnt="7"/>
      <dgm:spPr/>
    </dgm:pt>
    <dgm:pt modelId="{EF8E9305-53F5-46F6-906E-98B590834FC1}" type="pres">
      <dgm:prSet presAssocID="{352AA8DB-2584-4B78-B954-B57F24542EF2}" presName="connectorText" presStyleLbl="sibTrans2D1" presStyleIdx="0" presStyleCnt="7"/>
      <dgm:spPr/>
    </dgm:pt>
    <dgm:pt modelId="{E6D97982-75D4-4270-AA10-2581E940B5FD}" type="pres">
      <dgm:prSet presAssocID="{654E74C1-5360-4F5F-9D22-D271F34B4BD3}" presName="node" presStyleLbl="node1" presStyleIdx="1" presStyleCnt="8">
        <dgm:presLayoutVars>
          <dgm:bulletEnabled val="1"/>
        </dgm:presLayoutVars>
      </dgm:prSet>
      <dgm:spPr/>
    </dgm:pt>
    <dgm:pt modelId="{F60B2C58-5482-4DDD-B41A-E8335B108C96}" type="pres">
      <dgm:prSet presAssocID="{A38546F6-7475-4FEE-A60C-071D70B679AB}" presName="sibTrans" presStyleLbl="sibTrans2D1" presStyleIdx="1" presStyleCnt="7"/>
      <dgm:spPr/>
    </dgm:pt>
    <dgm:pt modelId="{CFE40548-1F8C-496F-9E51-F99F9AB044F2}" type="pres">
      <dgm:prSet presAssocID="{A38546F6-7475-4FEE-A60C-071D70B679AB}" presName="connectorText" presStyleLbl="sibTrans2D1" presStyleIdx="1" presStyleCnt="7"/>
      <dgm:spPr/>
    </dgm:pt>
    <dgm:pt modelId="{EDFC7A8A-C5AF-40D2-A8A7-9558C65D590E}" type="pres">
      <dgm:prSet presAssocID="{74F19EFD-D329-491D-9864-52F441745B3F}" presName="node" presStyleLbl="node1" presStyleIdx="2" presStyleCnt="8">
        <dgm:presLayoutVars>
          <dgm:bulletEnabled val="1"/>
        </dgm:presLayoutVars>
      </dgm:prSet>
      <dgm:spPr/>
    </dgm:pt>
    <dgm:pt modelId="{32597CEC-DCF7-4A24-8130-34BB18005F45}" type="pres">
      <dgm:prSet presAssocID="{73B72F6C-0158-4CF2-9CC8-8B63EECB5900}" presName="sibTrans" presStyleLbl="sibTrans2D1" presStyleIdx="2" presStyleCnt="7"/>
      <dgm:spPr/>
    </dgm:pt>
    <dgm:pt modelId="{9DAE510D-7F42-43BE-AD4B-89A25A83A279}" type="pres">
      <dgm:prSet presAssocID="{73B72F6C-0158-4CF2-9CC8-8B63EECB5900}" presName="connectorText" presStyleLbl="sibTrans2D1" presStyleIdx="2" presStyleCnt="7"/>
      <dgm:spPr/>
    </dgm:pt>
    <dgm:pt modelId="{B9262333-FF0F-4215-ACB2-9E13A0EEBC5E}" type="pres">
      <dgm:prSet presAssocID="{040F7189-C878-4449-8B77-043DB40155C4}" presName="node" presStyleLbl="node1" presStyleIdx="3" presStyleCnt="8">
        <dgm:presLayoutVars>
          <dgm:bulletEnabled val="1"/>
        </dgm:presLayoutVars>
      </dgm:prSet>
      <dgm:spPr/>
    </dgm:pt>
    <dgm:pt modelId="{720AC61B-EEE1-4F61-AE97-72A89B18FADF}" type="pres">
      <dgm:prSet presAssocID="{07DE7E9D-E77B-497A-9572-E2C0DEE53417}" presName="sibTrans" presStyleLbl="sibTrans2D1" presStyleIdx="3" presStyleCnt="7"/>
      <dgm:spPr/>
    </dgm:pt>
    <dgm:pt modelId="{28FC6E57-B915-4DA7-8BC3-E8F562FC5F85}" type="pres">
      <dgm:prSet presAssocID="{07DE7E9D-E77B-497A-9572-E2C0DEE53417}" presName="connectorText" presStyleLbl="sibTrans2D1" presStyleIdx="3" presStyleCnt="7"/>
      <dgm:spPr/>
    </dgm:pt>
    <dgm:pt modelId="{2A6A1917-DCED-4B17-AF19-9B746C135248}" type="pres">
      <dgm:prSet presAssocID="{96B53ACD-8188-40A0-A5D3-937484334E7F}" presName="node" presStyleLbl="node1" presStyleIdx="4" presStyleCnt="8">
        <dgm:presLayoutVars>
          <dgm:bulletEnabled val="1"/>
        </dgm:presLayoutVars>
      </dgm:prSet>
      <dgm:spPr/>
    </dgm:pt>
    <dgm:pt modelId="{0D2D5228-AF0D-4128-A557-02DC3FF1C143}" type="pres">
      <dgm:prSet presAssocID="{DD5667E0-F34C-4BE4-8783-01DEE06EB6F3}" presName="sibTrans" presStyleLbl="sibTrans2D1" presStyleIdx="4" presStyleCnt="7"/>
      <dgm:spPr/>
    </dgm:pt>
    <dgm:pt modelId="{1A61DF3E-FECC-4510-B668-7E1B245AC7F0}" type="pres">
      <dgm:prSet presAssocID="{DD5667E0-F34C-4BE4-8783-01DEE06EB6F3}" presName="connectorText" presStyleLbl="sibTrans2D1" presStyleIdx="4" presStyleCnt="7"/>
      <dgm:spPr/>
    </dgm:pt>
    <dgm:pt modelId="{758991BB-87BD-4456-8CB0-2FCF5325905C}" type="pres">
      <dgm:prSet presAssocID="{5C9F4DC0-D438-435E-9EB9-A6651BC41C8B}" presName="node" presStyleLbl="node1" presStyleIdx="5" presStyleCnt="8">
        <dgm:presLayoutVars>
          <dgm:bulletEnabled val="1"/>
        </dgm:presLayoutVars>
      </dgm:prSet>
      <dgm:spPr/>
    </dgm:pt>
    <dgm:pt modelId="{2536ADC4-6C89-4697-8384-17EA57937368}" type="pres">
      <dgm:prSet presAssocID="{018C416D-D3A2-4A61-AD28-7EBD4F5E3F5C}" presName="sibTrans" presStyleLbl="sibTrans2D1" presStyleIdx="5" presStyleCnt="7"/>
      <dgm:spPr/>
    </dgm:pt>
    <dgm:pt modelId="{AA726390-B22E-4982-9005-0696851ACC1C}" type="pres">
      <dgm:prSet presAssocID="{018C416D-D3A2-4A61-AD28-7EBD4F5E3F5C}" presName="connectorText" presStyleLbl="sibTrans2D1" presStyleIdx="5" presStyleCnt="7"/>
      <dgm:spPr/>
    </dgm:pt>
    <dgm:pt modelId="{EBA28883-A77D-4511-A461-4F15DADD8C1D}" type="pres">
      <dgm:prSet presAssocID="{0060E998-E6E9-4E1B-88FD-63EFA92DA160}" presName="node" presStyleLbl="node1" presStyleIdx="6" presStyleCnt="8">
        <dgm:presLayoutVars>
          <dgm:bulletEnabled val="1"/>
        </dgm:presLayoutVars>
      </dgm:prSet>
      <dgm:spPr/>
    </dgm:pt>
    <dgm:pt modelId="{92AB35F5-5E29-4213-9B5F-CCDF1AE6B978}" type="pres">
      <dgm:prSet presAssocID="{44E272CE-F5EB-459E-A85C-8C74330940EE}" presName="sibTrans" presStyleLbl="sibTrans2D1" presStyleIdx="6" presStyleCnt="7"/>
      <dgm:spPr/>
    </dgm:pt>
    <dgm:pt modelId="{E723ED29-D325-4A49-BCD0-5A1442971FE9}" type="pres">
      <dgm:prSet presAssocID="{44E272CE-F5EB-459E-A85C-8C74330940EE}" presName="connectorText" presStyleLbl="sibTrans2D1" presStyleIdx="6" presStyleCnt="7"/>
      <dgm:spPr/>
    </dgm:pt>
    <dgm:pt modelId="{6F19CAD4-50EB-41B4-8F12-77514BA38D99}" type="pres">
      <dgm:prSet presAssocID="{8972EB00-5BB8-4936-801E-AD63ED6E8F0B}" presName="node" presStyleLbl="node1" presStyleIdx="7" presStyleCnt="8" custScaleX="146520">
        <dgm:presLayoutVars>
          <dgm:bulletEnabled val="1"/>
        </dgm:presLayoutVars>
      </dgm:prSet>
      <dgm:spPr/>
    </dgm:pt>
  </dgm:ptLst>
  <dgm:cxnLst>
    <dgm:cxn modelId="{60F7DD00-2947-409D-98C1-AB4FABE37909}" srcId="{B140AD52-6B1A-489C-9320-D96B27C07218}" destId="{0060E998-E6E9-4E1B-88FD-63EFA92DA160}" srcOrd="6" destOrd="0" parTransId="{5DFC255C-B290-4613-821A-59315177CFD7}" sibTransId="{44E272CE-F5EB-459E-A85C-8C74330940EE}"/>
    <dgm:cxn modelId="{93E28201-7B5F-42B9-AC83-B0C742651055}" type="presOf" srcId="{352AA8DB-2584-4B78-B954-B57F24542EF2}" destId="{36BC5B8B-947C-4ECB-B157-D38F2D0001A3}" srcOrd="0" destOrd="0" presId="urn:microsoft.com/office/officeart/2005/8/layout/process1"/>
    <dgm:cxn modelId="{4BD06711-5E96-4A93-89D7-B3261CF742F9}" srcId="{B140AD52-6B1A-489C-9320-D96B27C07218}" destId="{96B53ACD-8188-40A0-A5D3-937484334E7F}" srcOrd="4" destOrd="0" parTransId="{D4F2D47B-4D1B-454E-B6F9-9EA0DE31BBD5}" sibTransId="{DD5667E0-F34C-4BE4-8783-01DEE06EB6F3}"/>
    <dgm:cxn modelId="{2504C713-3C94-4E21-B418-94D802D83024}" type="presOf" srcId="{5C9F4DC0-D438-435E-9EB9-A6651BC41C8B}" destId="{758991BB-87BD-4456-8CB0-2FCF5325905C}" srcOrd="0" destOrd="0" presId="urn:microsoft.com/office/officeart/2005/8/layout/process1"/>
    <dgm:cxn modelId="{2B8CD829-D4A0-4702-95FD-CA25981B7DEC}" type="presOf" srcId="{0060E998-E6E9-4E1B-88FD-63EFA92DA160}" destId="{EBA28883-A77D-4511-A461-4F15DADD8C1D}" srcOrd="0" destOrd="0" presId="urn:microsoft.com/office/officeart/2005/8/layout/process1"/>
    <dgm:cxn modelId="{7DAD2732-0654-4E20-A0AD-F6C9B5567D64}" type="presOf" srcId="{44E272CE-F5EB-459E-A85C-8C74330940EE}" destId="{E723ED29-D325-4A49-BCD0-5A1442971FE9}" srcOrd="1" destOrd="0" presId="urn:microsoft.com/office/officeart/2005/8/layout/process1"/>
    <dgm:cxn modelId="{288B7C35-F401-4BEE-B166-EA64EF6A46A5}" type="presOf" srcId="{654E74C1-5360-4F5F-9D22-D271F34B4BD3}" destId="{E6D97982-75D4-4270-AA10-2581E940B5FD}" srcOrd="0" destOrd="0" presId="urn:microsoft.com/office/officeart/2005/8/layout/process1"/>
    <dgm:cxn modelId="{28A40942-244E-4EE1-82E2-AE4AAE0FCBF4}" srcId="{B140AD52-6B1A-489C-9320-D96B27C07218}" destId="{654E74C1-5360-4F5F-9D22-D271F34B4BD3}" srcOrd="1" destOrd="0" parTransId="{0BFAA82A-7556-42C6-A77B-38ED7480024E}" sibTransId="{A38546F6-7475-4FEE-A60C-071D70B679AB}"/>
    <dgm:cxn modelId="{596BB946-6D0E-4657-8697-547437799C87}" srcId="{B140AD52-6B1A-489C-9320-D96B27C07218}" destId="{74F19EFD-D329-491D-9864-52F441745B3F}" srcOrd="2" destOrd="0" parTransId="{D67C6BDE-9A13-4360-9D7D-83337505C2E3}" sibTransId="{73B72F6C-0158-4CF2-9CC8-8B63EECB5900}"/>
    <dgm:cxn modelId="{C3847565-7C50-468C-8A79-7FFEC4BAA744}" type="presOf" srcId="{040F7189-C878-4449-8B77-043DB40155C4}" destId="{B9262333-FF0F-4215-ACB2-9E13A0EEBC5E}" srcOrd="0" destOrd="0" presId="urn:microsoft.com/office/officeart/2005/8/layout/process1"/>
    <dgm:cxn modelId="{80304F72-8F2A-4EF3-A0F4-DA3DF9E7E00A}" type="presOf" srcId="{96B53ACD-8188-40A0-A5D3-937484334E7F}" destId="{2A6A1917-DCED-4B17-AF19-9B746C135248}" srcOrd="0" destOrd="0" presId="urn:microsoft.com/office/officeart/2005/8/layout/process1"/>
    <dgm:cxn modelId="{20E6CB72-7221-414B-A9F4-DDCCCF6E0519}" type="presOf" srcId="{DD5667E0-F34C-4BE4-8783-01DEE06EB6F3}" destId="{0D2D5228-AF0D-4128-A557-02DC3FF1C143}" srcOrd="0" destOrd="0" presId="urn:microsoft.com/office/officeart/2005/8/layout/process1"/>
    <dgm:cxn modelId="{847B4374-5415-41BC-8CA1-9B83E3B5FC97}" type="presOf" srcId="{DC90FAC7-3045-4FFF-B34A-F6A32339ACB8}" destId="{9039DBB1-9665-4790-A12F-E44851CAF299}" srcOrd="0" destOrd="0" presId="urn:microsoft.com/office/officeart/2005/8/layout/process1"/>
    <dgm:cxn modelId="{CD1AB276-7367-4619-AEBD-F32E89029D35}" srcId="{B140AD52-6B1A-489C-9320-D96B27C07218}" destId="{8972EB00-5BB8-4936-801E-AD63ED6E8F0B}" srcOrd="7" destOrd="0" parTransId="{A3AED53A-4418-495E-A492-341C78418EA5}" sibTransId="{94E7F3C1-23E9-4DAC-A916-A2F900743D47}"/>
    <dgm:cxn modelId="{E31B3B82-BD06-4BFC-9D27-62592936CF57}" type="presOf" srcId="{73B72F6C-0158-4CF2-9CC8-8B63EECB5900}" destId="{9DAE510D-7F42-43BE-AD4B-89A25A83A279}" srcOrd="1" destOrd="0" presId="urn:microsoft.com/office/officeart/2005/8/layout/process1"/>
    <dgm:cxn modelId="{30F89383-7F6D-44F8-8865-0B49DB17523A}" type="presOf" srcId="{A38546F6-7475-4FEE-A60C-071D70B679AB}" destId="{CFE40548-1F8C-496F-9E51-F99F9AB044F2}" srcOrd="1" destOrd="0" presId="urn:microsoft.com/office/officeart/2005/8/layout/process1"/>
    <dgm:cxn modelId="{950F358B-0F70-433A-A6F1-5ED3316B0883}" srcId="{B140AD52-6B1A-489C-9320-D96B27C07218}" destId="{5C9F4DC0-D438-435E-9EB9-A6651BC41C8B}" srcOrd="5" destOrd="0" parTransId="{0263EFFE-B320-4993-9676-98BABB33E245}" sibTransId="{018C416D-D3A2-4A61-AD28-7EBD4F5E3F5C}"/>
    <dgm:cxn modelId="{FB456F98-E170-44C4-BC6A-D4783D361182}" srcId="{B140AD52-6B1A-489C-9320-D96B27C07218}" destId="{040F7189-C878-4449-8B77-043DB40155C4}" srcOrd="3" destOrd="0" parTransId="{5692195C-1A33-469D-B79F-81AE2D3F39CE}" sibTransId="{07DE7E9D-E77B-497A-9572-E2C0DEE53417}"/>
    <dgm:cxn modelId="{1865579A-5575-4547-92C5-0EACF3D7BD80}" type="presOf" srcId="{018C416D-D3A2-4A61-AD28-7EBD4F5E3F5C}" destId="{AA726390-B22E-4982-9005-0696851ACC1C}" srcOrd="1" destOrd="0" presId="urn:microsoft.com/office/officeart/2005/8/layout/process1"/>
    <dgm:cxn modelId="{47F7B8A4-9C8C-496F-A324-56681EEF8B0C}" type="presOf" srcId="{DD5667E0-F34C-4BE4-8783-01DEE06EB6F3}" destId="{1A61DF3E-FECC-4510-B668-7E1B245AC7F0}" srcOrd="1" destOrd="0" presId="urn:microsoft.com/office/officeart/2005/8/layout/process1"/>
    <dgm:cxn modelId="{D6F276AA-4AE8-4A04-8854-35A0EAB87A5A}" srcId="{B140AD52-6B1A-489C-9320-D96B27C07218}" destId="{DC90FAC7-3045-4FFF-B34A-F6A32339ACB8}" srcOrd="0" destOrd="0" parTransId="{C47486EA-D234-4DD0-8D5A-B7FADC09BD1C}" sibTransId="{352AA8DB-2584-4B78-B954-B57F24542EF2}"/>
    <dgm:cxn modelId="{1193C8B9-ED5E-475A-8DE7-15BFD5559A03}" type="presOf" srcId="{018C416D-D3A2-4A61-AD28-7EBD4F5E3F5C}" destId="{2536ADC4-6C89-4697-8384-17EA57937368}" srcOrd="0" destOrd="0" presId="urn:microsoft.com/office/officeart/2005/8/layout/process1"/>
    <dgm:cxn modelId="{AC0D12C5-5A1C-42D6-86E5-7C4F85111638}" type="presOf" srcId="{B140AD52-6B1A-489C-9320-D96B27C07218}" destId="{1695545F-06FB-4B8B-A22C-121833917EA9}" srcOrd="0" destOrd="0" presId="urn:microsoft.com/office/officeart/2005/8/layout/process1"/>
    <dgm:cxn modelId="{C0D476CB-893B-47A1-A10F-D429983B4696}" type="presOf" srcId="{07DE7E9D-E77B-497A-9572-E2C0DEE53417}" destId="{720AC61B-EEE1-4F61-AE97-72A89B18FADF}" srcOrd="0" destOrd="0" presId="urn:microsoft.com/office/officeart/2005/8/layout/process1"/>
    <dgm:cxn modelId="{9EBAF3CE-2D1D-4E8C-8E27-B00C84D26E9A}" type="presOf" srcId="{A38546F6-7475-4FEE-A60C-071D70B679AB}" destId="{F60B2C58-5482-4DDD-B41A-E8335B108C96}" srcOrd="0" destOrd="0" presId="urn:microsoft.com/office/officeart/2005/8/layout/process1"/>
    <dgm:cxn modelId="{7DE020D2-DA4F-4445-86DA-9260217E176E}" type="presOf" srcId="{74F19EFD-D329-491D-9864-52F441745B3F}" destId="{EDFC7A8A-C5AF-40D2-A8A7-9558C65D590E}" srcOrd="0" destOrd="0" presId="urn:microsoft.com/office/officeart/2005/8/layout/process1"/>
    <dgm:cxn modelId="{12A740D7-B9A4-44B9-A458-9E97D907F371}" type="presOf" srcId="{352AA8DB-2584-4B78-B954-B57F24542EF2}" destId="{EF8E9305-53F5-46F6-906E-98B590834FC1}" srcOrd="1" destOrd="0" presId="urn:microsoft.com/office/officeart/2005/8/layout/process1"/>
    <dgm:cxn modelId="{E7D543DB-342F-41A2-9C99-FDD61874F406}" type="presOf" srcId="{07DE7E9D-E77B-497A-9572-E2C0DEE53417}" destId="{28FC6E57-B915-4DA7-8BC3-E8F562FC5F85}" srcOrd="1" destOrd="0" presId="urn:microsoft.com/office/officeart/2005/8/layout/process1"/>
    <dgm:cxn modelId="{EF8500EE-5995-4F6A-A10A-705BDAFA77B2}" type="presOf" srcId="{73B72F6C-0158-4CF2-9CC8-8B63EECB5900}" destId="{32597CEC-DCF7-4A24-8130-34BB18005F45}" srcOrd="0" destOrd="0" presId="urn:microsoft.com/office/officeart/2005/8/layout/process1"/>
    <dgm:cxn modelId="{FC8FF9F1-CDCB-4A26-88E0-4E6024F226D1}" type="presOf" srcId="{44E272CE-F5EB-459E-A85C-8C74330940EE}" destId="{92AB35F5-5E29-4213-9B5F-CCDF1AE6B978}" srcOrd="0" destOrd="0" presId="urn:microsoft.com/office/officeart/2005/8/layout/process1"/>
    <dgm:cxn modelId="{A64CB8FE-432E-4B48-A803-BD70561AE912}" type="presOf" srcId="{8972EB00-5BB8-4936-801E-AD63ED6E8F0B}" destId="{6F19CAD4-50EB-41B4-8F12-77514BA38D99}" srcOrd="0" destOrd="0" presId="urn:microsoft.com/office/officeart/2005/8/layout/process1"/>
    <dgm:cxn modelId="{233500C1-5CF7-4905-A023-133F1DA96E35}" type="presParOf" srcId="{1695545F-06FB-4B8B-A22C-121833917EA9}" destId="{9039DBB1-9665-4790-A12F-E44851CAF299}" srcOrd="0" destOrd="0" presId="urn:microsoft.com/office/officeart/2005/8/layout/process1"/>
    <dgm:cxn modelId="{0DAE801D-4EC9-435D-9B2F-E2A4B8A0E71F}" type="presParOf" srcId="{1695545F-06FB-4B8B-A22C-121833917EA9}" destId="{36BC5B8B-947C-4ECB-B157-D38F2D0001A3}" srcOrd="1" destOrd="0" presId="urn:microsoft.com/office/officeart/2005/8/layout/process1"/>
    <dgm:cxn modelId="{AC6DBD79-E59D-44E8-A8B2-BF9E19D9E2D8}" type="presParOf" srcId="{36BC5B8B-947C-4ECB-B157-D38F2D0001A3}" destId="{EF8E9305-53F5-46F6-906E-98B590834FC1}" srcOrd="0" destOrd="0" presId="urn:microsoft.com/office/officeart/2005/8/layout/process1"/>
    <dgm:cxn modelId="{4B0213B5-8E89-4664-BF85-635A0776838E}" type="presParOf" srcId="{1695545F-06FB-4B8B-A22C-121833917EA9}" destId="{E6D97982-75D4-4270-AA10-2581E940B5FD}" srcOrd="2" destOrd="0" presId="urn:microsoft.com/office/officeart/2005/8/layout/process1"/>
    <dgm:cxn modelId="{63347AFE-1AAC-4645-A1AB-EF1FCF0FB821}" type="presParOf" srcId="{1695545F-06FB-4B8B-A22C-121833917EA9}" destId="{F60B2C58-5482-4DDD-B41A-E8335B108C96}" srcOrd="3" destOrd="0" presId="urn:microsoft.com/office/officeart/2005/8/layout/process1"/>
    <dgm:cxn modelId="{D6C721FE-1ED5-4134-9850-B968955D1666}" type="presParOf" srcId="{F60B2C58-5482-4DDD-B41A-E8335B108C96}" destId="{CFE40548-1F8C-496F-9E51-F99F9AB044F2}" srcOrd="0" destOrd="0" presId="urn:microsoft.com/office/officeart/2005/8/layout/process1"/>
    <dgm:cxn modelId="{07252881-A86B-491B-BAFB-DD6D41933B15}" type="presParOf" srcId="{1695545F-06FB-4B8B-A22C-121833917EA9}" destId="{EDFC7A8A-C5AF-40D2-A8A7-9558C65D590E}" srcOrd="4" destOrd="0" presId="urn:microsoft.com/office/officeart/2005/8/layout/process1"/>
    <dgm:cxn modelId="{DA342948-11B9-4BAD-BCF2-3BC88E205871}" type="presParOf" srcId="{1695545F-06FB-4B8B-A22C-121833917EA9}" destId="{32597CEC-DCF7-4A24-8130-34BB18005F45}" srcOrd="5" destOrd="0" presId="urn:microsoft.com/office/officeart/2005/8/layout/process1"/>
    <dgm:cxn modelId="{7A7D6387-A064-4B3F-AB5A-0174B4F892F4}" type="presParOf" srcId="{32597CEC-DCF7-4A24-8130-34BB18005F45}" destId="{9DAE510D-7F42-43BE-AD4B-89A25A83A279}" srcOrd="0" destOrd="0" presId="urn:microsoft.com/office/officeart/2005/8/layout/process1"/>
    <dgm:cxn modelId="{886CDA11-E9F6-4FFC-A39D-DC6FBA41060F}" type="presParOf" srcId="{1695545F-06FB-4B8B-A22C-121833917EA9}" destId="{B9262333-FF0F-4215-ACB2-9E13A0EEBC5E}" srcOrd="6" destOrd="0" presId="urn:microsoft.com/office/officeart/2005/8/layout/process1"/>
    <dgm:cxn modelId="{2ECC60E5-652B-4FB1-808B-F4E25BC5C931}" type="presParOf" srcId="{1695545F-06FB-4B8B-A22C-121833917EA9}" destId="{720AC61B-EEE1-4F61-AE97-72A89B18FADF}" srcOrd="7" destOrd="0" presId="urn:microsoft.com/office/officeart/2005/8/layout/process1"/>
    <dgm:cxn modelId="{B07BB49C-751E-499A-924C-A7E8B22F3CEA}" type="presParOf" srcId="{720AC61B-EEE1-4F61-AE97-72A89B18FADF}" destId="{28FC6E57-B915-4DA7-8BC3-E8F562FC5F85}" srcOrd="0" destOrd="0" presId="urn:microsoft.com/office/officeart/2005/8/layout/process1"/>
    <dgm:cxn modelId="{82C91F6B-B3F3-4730-9E3A-F28EB37DD48B}" type="presParOf" srcId="{1695545F-06FB-4B8B-A22C-121833917EA9}" destId="{2A6A1917-DCED-4B17-AF19-9B746C135248}" srcOrd="8" destOrd="0" presId="urn:microsoft.com/office/officeart/2005/8/layout/process1"/>
    <dgm:cxn modelId="{BCDF5869-578F-4406-9039-8CF4C365DFE9}" type="presParOf" srcId="{1695545F-06FB-4B8B-A22C-121833917EA9}" destId="{0D2D5228-AF0D-4128-A557-02DC3FF1C143}" srcOrd="9" destOrd="0" presId="urn:microsoft.com/office/officeart/2005/8/layout/process1"/>
    <dgm:cxn modelId="{B66217F6-10AE-4397-815B-A8B9380BC008}" type="presParOf" srcId="{0D2D5228-AF0D-4128-A557-02DC3FF1C143}" destId="{1A61DF3E-FECC-4510-B668-7E1B245AC7F0}" srcOrd="0" destOrd="0" presId="urn:microsoft.com/office/officeart/2005/8/layout/process1"/>
    <dgm:cxn modelId="{250A904B-50E6-49C0-A946-983ED1FB70ED}" type="presParOf" srcId="{1695545F-06FB-4B8B-A22C-121833917EA9}" destId="{758991BB-87BD-4456-8CB0-2FCF5325905C}" srcOrd="10" destOrd="0" presId="urn:microsoft.com/office/officeart/2005/8/layout/process1"/>
    <dgm:cxn modelId="{9EE243E9-23AB-4A02-962D-F5FE6A6BC7B6}" type="presParOf" srcId="{1695545F-06FB-4B8B-A22C-121833917EA9}" destId="{2536ADC4-6C89-4697-8384-17EA57937368}" srcOrd="11" destOrd="0" presId="urn:microsoft.com/office/officeart/2005/8/layout/process1"/>
    <dgm:cxn modelId="{2A7070A4-CC34-4ACD-906B-54A2D900C454}" type="presParOf" srcId="{2536ADC4-6C89-4697-8384-17EA57937368}" destId="{AA726390-B22E-4982-9005-0696851ACC1C}" srcOrd="0" destOrd="0" presId="urn:microsoft.com/office/officeart/2005/8/layout/process1"/>
    <dgm:cxn modelId="{50DD92C4-39FE-4418-9CA4-C08B2D8FA48A}" type="presParOf" srcId="{1695545F-06FB-4B8B-A22C-121833917EA9}" destId="{EBA28883-A77D-4511-A461-4F15DADD8C1D}" srcOrd="12" destOrd="0" presId="urn:microsoft.com/office/officeart/2005/8/layout/process1"/>
    <dgm:cxn modelId="{63587FD7-55FF-4421-99E1-3F5819C12336}" type="presParOf" srcId="{1695545F-06FB-4B8B-A22C-121833917EA9}" destId="{92AB35F5-5E29-4213-9B5F-CCDF1AE6B978}" srcOrd="13" destOrd="0" presId="urn:microsoft.com/office/officeart/2005/8/layout/process1"/>
    <dgm:cxn modelId="{7A54C861-9409-4E10-9728-CC871557A2E2}" type="presParOf" srcId="{92AB35F5-5E29-4213-9B5F-CCDF1AE6B978}" destId="{E723ED29-D325-4A49-BCD0-5A1442971FE9}" srcOrd="0" destOrd="0" presId="urn:microsoft.com/office/officeart/2005/8/layout/process1"/>
    <dgm:cxn modelId="{94E398EE-9711-4EF1-A0AB-BAB75BACE9C7}" type="presParOf" srcId="{1695545F-06FB-4B8B-A22C-121833917EA9}" destId="{6F19CAD4-50EB-41B4-8F12-77514BA38D99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E853F1-2B80-4690-9393-6DFA7C6E3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7FCEBF3-775B-438A-9944-72358083BA11}">
      <dgm:prSet phldrT="[Text]" custT="1"/>
      <dgm:spPr/>
      <dgm:t>
        <a:bodyPr/>
        <a:lstStyle/>
        <a:p>
          <a:r>
            <a:rPr lang="tr-TR" sz="1400" dirty="0"/>
            <a:t>Timing</a:t>
          </a:r>
        </a:p>
      </dgm:t>
    </dgm:pt>
    <dgm:pt modelId="{9883BE51-67C6-44FD-B2E9-5BFF7E331178}" type="parTrans" cxnId="{0A958459-18D9-477B-B924-944B1AAA2B18}">
      <dgm:prSet/>
      <dgm:spPr/>
      <dgm:t>
        <a:bodyPr/>
        <a:lstStyle/>
        <a:p>
          <a:endParaRPr lang="tr-TR" sz="1400"/>
        </a:p>
      </dgm:t>
    </dgm:pt>
    <dgm:pt modelId="{C5FA366C-8B1A-4382-A68D-5F87E466C278}" type="sibTrans" cxnId="{0A958459-18D9-477B-B924-944B1AAA2B18}">
      <dgm:prSet/>
      <dgm:spPr/>
      <dgm:t>
        <a:bodyPr/>
        <a:lstStyle/>
        <a:p>
          <a:endParaRPr lang="tr-TR" sz="1400"/>
        </a:p>
      </dgm:t>
    </dgm:pt>
    <dgm:pt modelId="{544598E7-42C0-45DF-A924-C40A393C1B64}">
      <dgm:prSet phldrT="[Text]" custT="1"/>
      <dgm:spPr/>
      <dgm:t>
        <a:bodyPr/>
        <a:lstStyle/>
        <a:p>
          <a:r>
            <a:rPr lang="tr-TR" sz="1400" dirty="0"/>
            <a:t>Concurrent timing</a:t>
          </a:r>
        </a:p>
      </dgm:t>
    </dgm:pt>
    <dgm:pt modelId="{9EB21A30-ED6F-4AD1-8CF1-811B781EE144}" type="parTrans" cxnId="{709C3C89-36ED-41E9-9047-6567163FD7E3}">
      <dgm:prSet/>
      <dgm:spPr/>
      <dgm:t>
        <a:bodyPr/>
        <a:lstStyle/>
        <a:p>
          <a:endParaRPr lang="tr-TR" sz="1400"/>
        </a:p>
      </dgm:t>
    </dgm:pt>
    <dgm:pt modelId="{51B5A693-74CC-4A09-8ECD-824ED82C4E3B}" type="sibTrans" cxnId="{709C3C89-36ED-41E9-9047-6567163FD7E3}">
      <dgm:prSet/>
      <dgm:spPr/>
      <dgm:t>
        <a:bodyPr/>
        <a:lstStyle/>
        <a:p>
          <a:endParaRPr lang="tr-TR" sz="1400"/>
        </a:p>
      </dgm:t>
    </dgm:pt>
    <dgm:pt modelId="{4E3195F7-6379-4C07-A3B9-EB8B43CB4DD0}">
      <dgm:prSet phldrT="[Text]" custT="1"/>
      <dgm:spPr/>
      <dgm:t>
        <a:bodyPr/>
        <a:lstStyle/>
        <a:p>
          <a:r>
            <a:rPr lang="tr-TR" sz="1400" dirty="0"/>
            <a:t>Sequential timing</a:t>
          </a:r>
        </a:p>
      </dgm:t>
    </dgm:pt>
    <dgm:pt modelId="{695394D8-519D-497F-9F4D-0F848557C6DD}" type="parTrans" cxnId="{0202EC85-F489-4D5C-B211-DBC7941B9A07}">
      <dgm:prSet/>
      <dgm:spPr/>
      <dgm:t>
        <a:bodyPr/>
        <a:lstStyle/>
        <a:p>
          <a:endParaRPr lang="tr-TR" sz="1400"/>
        </a:p>
      </dgm:t>
    </dgm:pt>
    <dgm:pt modelId="{3B9290AC-8547-450B-8DE5-19801D58D748}" type="sibTrans" cxnId="{0202EC85-F489-4D5C-B211-DBC7941B9A07}">
      <dgm:prSet/>
      <dgm:spPr/>
      <dgm:t>
        <a:bodyPr/>
        <a:lstStyle/>
        <a:p>
          <a:endParaRPr lang="tr-TR" sz="1400"/>
        </a:p>
      </dgm:t>
    </dgm:pt>
    <dgm:pt modelId="{3A0FE785-8D6C-4708-A91B-9D9D68A576DD}">
      <dgm:prSet phldrT="[Text]" custT="1"/>
      <dgm:spPr/>
      <dgm:t>
        <a:bodyPr/>
        <a:lstStyle/>
        <a:p>
          <a:r>
            <a:rPr lang="tr-TR" sz="1400" dirty="0"/>
            <a:t>Quantitative first</a:t>
          </a:r>
        </a:p>
      </dgm:t>
    </dgm:pt>
    <dgm:pt modelId="{9D479160-8E60-435E-9BE6-14115064EBC8}" type="parTrans" cxnId="{73580C72-9289-4933-8FC0-18EE7B20D45F}">
      <dgm:prSet/>
      <dgm:spPr/>
      <dgm:t>
        <a:bodyPr/>
        <a:lstStyle/>
        <a:p>
          <a:endParaRPr lang="tr-TR" sz="1400"/>
        </a:p>
      </dgm:t>
    </dgm:pt>
    <dgm:pt modelId="{CE292A9C-17AA-4187-9AB1-45BCDBAA9CA1}" type="sibTrans" cxnId="{73580C72-9289-4933-8FC0-18EE7B20D45F}">
      <dgm:prSet/>
      <dgm:spPr/>
      <dgm:t>
        <a:bodyPr/>
        <a:lstStyle/>
        <a:p>
          <a:endParaRPr lang="tr-TR" sz="1400"/>
        </a:p>
      </dgm:t>
    </dgm:pt>
    <dgm:pt modelId="{B0581B38-0A86-4A75-92A7-F3E59BAE69E4}">
      <dgm:prSet custT="1"/>
      <dgm:spPr/>
      <dgm:t>
        <a:bodyPr/>
        <a:lstStyle/>
        <a:p>
          <a:r>
            <a:rPr lang="tr-TR" sz="1400" dirty="0"/>
            <a:t>Qualitative first</a:t>
          </a:r>
        </a:p>
      </dgm:t>
    </dgm:pt>
    <dgm:pt modelId="{2D342EB8-F67E-4EF0-A631-F4C6B62526E6}" type="parTrans" cxnId="{ED3B7C00-51DA-4FA2-A594-D913AB1387A0}">
      <dgm:prSet/>
      <dgm:spPr/>
      <dgm:t>
        <a:bodyPr/>
        <a:lstStyle/>
        <a:p>
          <a:endParaRPr lang="tr-TR" sz="1400"/>
        </a:p>
      </dgm:t>
    </dgm:pt>
    <dgm:pt modelId="{91C6EAC5-962C-44B0-884B-81A8BB8E38D2}" type="sibTrans" cxnId="{ED3B7C00-51DA-4FA2-A594-D913AB1387A0}">
      <dgm:prSet/>
      <dgm:spPr/>
      <dgm:t>
        <a:bodyPr/>
        <a:lstStyle/>
        <a:p>
          <a:endParaRPr lang="tr-TR" sz="1400"/>
        </a:p>
      </dgm:t>
    </dgm:pt>
    <dgm:pt modelId="{FCDB8746-E256-4846-98F6-7DF275537547}" type="pres">
      <dgm:prSet presAssocID="{21E853F1-2B80-4690-9393-6DFA7C6E3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C7B6A-3721-46E8-862B-7EB7AF9A4E7D}" type="pres">
      <dgm:prSet presAssocID="{97FCEBF3-775B-438A-9944-72358083BA11}" presName="hierRoot1" presStyleCnt="0"/>
      <dgm:spPr/>
    </dgm:pt>
    <dgm:pt modelId="{02677FF1-5229-463A-AA66-47C2E69E5EE3}" type="pres">
      <dgm:prSet presAssocID="{97FCEBF3-775B-438A-9944-72358083BA11}" presName="composite" presStyleCnt="0"/>
      <dgm:spPr/>
    </dgm:pt>
    <dgm:pt modelId="{046FDA2C-4106-4268-AF8D-3DE624807DA2}" type="pres">
      <dgm:prSet presAssocID="{97FCEBF3-775B-438A-9944-72358083BA11}" presName="background" presStyleLbl="node0" presStyleIdx="0" presStyleCnt="1"/>
      <dgm:spPr/>
    </dgm:pt>
    <dgm:pt modelId="{77B0ACAD-CDD2-4E24-A1EB-914B692AA17B}" type="pres">
      <dgm:prSet presAssocID="{97FCEBF3-775B-438A-9944-72358083BA11}" presName="text" presStyleLbl="fgAcc0" presStyleIdx="0" presStyleCnt="1">
        <dgm:presLayoutVars>
          <dgm:chPref val="3"/>
        </dgm:presLayoutVars>
      </dgm:prSet>
      <dgm:spPr/>
    </dgm:pt>
    <dgm:pt modelId="{8154CA10-A698-464D-B664-8693173F96D9}" type="pres">
      <dgm:prSet presAssocID="{97FCEBF3-775B-438A-9944-72358083BA11}" presName="hierChild2" presStyleCnt="0"/>
      <dgm:spPr/>
    </dgm:pt>
    <dgm:pt modelId="{C0580573-733D-490D-BEF3-97E2FA8C2064}" type="pres">
      <dgm:prSet presAssocID="{9EB21A30-ED6F-4AD1-8CF1-811B781EE144}" presName="Name10" presStyleLbl="parChTrans1D2" presStyleIdx="0" presStyleCnt="2"/>
      <dgm:spPr/>
    </dgm:pt>
    <dgm:pt modelId="{E1021BB3-FBB9-426D-BD57-724D9EEC3542}" type="pres">
      <dgm:prSet presAssocID="{544598E7-42C0-45DF-A924-C40A393C1B64}" presName="hierRoot2" presStyleCnt="0"/>
      <dgm:spPr/>
    </dgm:pt>
    <dgm:pt modelId="{8021C2E3-54CB-4A05-BD6A-ADA789848CA4}" type="pres">
      <dgm:prSet presAssocID="{544598E7-42C0-45DF-A924-C40A393C1B64}" presName="composite2" presStyleCnt="0"/>
      <dgm:spPr/>
    </dgm:pt>
    <dgm:pt modelId="{AF6C112F-44C7-4034-B790-74129D422680}" type="pres">
      <dgm:prSet presAssocID="{544598E7-42C0-45DF-A924-C40A393C1B64}" presName="background2" presStyleLbl="node2" presStyleIdx="0" presStyleCnt="2"/>
      <dgm:spPr/>
    </dgm:pt>
    <dgm:pt modelId="{FDA8071D-F943-488F-90E1-27806B26FD22}" type="pres">
      <dgm:prSet presAssocID="{544598E7-42C0-45DF-A924-C40A393C1B64}" presName="text2" presStyleLbl="fgAcc2" presStyleIdx="0" presStyleCnt="2">
        <dgm:presLayoutVars>
          <dgm:chPref val="3"/>
        </dgm:presLayoutVars>
      </dgm:prSet>
      <dgm:spPr/>
    </dgm:pt>
    <dgm:pt modelId="{A0EC1C62-1BD3-4B43-9BFC-48C4E59A7889}" type="pres">
      <dgm:prSet presAssocID="{544598E7-42C0-45DF-A924-C40A393C1B64}" presName="hierChild3" presStyleCnt="0"/>
      <dgm:spPr/>
    </dgm:pt>
    <dgm:pt modelId="{7FC4951F-CFDA-41BE-991F-39EA189675D9}" type="pres">
      <dgm:prSet presAssocID="{695394D8-519D-497F-9F4D-0F848557C6DD}" presName="Name10" presStyleLbl="parChTrans1D2" presStyleIdx="1" presStyleCnt="2"/>
      <dgm:spPr/>
    </dgm:pt>
    <dgm:pt modelId="{10F6E90E-160E-4773-9A4E-825DED659780}" type="pres">
      <dgm:prSet presAssocID="{4E3195F7-6379-4C07-A3B9-EB8B43CB4DD0}" presName="hierRoot2" presStyleCnt="0"/>
      <dgm:spPr/>
    </dgm:pt>
    <dgm:pt modelId="{8ED798A8-9203-4861-86D2-9DCFCBD574AE}" type="pres">
      <dgm:prSet presAssocID="{4E3195F7-6379-4C07-A3B9-EB8B43CB4DD0}" presName="composite2" presStyleCnt="0"/>
      <dgm:spPr/>
    </dgm:pt>
    <dgm:pt modelId="{C1F4EE32-F153-4830-B984-3645B64CFF6A}" type="pres">
      <dgm:prSet presAssocID="{4E3195F7-6379-4C07-A3B9-EB8B43CB4DD0}" presName="background2" presStyleLbl="node2" presStyleIdx="1" presStyleCnt="2"/>
      <dgm:spPr/>
    </dgm:pt>
    <dgm:pt modelId="{266E8C30-2747-4517-847F-9405B42B980B}" type="pres">
      <dgm:prSet presAssocID="{4E3195F7-6379-4C07-A3B9-EB8B43CB4DD0}" presName="text2" presStyleLbl="fgAcc2" presStyleIdx="1" presStyleCnt="2">
        <dgm:presLayoutVars>
          <dgm:chPref val="3"/>
        </dgm:presLayoutVars>
      </dgm:prSet>
      <dgm:spPr/>
    </dgm:pt>
    <dgm:pt modelId="{3401E0C5-5A62-4F5A-B37A-8CEB865411E1}" type="pres">
      <dgm:prSet presAssocID="{4E3195F7-6379-4C07-A3B9-EB8B43CB4DD0}" presName="hierChild3" presStyleCnt="0"/>
      <dgm:spPr/>
    </dgm:pt>
    <dgm:pt modelId="{9B1F2326-0B70-40B3-93F1-72776F57DCB1}" type="pres">
      <dgm:prSet presAssocID="{9D479160-8E60-435E-9BE6-14115064EBC8}" presName="Name17" presStyleLbl="parChTrans1D3" presStyleIdx="0" presStyleCnt="2"/>
      <dgm:spPr/>
    </dgm:pt>
    <dgm:pt modelId="{B6E4C3AE-BF1E-4E21-975E-0A59367DFE5F}" type="pres">
      <dgm:prSet presAssocID="{3A0FE785-8D6C-4708-A91B-9D9D68A576DD}" presName="hierRoot3" presStyleCnt="0"/>
      <dgm:spPr/>
    </dgm:pt>
    <dgm:pt modelId="{70746BD8-4991-4A65-B3F5-901C94310D1C}" type="pres">
      <dgm:prSet presAssocID="{3A0FE785-8D6C-4708-A91B-9D9D68A576DD}" presName="composite3" presStyleCnt="0"/>
      <dgm:spPr/>
    </dgm:pt>
    <dgm:pt modelId="{957F06C1-8D42-4EE4-82CD-35122F43541C}" type="pres">
      <dgm:prSet presAssocID="{3A0FE785-8D6C-4708-A91B-9D9D68A576DD}" presName="background3" presStyleLbl="node3" presStyleIdx="0" presStyleCnt="2"/>
      <dgm:spPr/>
    </dgm:pt>
    <dgm:pt modelId="{2FD981A7-043D-453B-B768-729B18ABC03D}" type="pres">
      <dgm:prSet presAssocID="{3A0FE785-8D6C-4708-A91B-9D9D68A576DD}" presName="text3" presStyleLbl="fgAcc3" presStyleIdx="0" presStyleCnt="2" custScaleX="111215">
        <dgm:presLayoutVars>
          <dgm:chPref val="3"/>
        </dgm:presLayoutVars>
      </dgm:prSet>
      <dgm:spPr/>
    </dgm:pt>
    <dgm:pt modelId="{F80B35D4-D765-4039-BB7B-0D6B582BD9FE}" type="pres">
      <dgm:prSet presAssocID="{3A0FE785-8D6C-4708-A91B-9D9D68A576DD}" presName="hierChild4" presStyleCnt="0"/>
      <dgm:spPr/>
    </dgm:pt>
    <dgm:pt modelId="{AA893924-99CE-427D-A782-ECF897902B1C}" type="pres">
      <dgm:prSet presAssocID="{2D342EB8-F67E-4EF0-A631-F4C6B62526E6}" presName="Name17" presStyleLbl="parChTrans1D3" presStyleIdx="1" presStyleCnt="2"/>
      <dgm:spPr/>
    </dgm:pt>
    <dgm:pt modelId="{6F2C8CC9-BCE8-4814-AF38-616034092C7E}" type="pres">
      <dgm:prSet presAssocID="{B0581B38-0A86-4A75-92A7-F3E59BAE69E4}" presName="hierRoot3" presStyleCnt="0"/>
      <dgm:spPr/>
    </dgm:pt>
    <dgm:pt modelId="{F26D80EB-1176-4926-8D98-301D02FCD7F3}" type="pres">
      <dgm:prSet presAssocID="{B0581B38-0A86-4A75-92A7-F3E59BAE69E4}" presName="composite3" presStyleCnt="0"/>
      <dgm:spPr/>
    </dgm:pt>
    <dgm:pt modelId="{CABD25F7-3638-4DBD-8BA4-FCD6EB2BFBBD}" type="pres">
      <dgm:prSet presAssocID="{B0581B38-0A86-4A75-92A7-F3E59BAE69E4}" presName="background3" presStyleLbl="node3" presStyleIdx="1" presStyleCnt="2"/>
      <dgm:spPr/>
    </dgm:pt>
    <dgm:pt modelId="{084033DC-B837-47F7-9380-2CC0D756FB7D}" type="pres">
      <dgm:prSet presAssocID="{B0581B38-0A86-4A75-92A7-F3E59BAE69E4}" presName="text3" presStyleLbl="fgAcc3" presStyleIdx="1" presStyleCnt="2">
        <dgm:presLayoutVars>
          <dgm:chPref val="3"/>
        </dgm:presLayoutVars>
      </dgm:prSet>
      <dgm:spPr/>
    </dgm:pt>
    <dgm:pt modelId="{BF622A91-80D8-418C-B158-9283C3C0D7E8}" type="pres">
      <dgm:prSet presAssocID="{B0581B38-0A86-4A75-92A7-F3E59BAE69E4}" presName="hierChild4" presStyleCnt="0"/>
      <dgm:spPr/>
    </dgm:pt>
  </dgm:ptLst>
  <dgm:cxnLst>
    <dgm:cxn modelId="{ED3B7C00-51DA-4FA2-A594-D913AB1387A0}" srcId="{4E3195F7-6379-4C07-A3B9-EB8B43CB4DD0}" destId="{B0581B38-0A86-4A75-92A7-F3E59BAE69E4}" srcOrd="1" destOrd="0" parTransId="{2D342EB8-F67E-4EF0-A631-F4C6B62526E6}" sibTransId="{91C6EAC5-962C-44B0-884B-81A8BB8E38D2}"/>
    <dgm:cxn modelId="{3D97701B-7C46-4875-B2AA-C404DECD9AC9}" type="presOf" srcId="{4E3195F7-6379-4C07-A3B9-EB8B43CB4DD0}" destId="{266E8C30-2747-4517-847F-9405B42B980B}" srcOrd="0" destOrd="0" presId="urn:microsoft.com/office/officeart/2005/8/layout/hierarchy1"/>
    <dgm:cxn modelId="{F84E122A-746B-4877-8F98-11698B307CFE}" type="presOf" srcId="{B0581B38-0A86-4A75-92A7-F3E59BAE69E4}" destId="{084033DC-B837-47F7-9380-2CC0D756FB7D}" srcOrd="0" destOrd="0" presId="urn:microsoft.com/office/officeart/2005/8/layout/hierarchy1"/>
    <dgm:cxn modelId="{E3144742-8523-4163-8DAE-37158C8D032E}" type="presOf" srcId="{695394D8-519D-497F-9F4D-0F848557C6DD}" destId="{7FC4951F-CFDA-41BE-991F-39EA189675D9}" srcOrd="0" destOrd="0" presId="urn:microsoft.com/office/officeart/2005/8/layout/hierarchy1"/>
    <dgm:cxn modelId="{9F2B2B46-4684-4780-B0CF-3A013A344E24}" type="presOf" srcId="{97FCEBF3-775B-438A-9944-72358083BA11}" destId="{77B0ACAD-CDD2-4E24-A1EB-914B692AA17B}" srcOrd="0" destOrd="0" presId="urn:microsoft.com/office/officeart/2005/8/layout/hierarchy1"/>
    <dgm:cxn modelId="{0A958459-18D9-477B-B924-944B1AAA2B18}" srcId="{21E853F1-2B80-4690-9393-6DFA7C6E355C}" destId="{97FCEBF3-775B-438A-9944-72358083BA11}" srcOrd="0" destOrd="0" parTransId="{9883BE51-67C6-44FD-B2E9-5BFF7E331178}" sibTransId="{C5FA366C-8B1A-4382-A68D-5F87E466C278}"/>
    <dgm:cxn modelId="{73580C72-9289-4933-8FC0-18EE7B20D45F}" srcId="{4E3195F7-6379-4C07-A3B9-EB8B43CB4DD0}" destId="{3A0FE785-8D6C-4708-A91B-9D9D68A576DD}" srcOrd="0" destOrd="0" parTransId="{9D479160-8E60-435E-9BE6-14115064EBC8}" sibTransId="{CE292A9C-17AA-4187-9AB1-45BCDBAA9CA1}"/>
    <dgm:cxn modelId="{F191F37B-1D5D-4FC6-8B77-D0A6006DAADE}" type="presOf" srcId="{21E853F1-2B80-4690-9393-6DFA7C6E355C}" destId="{FCDB8746-E256-4846-98F6-7DF275537547}" srcOrd="0" destOrd="0" presId="urn:microsoft.com/office/officeart/2005/8/layout/hierarchy1"/>
    <dgm:cxn modelId="{7F683481-04E5-4B74-BB79-AEE13C83F057}" type="presOf" srcId="{9EB21A30-ED6F-4AD1-8CF1-811B781EE144}" destId="{C0580573-733D-490D-BEF3-97E2FA8C2064}" srcOrd="0" destOrd="0" presId="urn:microsoft.com/office/officeart/2005/8/layout/hierarchy1"/>
    <dgm:cxn modelId="{0202EC85-F489-4D5C-B211-DBC7941B9A07}" srcId="{97FCEBF3-775B-438A-9944-72358083BA11}" destId="{4E3195F7-6379-4C07-A3B9-EB8B43CB4DD0}" srcOrd="1" destOrd="0" parTransId="{695394D8-519D-497F-9F4D-0F848557C6DD}" sibTransId="{3B9290AC-8547-450B-8DE5-19801D58D748}"/>
    <dgm:cxn modelId="{709C3C89-36ED-41E9-9047-6567163FD7E3}" srcId="{97FCEBF3-775B-438A-9944-72358083BA11}" destId="{544598E7-42C0-45DF-A924-C40A393C1B64}" srcOrd="0" destOrd="0" parTransId="{9EB21A30-ED6F-4AD1-8CF1-811B781EE144}" sibTransId="{51B5A693-74CC-4A09-8ECD-824ED82C4E3B}"/>
    <dgm:cxn modelId="{32A9B3E8-732A-4482-B24A-7D0AD0083623}" type="presOf" srcId="{2D342EB8-F67E-4EF0-A631-F4C6B62526E6}" destId="{AA893924-99CE-427D-A782-ECF897902B1C}" srcOrd="0" destOrd="0" presId="urn:microsoft.com/office/officeart/2005/8/layout/hierarchy1"/>
    <dgm:cxn modelId="{0DB224EB-78E0-40F6-A53F-9DCDC892F606}" type="presOf" srcId="{3A0FE785-8D6C-4708-A91B-9D9D68A576DD}" destId="{2FD981A7-043D-453B-B768-729B18ABC03D}" srcOrd="0" destOrd="0" presId="urn:microsoft.com/office/officeart/2005/8/layout/hierarchy1"/>
    <dgm:cxn modelId="{828F3EF1-AA7E-4FB6-A029-44AD4D418DE5}" type="presOf" srcId="{9D479160-8E60-435E-9BE6-14115064EBC8}" destId="{9B1F2326-0B70-40B3-93F1-72776F57DCB1}" srcOrd="0" destOrd="0" presId="urn:microsoft.com/office/officeart/2005/8/layout/hierarchy1"/>
    <dgm:cxn modelId="{367F2CF9-98F2-4BD5-9892-CC8D440F5E69}" type="presOf" srcId="{544598E7-42C0-45DF-A924-C40A393C1B64}" destId="{FDA8071D-F943-488F-90E1-27806B26FD22}" srcOrd="0" destOrd="0" presId="urn:microsoft.com/office/officeart/2005/8/layout/hierarchy1"/>
    <dgm:cxn modelId="{48A5A8C4-FBA3-44DA-A528-08E44B220EE8}" type="presParOf" srcId="{FCDB8746-E256-4846-98F6-7DF275537547}" destId="{38FC7B6A-3721-46E8-862B-7EB7AF9A4E7D}" srcOrd="0" destOrd="0" presId="urn:microsoft.com/office/officeart/2005/8/layout/hierarchy1"/>
    <dgm:cxn modelId="{96687F7D-C330-457E-BC02-B799DD0FC190}" type="presParOf" srcId="{38FC7B6A-3721-46E8-862B-7EB7AF9A4E7D}" destId="{02677FF1-5229-463A-AA66-47C2E69E5EE3}" srcOrd="0" destOrd="0" presId="urn:microsoft.com/office/officeart/2005/8/layout/hierarchy1"/>
    <dgm:cxn modelId="{63049132-4E7F-4B48-A0EB-BD445CCD17D6}" type="presParOf" srcId="{02677FF1-5229-463A-AA66-47C2E69E5EE3}" destId="{046FDA2C-4106-4268-AF8D-3DE624807DA2}" srcOrd="0" destOrd="0" presId="urn:microsoft.com/office/officeart/2005/8/layout/hierarchy1"/>
    <dgm:cxn modelId="{94847A89-3971-48DA-8BEA-43C69630320E}" type="presParOf" srcId="{02677FF1-5229-463A-AA66-47C2E69E5EE3}" destId="{77B0ACAD-CDD2-4E24-A1EB-914B692AA17B}" srcOrd="1" destOrd="0" presId="urn:microsoft.com/office/officeart/2005/8/layout/hierarchy1"/>
    <dgm:cxn modelId="{01D684DA-4EF4-43EA-BD89-2F9B30ED9681}" type="presParOf" srcId="{38FC7B6A-3721-46E8-862B-7EB7AF9A4E7D}" destId="{8154CA10-A698-464D-B664-8693173F96D9}" srcOrd="1" destOrd="0" presId="urn:microsoft.com/office/officeart/2005/8/layout/hierarchy1"/>
    <dgm:cxn modelId="{BB6774BD-2027-4FE4-A023-218ABBF7C7B6}" type="presParOf" srcId="{8154CA10-A698-464D-B664-8693173F96D9}" destId="{C0580573-733D-490D-BEF3-97E2FA8C2064}" srcOrd="0" destOrd="0" presId="urn:microsoft.com/office/officeart/2005/8/layout/hierarchy1"/>
    <dgm:cxn modelId="{3420D54F-F6F5-4483-903C-D93709B241AE}" type="presParOf" srcId="{8154CA10-A698-464D-B664-8693173F96D9}" destId="{E1021BB3-FBB9-426D-BD57-724D9EEC3542}" srcOrd="1" destOrd="0" presId="urn:microsoft.com/office/officeart/2005/8/layout/hierarchy1"/>
    <dgm:cxn modelId="{C15E19FB-46C2-4C9E-9CAD-40E9AFB8D39E}" type="presParOf" srcId="{E1021BB3-FBB9-426D-BD57-724D9EEC3542}" destId="{8021C2E3-54CB-4A05-BD6A-ADA789848CA4}" srcOrd="0" destOrd="0" presId="urn:microsoft.com/office/officeart/2005/8/layout/hierarchy1"/>
    <dgm:cxn modelId="{81EFB0F2-6888-46C2-9F42-8E1DC311ACDB}" type="presParOf" srcId="{8021C2E3-54CB-4A05-BD6A-ADA789848CA4}" destId="{AF6C112F-44C7-4034-B790-74129D422680}" srcOrd="0" destOrd="0" presId="urn:microsoft.com/office/officeart/2005/8/layout/hierarchy1"/>
    <dgm:cxn modelId="{4F295FCC-0B76-4D60-8353-9DCBA8FAE985}" type="presParOf" srcId="{8021C2E3-54CB-4A05-BD6A-ADA789848CA4}" destId="{FDA8071D-F943-488F-90E1-27806B26FD22}" srcOrd="1" destOrd="0" presId="urn:microsoft.com/office/officeart/2005/8/layout/hierarchy1"/>
    <dgm:cxn modelId="{2D6D7AFE-230B-4E6F-B095-13DBDF94CC6D}" type="presParOf" srcId="{E1021BB3-FBB9-426D-BD57-724D9EEC3542}" destId="{A0EC1C62-1BD3-4B43-9BFC-48C4E59A7889}" srcOrd="1" destOrd="0" presId="urn:microsoft.com/office/officeart/2005/8/layout/hierarchy1"/>
    <dgm:cxn modelId="{AF4BF276-34C4-420F-84B6-AEE8FBFAAD5C}" type="presParOf" srcId="{8154CA10-A698-464D-B664-8693173F96D9}" destId="{7FC4951F-CFDA-41BE-991F-39EA189675D9}" srcOrd="2" destOrd="0" presId="urn:microsoft.com/office/officeart/2005/8/layout/hierarchy1"/>
    <dgm:cxn modelId="{8D6C9DB7-5846-475A-BC37-9107CC06F9A4}" type="presParOf" srcId="{8154CA10-A698-464D-B664-8693173F96D9}" destId="{10F6E90E-160E-4773-9A4E-825DED659780}" srcOrd="3" destOrd="0" presId="urn:microsoft.com/office/officeart/2005/8/layout/hierarchy1"/>
    <dgm:cxn modelId="{884AA277-DEBB-4DD0-A64A-CDB3613E591D}" type="presParOf" srcId="{10F6E90E-160E-4773-9A4E-825DED659780}" destId="{8ED798A8-9203-4861-86D2-9DCFCBD574AE}" srcOrd="0" destOrd="0" presId="urn:microsoft.com/office/officeart/2005/8/layout/hierarchy1"/>
    <dgm:cxn modelId="{2D2AFD60-5021-4C67-A6C6-B9C1E57E9BDE}" type="presParOf" srcId="{8ED798A8-9203-4861-86D2-9DCFCBD574AE}" destId="{C1F4EE32-F153-4830-B984-3645B64CFF6A}" srcOrd="0" destOrd="0" presId="urn:microsoft.com/office/officeart/2005/8/layout/hierarchy1"/>
    <dgm:cxn modelId="{32C5597E-B30A-4B90-8A15-6F46987D2121}" type="presParOf" srcId="{8ED798A8-9203-4861-86D2-9DCFCBD574AE}" destId="{266E8C30-2747-4517-847F-9405B42B980B}" srcOrd="1" destOrd="0" presId="urn:microsoft.com/office/officeart/2005/8/layout/hierarchy1"/>
    <dgm:cxn modelId="{A2C32B0A-645F-4A63-A4AB-3C2D5FE1B703}" type="presParOf" srcId="{10F6E90E-160E-4773-9A4E-825DED659780}" destId="{3401E0C5-5A62-4F5A-B37A-8CEB865411E1}" srcOrd="1" destOrd="0" presId="urn:microsoft.com/office/officeart/2005/8/layout/hierarchy1"/>
    <dgm:cxn modelId="{36E43AB1-D266-43BD-8124-5FC333046ED6}" type="presParOf" srcId="{3401E0C5-5A62-4F5A-B37A-8CEB865411E1}" destId="{9B1F2326-0B70-40B3-93F1-72776F57DCB1}" srcOrd="0" destOrd="0" presId="urn:microsoft.com/office/officeart/2005/8/layout/hierarchy1"/>
    <dgm:cxn modelId="{7CB0107D-EE89-447A-8BEB-DCDC0A10C058}" type="presParOf" srcId="{3401E0C5-5A62-4F5A-B37A-8CEB865411E1}" destId="{B6E4C3AE-BF1E-4E21-975E-0A59367DFE5F}" srcOrd="1" destOrd="0" presId="urn:microsoft.com/office/officeart/2005/8/layout/hierarchy1"/>
    <dgm:cxn modelId="{F398BF87-9D47-4D4F-A4BF-8428994702D2}" type="presParOf" srcId="{B6E4C3AE-BF1E-4E21-975E-0A59367DFE5F}" destId="{70746BD8-4991-4A65-B3F5-901C94310D1C}" srcOrd="0" destOrd="0" presId="urn:microsoft.com/office/officeart/2005/8/layout/hierarchy1"/>
    <dgm:cxn modelId="{83F4211A-0E12-4111-8C4D-89DEBF57F78B}" type="presParOf" srcId="{70746BD8-4991-4A65-B3F5-901C94310D1C}" destId="{957F06C1-8D42-4EE4-82CD-35122F43541C}" srcOrd="0" destOrd="0" presId="urn:microsoft.com/office/officeart/2005/8/layout/hierarchy1"/>
    <dgm:cxn modelId="{A0B18DF9-B689-4D6D-AD1C-0E9D81107B0B}" type="presParOf" srcId="{70746BD8-4991-4A65-B3F5-901C94310D1C}" destId="{2FD981A7-043D-453B-B768-729B18ABC03D}" srcOrd="1" destOrd="0" presId="urn:microsoft.com/office/officeart/2005/8/layout/hierarchy1"/>
    <dgm:cxn modelId="{37233581-9B18-48DE-B076-1FBDC86B5F2A}" type="presParOf" srcId="{B6E4C3AE-BF1E-4E21-975E-0A59367DFE5F}" destId="{F80B35D4-D765-4039-BB7B-0D6B582BD9FE}" srcOrd="1" destOrd="0" presId="urn:microsoft.com/office/officeart/2005/8/layout/hierarchy1"/>
    <dgm:cxn modelId="{5560CC32-3372-42C8-8AB5-1CD96F7D09FE}" type="presParOf" srcId="{3401E0C5-5A62-4F5A-B37A-8CEB865411E1}" destId="{AA893924-99CE-427D-A782-ECF897902B1C}" srcOrd="2" destOrd="0" presId="urn:microsoft.com/office/officeart/2005/8/layout/hierarchy1"/>
    <dgm:cxn modelId="{FBB5D422-6D69-4FF5-BF07-873B28926066}" type="presParOf" srcId="{3401E0C5-5A62-4F5A-B37A-8CEB865411E1}" destId="{6F2C8CC9-BCE8-4814-AF38-616034092C7E}" srcOrd="3" destOrd="0" presId="urn:microsoft.com/office/officeart/2005/8/layout/hierarchy1"/>
    <dgm:cxn modelId="{9F0A8F1A-ECB8-427D-8BC2-47E890B44FC9}" type="presParOf" srcId="{6F2C8CC9-BCE8-4814-AF38-616034092C7E}" destId="{F26D80EB-1176-4926-8D98-301D02FCD7F3}" srcOrd="0" destOrd="0" presId="urn:microsoft.com/office/officeart/2005/8/layout/hierarchy1"/>
    <dgm:cxn modelId="{B141C1CE-E156-4B96-8955-8157B415019A}" type="presParOf" srcId="{F26D80EB-1176-4926-8D98-301D02FCD7F3}" destId="{CABD25F7-3638-4DBD-8BA4-FCD6EB2BFBBD}" srcOrd="0" destOrd="0" presId="urn:microsoft.com/office/officeart/2005/8/layout/hierarchy1"/>
    <dgm:cxn modelId="{55ABBB64-B5BD-4D91-BE87-8D37CA011D72}" type="presParOf" srcId="{F26D80EB-1176-4926-8D98-301D02FCD7F3}" destId="{084033DC-B837-47F7-9380-2CC0D756FB7D}" srcOrd="1" destOrd="0" presId="urn:microsoft.com/office/officeart/2005/8/layout/hierarchy1"/>
    <dgm:cxn modelId="{BED559C4-B8CC-4F7F-8225-A3B18D3F0D66}" type="presParOf" srcId="{6F2C8CC9-BCE8-4814-AF38-616034092C7E}" destId="{BF622A91-80D8-418C-B158-9283C3C0D7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4E5A-94E7-4A5A-AA80-00030B11CC3A}">
      <dsp:nvSpPr>
        <dsp:cNvPr id="0" name=""/>
        <dsp:cNvSpPr/>
      </dsp:nvSpPr>
      <dsp:spPr>
        <a:xfrm>
          <a:off x="5805" y="3005788"/>
          <a:ext cx="1861999" cy="133509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Verdana" pitchFamily="34" charset="0"/>
            </a:rPr>
            <a:t>Mixed Methods Research</a:t>
          </a:r>
        </a:p>
      </dsp:txBody>
      <dsp:txXfrm>
        <a:off x="44909" y="3044892"/>
        <a:ext cx="1783791" cy="1256885"/>
      </dsp:txXfrm>
    </dsp:sp>
    <dsp:sp modelId="{FB335733-18EE-4E4F-A92C-B92331DF3A42}">
      <dsp:nvSpPr>
        <dsp:cNvPr id="0" name=""/>
        <dsp:cNvSpPr/>
      </dsp:nvSpPr>
      <dsp:spPr>
        <a:xfrm rot="16660232">
          <a:off x="946963" y="2615505"/>
          <a:ext cx="2125368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2125368" y="4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1956514" y="2567025"/>
        <a:ext cx="106268" cy="106268"/>
      </dsp:txXfrm>
    </dsp:sp>
    <dsp:sp modelId="{F69B9F72-8102-4C79-A559-E3C7F6470669}">
      <dsp:nvSpPr>
        <dsp:cNvPr id="0" name=""/>
        <dsp:cNvSpPr/>
      </dsp:nvSpPr>
      <dsp:spPr>
        <a:xfrm>
          <a:off x="2151491" y="1266650"/>
          <a:ext cx="2999547" cy="600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>
              <a:solidFill>
                <a:schemeClr val="tx1"/>
              </a:solidFill>
              <a:latin typeface="Verdana" pitchFamily="34" charset="0"/>
            </a:rPr>
            <a:t>1. Introduction to Mixed Methods Research</a:t>
          </a:r>
        </a:p>
      </dsp:txBody>
      <dsp:txXfrm>
        <a:off x="2169084" y="1284243"/>
        <a:ext cx="2964361" cy="565481"/>
      </dsp:txXfrm>
    </dsp:sp>
    <dsp:sp modelId="{629B1C3C-5AB6-49FF-B905-41250777C68E}">
      <dsp:nvSpPr>
        <dsp:cNvPr id="0" name=""/>
        <dsp:cNvSpPr/>
      </dsp:nvSpPr>
      <dsp:spPr>
        <a:xfrm rot="17692822">
          <a:off x="4955742" y="1256480"/>
          <a:ext cx="674280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674280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76025" y="1244277"/>
        <a:ext cx="33714" cy="33714"/>
      </dsp:txXfrm>
    </dsp:sp>
    <dsp:sp modelId="{4492A617-1F2A-44EE-AC04-654CF2288C91}">
      <dsp:nvSpPr>
        <dsp:cNvPr id="0" name=""/>
        <dsp:cNvSpPr/>
      </dsp:nvSpPr>
      <dsp:spPr>
        <a:xfrm>
          <a:off x="5434726" y="777980"/>
          <a:ext cx="2346210" cy="3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>
              <a:latin typeface="Verdana" pitchFamily="34" charset="0"/>
            </a:rPr>
            <a:t>1.1 </a:t>
          </a:r>
          <a:r>
            <a:rPr lang="tr-TR" sz="1000" kern="1200" dirty="0" err="1">
              <a:latin typeface="Verdana" pitchFamily="34" charset="0"/>
            </a:rPr>
            <a:t>What</a:t>
          </a:r>
          <a:r>
            <a:rPr lang="tr-TR" sz="1000" kern="1200" dirty="0">
              <a:latin typeface="Verdana" pitchFamily="34" charset="0"/>
            </a:rPr>
            <a:t> is Mixed Methods Research?</a:t>
          </a:r>
          <a:endParaRPr lang="tr-TR" sz="1000" kern="1200" dirty="0"/>
        </a:p>
      </dsp:txBody>
      <dsp:txXfrm>
        <a:off x="5445112" y="788366"/>
        <a:ext cx="2325438" cy="333836"/>
      </dsp:txXfrm>
    </dsp:sp>
    <dsp:sp modelId="{2F11A7E0-49F3-42A4-938B-FAFA8C54364D}">
      <dsp:nvSpPr>
        <dsp:cNvPr id="0" name=""/>
        <dsp:cNvSpPr/>
      </dsp:nvSpPr>
      <dsp:spPr>
        <a:xfrm rot="19457599">
          <a:off x="5118202" y="1460380"/>
          <a:ext cx="349361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349361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84148" y="1456299"/>
        <a:ext cx="17468" cy="17468"/>
      </dsp:txXfrm>
    </dsp:sp>
    <dsp:sp modelId="{0D289042-AB49-43CD-9787-B9471599B220}">
      <dsp:nvSpPr>
        <dsp:cNvPr id="0" name=""/>
        <dsp:cNvSpPr/>
      </dsp:nvSpPr>
      <dsp:spPr>
        <a:xfrm>
          <a:off x="5434726" y="1185779"/>
          <a:ext cx="2346210" cy="3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>
              <a:latin typeface="Verdana" pitchFamily="34" charset="0"/>
            </a:rPr>
            <a:t>1.2 </a:t>
          </a:r>
          <a:r>
            <a:rPr lang="tr-TR" sz="1000" kern="1200" dirty="0" err="1">
              <a:latin typeface="Verdana" pitchFamily="34" charset="0"/>
            </a:rPr>
            <a:t>Worldviews</a:t>
          </a:r>
          <a:r>
            <a:rPr lang="tr-TR" sz="1000" kern="1200" dirty="0">
              <a:latin typeface="Verdana" pitchFamily="34" charset="0"/>
            </a:rPr>
            <a:t> and Mixed Methods Reseach</a:t>
          </a:r>
          <a:endParaRPr lang="tr-TR" sz="1000" kern="1200" dirty="0"/>
        </a:p>
      </dsp:txBody>
      <dsp:txXfrm>
        <a:off x="5445112" y="1196165"/>
        <a:ext cx="2325438" cy="333836"/>
      </dsp:txXfrm>
    </dsp:sp>
    <dsp:sp modelId="{506F7287-F2F4-4883-927F-E6F9FB91B0EC}">
      <dsp:nvSpPr>
        <dsp:cNvPr id="0" name=""/>
        <dsp:cNvSpPr/>
      </dsp:nvSpPr>
      <dsp:spPr>
        <a:xfrm rot="2142401">
          <a:off x="5118202" y="1664280"/>
          <a:ext cx="349361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349361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84148" y="1660199"/>
        <a:ext cx="17468" cy="17468"/>
      </dsp:txXfrm>
    </dsp:sp>
    <dsp:sp modelId="{13AE2996-41FB-485D-AB18-CA76D688DFDB}">
      <dsp:nvSpPr>
        <dsp:cNvPr id="0" name=""/>
        <dsp:cNvSpPr/>
      </dsp:nvSpPr>
      <dsp:spPr>
        <a:xfrm>
          <a:off x="5434726" y="1593579"/>
          <a:ext cx="2346210" cy="3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>
              <a:latin typeface="Verdana" pitchFamily="34" charset="0"/>
            </a:rPr>
            <a:t>1.3 </a:t>
          </a:r>
          <a:r>
            <a:rPr lang="tr-TR" sz="1000" kern="1200" dirty="0" err="1">
              <a:latin typeface="Verdana" pitchFamily="34" charset="0"/>
            </a:rPr>
            <a:t>Quantitative</a:t>
          </a:r>
          <a:r>
            <a:rPr lang="tr-TR" sz="1000" kern="1200" dirty="0">
              <a:latin typeface="Verdana" pitchFamily="34" charset="0"/>
            </a:rPr>
            <a:t> and Qualitative Research</a:t>
          </a:r>
          <a:endParaRPr lang="tr-TR" sz="1000" kern="1200" dirty="0"/>
        </a:p>
      </dsp:txBody>
      <dsp:txXfrm>
        <a:off x="5445112" y="1603965"/>
        <a:ext cx="2325438" cy="333836"/>
      </dsp:txXfrm>
    </dsp:sp>
    <dsp:sp modelId="{ED4B19C7-551F-4DB9-9FBA-0DDDC4E6FB58}">
      <dsp:nvSpPr>
        <dsp:cNvPr id="0" name=""/>
        <dsp:cNvSpPr/>
      </dsp:nvSpPr>
      <dsp:spPr>
        <a:xfrm rot="3907178">
          <a:off x="4955742" y="1868179"/>
          <a:ext cx="674280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674280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76025" y="1855976"/>
        <a:ext cx="33714" cy="33714"/>
      </dsp:txXfrm>
    </dsp:sp>
    <dsp:sp modelId="{4A5912D3-C41D-4005-A0D2-4ADBB5E89D58}">
      <dsp:nvSpPr>
        <dsp:cNvPr id="0" name=""/>
        <dsp:cNvSpPr/>
      </dsp:nvSpPr>
      <dsp:spPr>
        <a:xfrm>
          <a:off x="5434726" y="2001379"/>
          <a:ext cx="2346210" cy="3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>
              <a:latin typeface="Verdana" pitchFamily="34" charset="0"/>
            </a:rPr>
            <a:t>1.4 </a:t>
          </a:r>
          <a:r>
            <a:rPr lang="tr-TR" sz="1000" kern="1200" dirty="0" err="1">
              <a:latin typeface="Verdana" pitchFamily="34" charset="0"/>
            </a:rPr>
            <a:t>Research</a:t>
          </a:r>
          <a:r>
            <a:rPr lang="tr-TR" sz="1000" kern="1200" dirty="0">
              <a:latin typeface="Verdana" pitchFamily="34" charset="0"/>
            </a:rPr>
            <a:t> Problems Adressed </a:t>
          </a:r>
          <a:r>
            <a:rPr lang="tr-TR" sz="1000" kern="1200" dirty="0" err="1">
              <a:latin typeface="Verdana" pitchFamily="34" charset="0"/>
            </a:rPr>
            <a:t>by</a:t>
          </a:r>
          <a:r>
            <a:rPr lang="tr-TR" sz="1000" kern="1200" dirty="0">
              <a:latin typeface="Verdana" pitchFamily="34" charset="0"/>
            </a:rPr>
            <a:t> </a:t>
          </a:r>
          <a:r>
            <a:rPr lang="tr-TR" sz="1000" kern="1200" dirty="0" err="1">
              <a:latin typeface="Verdana" pitchFamily="34" charset="0"/>
            </a:rPr>
            <a:t>Mixed</a:t>
          </a:r>
          <a:r>
            <a:rPr lang="tr-TR" sz="1000" kern="1200" dirty="0">
              <a:latin typeface="Verdana" pitchFamily="34" charset="0"/>
            </a:rPr>
            <a:t> </a:t>
          </a:r>
          <a:r>
            <a:rPr lang="tr-TR" sz="1000" kern="1200" dirty="0" err="1">
              <a:latin typeface="Verdana" pitchFamily="34" charset="0"/>
            </a:rPr>
            <a:t>Methods</a:t>
          </a:r>
          <a:endParaRPr lang="tr-TR" sz="1000" kern="1200" dirty="0"/>
        </a:p>
      </dsp:txBody>
      <dsp:txXfrm>
        <a:off x="5445112" y="2011765"/>
        <a:ext cx="2325438" cy="333836"/>
      </dsp:txXfrm>
    </dsp:sp>
    <dsp:sp modelId="{A7BC9BA3-A39C-40F2-AF03-CD68F105BB37}">
      <dsp:nvSpPr>
        <dsp:cNvPr id="0" name=""/>
        <dsp:cNvSpPr/>
      </dsp:nvSpPr>
      <dsp:spPr>
        <a:xfrm rot="19101162">
          <a:off x="1819827" y="3542537"/>
          <a:ext cx="379641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379641" y="4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000157" y="3537699"/>
        <a:ext cx="18982" cy="18982"/>
      </dsp:txXfrm>
    </dsp:sp>
    <dsp:sp modelId="{5F011F4F-C30A-47A6-A552-5F9545936D38}">
      <dsp:nvSpPr>
        <dsp:cNvPr id="0" name=""/>
        <dsp:cNvSpPr/>
      </dsp:nvSpPr>
      <dsp:spPr>
        <a:xfrm>
          <a:off x="2151491" y="3120713"/>
          <a:ext cx="2999547" cy="600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>
              <a:solidFill>
                <a:schemeClr val="tx1"/>
              </a:solidFill>
              <a:latin typeface="Verdana" pitchFamily="34" charset="0"/>
            </a:rPr>
            <a:t>2. Choosing a Mixed Methods Design</a:t>
          </a:r>
        </a:p>
      </dsp:txBody>
      <dsp:txXfrm>
        <a:off x="2169084" y="3138306"/>
        <a:ext cx="2964361" cy="565481"/>
      </dsp:txXfrm>
    </dsp:sp>
    <dsp:sp modelId="{1D6855FB-ED98-413A-9A22-66DD577225DD}">
      <dsp:nvSpPr>
        <dsp:cNvPr id="0" name=""/>
        <dsp:cNvSpPr/>
      </dsp:nvSpPr>
      <dsp:spPr>
        <a:xfrm rot="17400816">
          <a:off x="4878430" y="3026969"/>
          <a:ext cx="828904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828904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72160" y="3010900"/>
        <a:ext cx="41445" cy="41445"/>
      </dsp:txXfrm>
    </dsp:sp>
    <dsp:sp modelId="{5A7E5E2A-DCE0-407B-A465-014F2C24E08B}">
      <dsp:nvSpPr>
        <dsp:cNvPr id="0" name=""/>
        <dsp:cNvSpPr/>
      </dsp:nvSpPr>
      <dsp:spPr>
        <a:xfrm>
          <a:off x="5434726" y="2409178"/>
          <a:ext cx="1319760" cy="4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>
              <a:solidFill>
                <a:schemeClr val="tx1"/>
              </a:solidFill>
              <a:latin typeface="Verdana" pitchFamily="34" charset="0"/>
            </a:rPr>
            <a:t>2.1 </a:t>
          </a:r>
          <a:r>
            <a:rPr lang="tr-TR" sz="1000" kern="1200" dirty="0" err="1">
              <a:solidFill>
                <a:schemeClr val="tx1"/>
              </a:solidFill>
              <a:latin typeface="Verdana" pitchFamily="34" charset="0"/>
            </a:rPr>
            <a:t>The</a:t>
          </a:r>
          <a:r>
            <a:rPr lang="tr-TR" sz="1000" kern="1200" dirty="0">
              <a:solidFill>
                <a:schemeClr val="tx1"/>
              </a:solidFill>
              <a:latin typeface="Verdana" pitchFamily="34" charset="0"/>
            </a:rPr>
            <a:t> Triangulation Design</a:t>
          </a:r>
          <a:endParaRPr lang="tr-TR" sz="1000" kern="1200" dirty="0">
            <a:solidFill>
              <a:schemeClr val="tx1"/>
            </a:solidFill>
          </a:endParaRPr>
        </a:p>
      </dsp:txBody>
      <dsp:txXfrm>
        <a:off x="5448376" y="2422828"/>
        <a:ext cx="1292460" cy="438740"/>
      </dsp:txXfrm>
    </dsp:sp>
    <dsp:sp modelId="{CD77BFA8-5485-4C17-9978-5B8D038A8E49}">
      <dsp:nvSpPr>
        <dsp:cNvPr id="0" name=""/>
        <dsp:cNvSpPr/>
      </dsp:nvSpPr>
      <dsp:spPr>
        <a:xfrm rot="19052209">
          <a:off x="5100607" y="3286585"/>
          <a:ext cx="384549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384549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83269" y="3281625"/>
        <a:ext cx="19227" cy="19227"/>
      </dsp:txXfrm>
    </dsp:sp>
    <dsp:sp modelId="{F7369986-B648-4466-82BD-BD223AA32FE2}">
      <dsp:nvSpPr>
        <dsp:cNvPr id="0" name=""/>
        <dsp:cNvSpPr/>
      </dsp:nvSpPr>
      <dsp:spPr>
        <a:xfrm>
          <a:off x="5434726" y="2928410"/>
          <a:ext cx="1319760" cy="4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>
              <a:solidFill>
                <a:schemeClr val="tx1"/>
              </a:solidFill>
              <a:latin typeface="Verdana" pitchFamily="34" charset="0"/>
            </a:rPr>
            <a:t>2.2 </a:t>
          </a:r>
          <a:r>
            <a:rPr lang="tr-TR" sz="1000" kern="1200" dirty="0" err="1">
              <a:solidFill>
                <a:schemeClr val="tx1"/>
              </a:solidFill>
              <a:latin typeface="Verdana" pitchFamily="34" charset="0"/>
            </a:rPr>
            <a:t>The</a:t>
          </a:r>
          <a:r>
            <a:rPr lang="tr-TR" sz="1000" kern="1200" dirty="0">
              <a:solidFill>
                <a:schemeClr val="tx1"/>
              </a:solidFill>
              <a:latin typeface="Verdana" pitchFamily="34" charset="0"/>
            </a:rPr>
            <a:t> Embedded Design</a:t>
          </a:r>
          <a:endParaRPr lang="tr-TR" sz="1000" kern="1200" dirty="0">
            <a:solidFill>
              <a:schemeClr val="tx1"/>
            </a:solidFill>
          </a:endParaRPr>
        </a:p>
      </dsp:txBody>
      <dsp:txXfrm>
        <a:off x="5448376" y="2942060"/>
        <a:ext cx="1292460" cy="438740"/>
      </dsp:txXfrm>
    </dsp:sp>
    <dsp:sp modelId="{92765C5E-EB10-44BC-B8BA-920E560DCE64}">
      <dsp:nvSpPr>
        <dsp:cNvPr id="0" name=""/>
        <dsp:cNvSpPr/>
      </dsp:nvSpPr>
      <dsp:spPr>
        <a:xfrm rot="2547791">
          <a:off x="5100607" y="3546201"/>
          <a:ext cx="384549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384549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83269" y="3541241"/>
        <a:ext cx="19227" cy="19227"/>
      </dsp:txXfrm>
    </dsp:sp>
    <dsp:sp modelId="{8BB34964-5E5A-42FD-AE16-064B724EC376}">
      <dsp:nvSpPr>
        <dsp:cNvPr id="0" name=""/>
        <dsp:cNvSpPr/>
      </dsp:nvSpPr>
      <dsp:spPr>
        <a:xfrm>
          <a:off x="5434726" y="3447642"/>
          <a:ext cx="1319760" cy="4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2.3 </a:t>
          </a:r>
          <a:r>
            <a:rPr lang="tr-TR" sz="1000" kern="1200" dirty="0" err="1"/>
            <a:t>The</a:t>
          </a:r>
          <a:r>
            <a:rPr lang="tr-TR" sz="1000" kern="1200" dirty="0"/>
            <a:t> Explanatory Design</a:t>
          </a:r>
        </a:p>
      </dsp:txBody>
      <dsp:txXfrm>
        <a:off x="5448376" y="3461292"/>
        <a:ext cx="1292460" cy="438740"/>
      </dsp:txXfrm>
    </dsp:sp>
    <dsp:sp modelId="{3861FCBC-3A9F-4940-AEEA-F51C12789F40}">
      <dsp:nvSpPr>
        <dsp:cNvPr id="0" name=""/>
        <dsp:cNvSpPr/>
      </dsp:nvSpPr>
      <dsp:spPr>
        <a:xfrm rot="4199184">
          <a:off x="4878430" y="3805817"/>
          <a:ext cx="828904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828904" y="4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272160" y="3789748"/>
        <a:ext cx="41445" cy="41445"/>
      </dsp:txXfrm>
    </dsp:sp>
    <dsp:sp modelId="{1DF8B098-80B5-444D-98AE-46898E08CDF9}">
      <dsp:nvSpPr>
        <dsp:cNvPr id="0" name=""/>
        <dsp:cNvSpPr/>
      </dsp:nvSpPr>
      <dsp:spPr>
        <a:xfrm>
          <a:off x="5434726" y="3966874"/>
          <a:ext cx="1319760" cy="4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2.4 </a:t>
          </a:r>
          <a:r>
            <a:rPr lang="tr-TR" sz="1000" kern="1200" dirty="0" err="1"/>
            <a:t>The</a:t>
          </a:r>
          <a:r>
            <a:rPr lang="tr-TR" sz="1000" kern="1200" dirty="0"/>
            <a:t> Exploratory Design</a:t>
          </a:r>
        </a:p>
      </dsp:txBody>
      <dsp:txXfrm>
        <a:off x="5448376" y="3980524"/>
        <a:ext cx="1292460" cy="438740"/>
      </dsp:txXfrm>
    </dsp:sp>
    <dsp:sp modelId="{3A5C7720-53C2-4DBD-8A08-667FC4EBBC9A}">
      <dsp:nvSpPr>
        <dsp:cNvPr id="0" name=""/>
        <dsp:cNvSpPr/>
      </dsp:nvSpPr>
      <dsp:spPr>
        <a:xfrm rot="3285660">
          <a:off x="1763814" y="3869466"/>
          <a:ext cx="491668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491668" y="4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1997356" y="3861828"/>
        <a:ext cx="24583" cy="24583"/>
      </dsp:txXfrm>
    </dsp:sp>
    <dsp:sp modelId="{B24FCDCB-DE4F-410F-B809-372C142D87B8}">
      <dsp:nvSpPr>
        <dsp:cNvPr id="0" name=""/>
        <dsp:cNvSpPr/>
      </dsp:nvSpPr>
      <dsp:spPr>
        <a:xfrm>
          <a:off x="2151491" y="3774572"/>
          <a:ext cx="2999547" cy="600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>
              <a:solidFill>
                <a:schemeClr val="tx1"/>
              </a:solidFill>
              <a:latin typeface="Verdana" pitchFamily="34" charset="0"/>
            </a:rPr>
            <a:t>3. Introducing a Mixed Method Study</a:t>
          </a:r>
        </a:p>
      </dsp:txBody>
      <dsp:txXfrm>
        <a:off x="2169084" y="3792165"/>
        <a:ext cx="2964361" cy="565481"/>
      </dsp:txXfrm>
    </dsp:sp>
    <dsp:sp modelId="{E710C701-17B1-4035-A39E-59DE781FC618}">
      <dsp:nvSpPr>
        <dsp:cNvPr id="0" name=""/>
        <dsp:cNvSpPr/>
      </dsp:nvSpPr>
      <dsp:spPr>
        <a:xfrm rot="4484153">
          <a:off x="1470870" y="4188452"/>
          <a:ext cx="1077555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1077555" y="4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1982709" y="4166166"/>
        <a:ext cx="53877" cy="53877"/>
      </dsp:txXfrm>
    </dsp:sp>
    <dsp:sp modelId="{9415C74C-5A81-4E8B-B0E8-DEBE9D4BAC53}">
      <dsp:nvSpPr>
        <dsp:cNvPr id="0" name=""/>
        <dsp:cNvSpPr/>
      </dsp:nvSpPr>
      <dsp:spPr>
        <a:xfrm>
          <a:off x="2151491" y="4428431"/>
          <a:ext cx="3010037" cy="568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>
              <a:solidFill>
                <a:schemeClr val="tx1"/>
              </a:solidFill>
              <a:latin typeface="Verdana" pitchFamily="34" charset="0"/>
            </a:rPr>
            <a:t>4. Collecting Data in Mixed Methods Research</a:t>
          </a:r>
        </a:p>
      </dsp:txBody>
      <dsp:txXfrm>
        <a:off x="2168153" y="4445093"/>
        <a:ext cx="2976713" cy="535567"/>
      </dsp:txXfrm>
    </dsp:sp>
    <dsp:sp modelId="{9D8C5A5A-B586-4885-A18D-5FD81017FD73}">
      <dsp:nvSpPr>
        <dsp:cNvPr id="0" name=""/>
        <dsp:cNvSpPr/>
      </dsp:nvSpPr>
      <dsp:spPr>
        <a:xfrm rot="4827609">
          <a:off x="1153796" y="4512697"/>
          <a:ext cx="1711703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1711703" y="4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600" kern="1200"/>
        </a:p>
      </dsp:txBody>
      <dsp:txXfrm>
        <a:off x="1966855" y="4474558"/>
        <a:ext cx="85585" cy="85585"/>
      </dsp:txXfrm>
    </dsp:sp>
    <dsp:sp modelId="{87417E32-6D6D-46F4-B257-E1A54F14115B}">
      <dsp:nvSpPr>
        <dsp:cNvPr id="0" name=""/>
        <dsp:cNvSpPr/>
      </dsp:nvSpPr>
      <dsp:spPr>
        <a:xfrm>
          <a:off x="2151491" y="5050513"/>
          <a:ext cx="2947732" cy="621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>
              <a:solidFill>
                <a:schemeClr val="tx1"/>
              </a:solidFill>
              <a:latin typeface="Verdana" pitchFamily="34" charset="0"/>
            </a:rPr>
            <a:t>5. Analyzing Data in Mixed Methods Research</a:t>
          </a:r>
        </a:p>
      </dsp:txBody>
      <dsp:txXfrm>
        <a:off x="2169700" y="5068722"/>
        <a:ext cx="2911314" cy="585288"/>
      </dsp:txXfrm>
    </dsp:sp>
    <dsp:sp modelId="{6A796249-1026-43FA-9122-68088E4EC420}">
      <dsp:nvSpPr>
        <dsp:cNvPr id="0" name=""/>
        <dsp:cNvSpPr/>
      </dsp:nvSpPr>
      <dsp:spPr>
        <a:xfrm rot="4964888">
          <a:off x="885969" y="4783371"/>
          <a:ext cx="2247357" cy="9307"/>
        </a:xfrm>
        <a:custGeom>
          <a:avLst/>
          <a:gdLst/>
          <a:ahLst/>
          <a:cxnLst/>
          <a:rect l="0" t="0" r="0" b="0"/>
          <a:pathLst>
            <a:path>
              <a:moveTo>
                <a:pt x="0" y="4653"/>
              </a:moveTo>
              <a:lnTo>
                <a:pt x="2247357" y="46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800" kern="1200"/>
        </a:p>
      </dsp:txBody>
      <dsp:txXfrm>
        <a:off x="1953464" y="4731841"/>
        <a:ext cx="112367" cy="112367"/>
      </dsp:txXfrm>
    </dsp:sp>
    <dsp:sp modelId="{82B2E889-AB95-4D97-B17E-DF1EB0FA5B96}">
      <dsp:nvSpPr>
        <dsp:cNvPr id="0" name=""/>
        <dsp:cNvSpPr/>
      </dsp:nvSpPr>
      <dsp:spPr>
        <a:xfrm>
          <a:off x="2151491" y="5725411"/>
          <a:ext cx="2958427" cy="3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>
              <a:solidFill>
                <a:schemeClr val="tx1"/>
              </a:solidFill>
              <a:latin typeface="Verdana" pitchFamily="34" charset="0"/>
            </a:rPr>
            <a:t>6. </a:t>
          </a:r>
          <a:r>
            <a:rPr lang="tr-TR" sz="1200" kern="1200" dirty="0">
              <a:solidFill>
                <a:schemeClr val="tx2">
                  <a:shade val="75000"/>
                </a:schemeClr>
              </a:solidFill>
              <a:latin typeface="Verdana" pitchFamily="34" charset="0"/>
            </a:rPr>
            <a:t>Reviewing Mixed Methods Studies (Ch3&amp;Appendicies)</a:t>
          </a:r>
          <a:endParaRPr lang="tr-TR" sz="1200" kern="1200" dirty="0">
            <a:solidFill>
              <a:schemeClr val="tx1"/>
            </a:solidFill>
            <a:latin typeface="Verdana" pitchFamily="34" charset="0"/>
          </a:endParaRPr>
        </a:p>
      </dsp:txBody>
      <dsp:txXfrm>
        <a:off x="2161877" y="5735797"/>
        <a:ext cx="2937655" cy="3338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3924-99CE-427D-A782-ECF897902B1C}">
      <dsp:nvSpPr>
        <dsp:cNvPr id="0" name=""/>
        <dsp:cNvSpPr/>
      </dsp:nvSpPr>
      <dsp:spPr>
        <a:xfrm>
          <a:off x="2549933" y="1871450"/>
          <a:ext cx="732445" cy="348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5"/>
              </a:lnTo>
              <a:lnTo>
                <a:pt x="732445" y="237545"/>
              </a:lnTo>
              <a:lnTo>
                <a:pt x="732445" y="348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F2326-0B70-40B3-93F1-72776F57DCB1}">
      <dsp:nvSpPr>
        <dsp:cNvPr id="0" name=""/>
        <dsp:cNvSpPr/>
      </dsp:nvSpPr>
      <dsp:spPr>
        <a:xfrm>
          <a:off x="1817488" y="1871450"/>
          <a:ext cx="732445" cy="348577"/>
        </a:xfrm>
        <a:custGeom>
          <a:avLst/>
          <a:gdLst/>
          <a:ahLst/>
          <a:cxnLst/>
          <a:rect l="0" t="0" r="0" b="0"/>
          <a:pathLst>
            <a:path>
              <a:moveTo>
                <a:pt x="732445" y="0"/>
              </a:moveTo>
              <a:lnTo>
                <a:pt x="732445" y="237545"/>
              </a:lnTo>
              <a:lnTo>
                <a:pt x="0" y="237545"/>
              </a:lnTo>
              <a:lnTo>
                <a:pt x="0" y="348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4951F-CFDA-41BE-991F-39EA189675D9}">
      <dsp:nvSpPr>
        <dsp:cNvPr id="0" name=""/>
        <dsp:cNvSpPr/>
      </dsp:nvSpPr>
      <dsp:spPr>
        <a:xfrm>
          <a:off x="1817488" y="761796"/>
          <a:ext cx="732445" cy="348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545"/>
              </a:lnTo>
              <a:lnTo>
                <a:pt x="732445" y="237545"/>
              </a:lnTo>
              <a:lnTo>
                <a:pt x="732445" y="3485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80573-733D-490D-BEF3-97E2FA8C2064}">
      <dsp:nvSpPr>
        <dsp:cNvPr id="0" name=""/>
        <dsp:cNvSpPr/>
      </dsp:nvSpPr>
      <dsp:spPr>
        <a:xfrm>
          <a:off x="1085043" y="761796"/>
          <a:ext cx="732445" cy="348577"/>
        </a:xfrm>
        <a:custGeom>
          <a:avLst/>
          <a:gdLst/>
          <a:ahLst/>
          <a:cxnLst/>
          <a:rect l="0" t="0" r="0" b="0"/>
          <a:pathLst>
            <a:path>
              <a:moveTo>
                <a:pt x="732445" y="0"/>
              </a:moveTo>
              <a:lnTo>
                <a:pt x="732445" y="237545"/>
              </a:lnTo>
              <a:lnTo>
                <a:pt x="0" y="237545"/>
              </a:lnTo>
              <a:lnTo>
                <a:pt x="0" y="3485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FDA2C-4106-4268-AF8D-3DE624807DA2}">
      <dsp:nvSpPr>
        <dsp:cNvPr id="0" name=""/>
        <dsp:cNvSpPr/>
      </dsp:nvSpPr>
      <dsp:spPr>
        <a:xfrm>
          <a:off x="1218214" y="719"/>
          <a:ext cx="1198546" cy="76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ACAD-CDD2-4E24-A1EB-914B692AA17B}">
      <dsp:nvSpPr>
        <dsp:cNvPr id="0" name=""/>
        <dsp:cNvSpPr/>
      </dsp:nvSpPr>
      <dsp:spPr>
        <a:xfrm>
          <a:off x="1351386" y="127232"/>
          <a:ext cx="1198546" cy="761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Weighting</a:t>
          </a:r>
        </a:p>
      </dsp:txBody>
      <dsp:txXfrm>
        <a:off x="1373677" y="149523"/>
        <a:ext cx="1153964" cy="716495"/>
      </dsp:txXfrm>
    </dsp:sp>
    <dsp:sp modelId="{AF6C112F-44C7-4034-B790-74129D422680}">
      <dsp:nvSpPr>
        <dsp:cNvPr id="0" name=""/>
        <dsp:cNvSpPr/>
      </dsp:nvSpPr>
      <dsp:spPr>
        <a:xfrm>
          <a:off x="485769" y="1110373"/>
          <a:ext cx="1198546" cy="76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071D-F943-488F-90E1-27806B26FD22}">
      <dsp:nvSpPr>
        <dsp:cNvPr id="0" name=""/>
        <dsp:cNvSpPr/>
      </dsp:nvSpPr>
      <dsp:spPr>
        <a:xfrm>
          <a:off x="618941" y="1236887"/>
          <a:ext cx="1198546" cy="761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Equal weight</a:t>
          </a:r>
        </a:p>
      </dsp:txBody>
      <dsp:txXfrm>
        <a:off x="641232" y="1259178"/>
        <a:ext cx="1153964" cy="716495"/>
      </dsp:txXfrm>
    </dsp:sp>
    <dsp:sp modelId="{C1F4EE32-F153-4830-B984-3645B64CFF6A}">
      <dsp:nvSpPr>
        <dsp:cNvPr id="0" name=""/>
        <dsp:cNvSpPr/>
      </dsp:nvSpPr>
      <dsp:spPr>
        <a:xfrm>
          <a:off x="1950660" y="1110373"/>
          <a:ext cx="1198546" cy="76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E8C30-2747-4517-847F-9405B42B980B}">
      <dsp:nvSpPr>
        <dsp:cNvPr id="0" name=""/>
        <dsp:cNvSpPr/>
      </dsp:nvSpPr>
      <dsp:spPr>
        <a:xfrm>
          <a:off x="2083832" y="1236887"/>
          <a:ext cx="1198546" cy="761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Unequal weight</a:t>
          </a:r>
        </a:p>
      </dsp:txBody>
      <dsp:txXfrm>
        <a:off x="2106123" y="1259178"/>
        <a:ext cx="1153964" cy="716495"/>
      </dsp:txXfrm>
    </dsp:sp>
    <dsp:sp modelId="{957F06C1-8D42-4EE4-82CD-35122F43541C}">
      <dsp:nvSpPr>
        <dsp:cNvPr id="0" name=""/>
        <dsp:cNvSpPr/>
      </dsp:nvSpPr>
      <dsp:spPr>
        <a:xfrm>
          <a:off x="1218214" y="2220028"/>
          <a:ext cx="1198546" cy="76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981A7-043D-453B-B768-729B18ABC03D}">
      <dsp:nvSpPr>
        <dsp:cNvPr id="0" name=""/>
        <dsp:cNvSpPr/>
      </dsp:nvSpPr>
      <dsp:spPr>
        <a:xfrm>
          <a:off x="1351386" y="2346541"/>
          <a:ext cx="1198546" cy="761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Quantitative emphasis</a:t>
          </a:r>
        </a:p>
      </dsp:txBody>
      <dsp:txXfrm>
        <a:off x="1373677" y="2368832"/>
        <a:ext cx="1153964" cy="716495"/>
      </dsp:txXfrm>
    </dsp:sp>
    <dsp:sp modelId="{CABD25F7-3638-4DBD-8BA4-FCD6EB2BFBBD}">
      <dsp:nvSpPr>
        <dsp:cNvPr id="0" name=""/>
        <dsp:cNvSpPr/>
      </dsp:nvSpPr>
      <dsp:spPr>
        <a:xfrm>
          <a:off x="2683105" y="2220028"/>
          <a:ext cx="1198546" cy="761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033DC-B837-47F7-9380-2CC0D756FB7D}">
      <dsp:nvSpPr>
        <dsp:cNvPr id="0" name=""/>
        <dsp:cNvSpPr/>
      </dsp:nvSpPr>
      <dsp:spPr>
        <a:xfrm>
          <a:off x="2816277" y="2346541"/>
          <a:ext cx="1198546" cy="761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Qualitative emphasis</a:t>
          </a:r>
        </a:p>
      </dsp:txBody>
      <dsp:txXfrm>
        <a:off x="2838568" y="2368832"/>
        <a:ext cx="1153964" cy="716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D5635-E778-46EC-9AB8-B160DC753AB5}">
      <dsp:nvSpPr>
        <dsp:cNvPr id="0" name=""/>
        <dsp:cNvSpPr/>
      </dsp:nvSpPr>
      <dsp:spPr>
        <a:xfrm>
          <a:off x="6112300" y="2484998"/>
          <a:ext cx="622457" cy="29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74"/>
              </a:lnTo>
              <a:lnTo>
                <a:pt x="622457" y="201874"/>
              </a:lnTo>
              <a:lnTo>
                <a:pt x="622457" y="29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C2E2B-57BE-4641-AF13-A136741B0030}">
      <dsp:nvSpPr>
        <dsp:cNvPr id="0" name=""/>
        <dsp:cNvSpPr/>
      </dsp:nvSpPr>
      <dsp:spPr>
        <a:xfrm>
          <a:off x="5489842" y="2484998"/>
          <a:ext cx="622457" cy="296233"/>
        </a:xfrm>
        <a:custGeom>
          <a:avLst/>
          <a:gdLst/>
          <a:ahLst/>
          <a:cxnLst/>
          <a:rect l="0" t="0" r="0" b="0"/>
          <a:pathLst>
            <a:path>
              <a:moveTo>
                <a:pt x="622457" y="0"/>
              </a:moveTo>
              <a:lnTo>
                <a:pt x="622457" y="201874"/>
              </a:lnTo>
              <a:lnTo>
                <a:pt x="0" y="201874"/>
              </a:lnTo>
              <a:lnTo>
                <a:pt x="0" y="29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0D8A9-4E04-4375-BDE8-1E9026F8F6CB}">
      <dsp:nvSpPr>
        <dsp:cNvPr id="0" name=""/>
        <dsp:cNvSpPr/>
      </dsp:nvSpPr>
      <dsp:spPr>
        <a:xfrm>
          <a:off x="3622469" y="1541975"/>
          <a:ext cx="2489830" cy="29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74"/>
              </a:lnTo>
              <a:lnTo>
                <a:pt x="2489830" y="201874"/>
              </a:lnTo>
              <a:lnTo>
                <a:pt x="2489830" y="296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93924-99CE-427D-A782-ECF897902B1C}">
      <dsp:nvSpPr>
        <dsp:cNvPr id="0" name=""/>
        <dsp:cNvSpPr/>
      </dsp:nvSpPr>
      <dsp:spPr>
        <a:xfrm>
          <a:off x="3622469" y="2484998"/>
          <a:ext cx="622457" cy="29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74"/>
              </a:lnTo>
              <a:lnTo>
                <a:pt x="622457" y="201874"/>
              </a:lnTo>
              <a:lnTo>
                <a:pt x="622457" y="29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F2326-0B70-40B3-93F1-72776F57DCB1}">
      <dsp:nvSpPr>
        <dsp:cNvPr id="0" name=""/>
        <dsp:cNvSpPr/>
      </dsp:nvSpPr>
      <dsp:spPr>
        <a:xfrm>
          <a:off x="3000012" y="2484998"/>
          <a:ext cx="622457" cy="296233"/>
        </a:xfrm>
        <a:custGeom>
          <a:avLst/>
          <a:gdLst/>
          <a:ahLst/>
          <a:cxnLst/>
          <a:rect l="0" t="0" r="0" b="0"/>
          <a:pathLst>
            <a:path>
              <a:moveTo>
                <a:pt x="622457" y="0"/>
              </a:moveTo>
              <a:lnTo>
                <a:pt x="622457" y="201874"/>
              </a:lnTo>
              <a:lnTo>
                <a:pt x="0" y="201874"/>
              </a:lnTo>
              <a:lnTo>
                <a:pt x="0" y="29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4951F-CFDA-41BE-991F-39EA189675D9}">
      <dsp:nvSpPr>
        <dsp:cNvPr id="0" name=""/>
        <dsp:cNvSpPr/>
      </dsp:nvSpPr>
      <dsp:spPr>
        <a:xfrm>
          <a:off x="3576749" y="1541975"/>
          <a:ext cx="91440" cy="296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77549-96BD-4A69-B39A-A7447D07B0AB}">
      <dsp:nvSpPr>
        <dsp:cNvPr id="0" name=""/>
        <dsp:cNvSpPr/>
      </dsp:nvSpPr>
      <dsp:spPr>
        <a:xfrm>
          <a:off x="1132639" y="2484998"/>
          <a:ext cx="622457" cy="29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74"/>
              </a:lnTo>
              <a:lnTo>
                <a:pt x="622457" y="201874"/>
              </a:lnTo>
              <a:lnTo>
                <a:pt x="622457" y="29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93E5A-9667-422B-AF6B-74C913FF38FB}">
      <dsp:nvSpPr>
        <dsp:cNvPr id="0" name=""/>
        <dsp:cNvSpPr/>
      </dsp:nvSpPr>
      <dsp:spPr>
        <a:xfrm>
          <a:off x="510181" y="2484998"/>
          <a:ext cx="622457" cy="296233"/>
        </a:xfrm>
        <a:custGeom>
          <a:avLst/>
          <a:gdLst/>
          <a:ahLst/>
          <a:cxnLst/>
          <a:rect l="0" t="0" r="0" b="0"/>
          <a:pathLst>
            <a:path>
              <a:moveTo>
                <a:pt x="622457" y="0"/>
              </a:moveTo>
              <a:lnTo>
                <a:pt x="622457" y="201874"/>
              </a:lnTo>
              <a:lnTo>
                <a:pt x="0" y="201874"/>
              </a:lnTo>
              <a:lnTo>
                <a:pt x="0" y="296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80573-733D-490D-BEF3-97E2FA8C2064}">
      <dsp:nvSpPr>
        <dsp:cNvPr id="0" name=""/>
        <dsp:cNvSpPr/>
      </dsp:nvSpPr>
      <dsp:spPr>
        <a:xfrm>
          <a:off x="1132639" y="1541975"/>
          <a:ext cx="2489830" cy="296233"/>
        </a:xfrm>
        <a:custGeom>
          <a:avLst/>
          <a:gdLst/>
          <a:ahLst/>
          <a:cxnLst/>
          <a:rect l="0" t="0" r="0" b="0"/>
          <a:pathLst>
            <a:path>
              <a:moveTo>
                <a:pt x="2489830" y="0"/>
              </a:moveTo>
              <a:lnTo>
                <a:pt x="2489830" y="201874"/>
              </a:lnTo>
              <a:lnTo>
                <a:pt x="0" y="201874"/>
              </a:lnTo>
              <a:lnTo>
                <a:pt x="0" y="296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FDA2C-4106-4268-AF8D-3DE624807DA2}">
      <dsp:nvSpPr>
        <dsp:cNvPr id="0" name=""/>
        <dsp:cNvSpPr/>
      </dsp:nvSpPr>
      <dsp:spPr>
        <a:xfrm>
          <a:off x="3113186" y="895184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ACAD-CDD2-4E24-A1EB-914B692AA17B}">
      <dsp:nvSpPr>
        <dsp:cNvPr id="0" name=""/>
        <dsp:cNvSpPr/>
      </dsp:nvSpPr>
      <dsp:spPr>
        <a:xfrm>
          <a:off x="3226360" y="1002700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Mixing</a:t>
          </a:r>
        </a:p>
      </dsp:txBody>
      <dsp:txXfrm>
        <a:off x="3245304" y="1021644"/>
        <a:ext cx="980679" cy="608902"/>
      </dsp:txXfrm>
    </dsp:sp>
    <dsp:sp modelId="{AF6C112F-44C7-4034-B790-74129D422680}">
      <dsp:nvSpPr>
        <dsp:cNvPr id="0" name=""/>
        <dsp:cNvSpPr/>
      </dsp:nvSpPr>
      <dsp:spPr>
        <a:xfrm>
          <a:off x="623355" y="1838208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071D-F943-488F-90E1-27806B26FD22}">
      <dsp:nvSpPr>
        <dsp:cNvPr id="0" name=""/>
        <dsp:cNvSpPr/>
      </dsp:nvSpPr>
      <dsp:spPr>
        <a:xfrm>
          <a:off x="736529" y="1945723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Merge the data</a:t>
          </a:r>
        </a:p>
      </dsp:txBody>
      <dsp:txXfrm>
        <a:off x="755473" y="1964667"/>
        <a:ext cx="980679" cy="608902"/>
      </dsp:txXfrm>
    </dsp:sp>
    <dsp:sp modelId="{535FBDC8-EB02-4E95-AE46-8E64DC68F3F7}">
      <dsp:nvSpPr>
        <dsp:cNvPr id="0" name=""/>
        <dsp:cNvSpPr/>
      </dsp:nvSpPr>
      <dsp:spPr>
        <a:xfrm>
          <a:off x="898" y="2781231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34C0-4B4F-458D-8152-0DD6E1B1FF39}">
      <dsp:nvSpPr>
        <dsp:cNvPr id="0" name=""/>
        <dsp:cNvSpPr/>
      </dsp:nvSpPr>
      <dsp:spPr>
        <a:xfrm>
          <a:off x="114072" y="2888746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Merging results during interpretation</a:t>
          </a:r>
        </a:p>
      </dsp:txBody>
      <dsp:txXfrm>
        <a:off x="133016" y="2907690"/>
        <a:ext cx="980679" cy="608902"/>
      </dsp:txXfrm>
    </dsp:sp>
    <dsp:sp modelId="{E30A78EA-1746-454C-A16A-A0D884CB47AF}">
      <dsp:nvSpPr>
        <dsp:cNvPr id="0" name=""/>
        <dsp:cNvSpPr/>
      </dsp:nvSpPr>
      <dsp:spPr>
        <a:xfrm>
          <a:off x="1245813" y="2781231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6854C-67DD-48B7-B016-5E3C3D33071E}">
      <dsp:nvSpPr>
        <dsp:cNvPr id="0" name=""/>
        <dsp:cNvSpPr/>
      </dsp:nvSpPr>
      <dsp:spPr>
        <a:xfrm>
          <a:off x="1358987" y="2888746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Merging data during analysis</a:t>
          </a:r>
        </a:p>
      </dsp:txBody>
      <dsp:txXfrm>
        <a:off x="1377931" y="2907690"/>
        <a:ext cx="980679" cy="608902"/>
      </dsp:txXfrm>
    </dsp:sp>
    <dsp:sp modelId="{C1F4EE32-F153-4830-B984-3645B64CFF6A}">
      <dsp:nvSpPr>
        <dsp:cNvPr id="0" name=""/>
        <dsp:cNvSpPr/>
      </dsp:nvSpPr>
      <dsp:spPr>
        <a:xfrm>
          <a:off x="3113186" y="1838208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E8C30-2747-4517-847F-9405B42B980B}">
      <dsp:nvSpPr>
        <dsp:cNvPr id="0" name=""/>
        <dsp:cNvSpPr/>
      </dsp:nvSpPr>
      <dsp:spPr>
        <a:xfrm>
          <a:off x="3226360" y="1945723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Embed the data</a:t>
          </a:r>
        </a:p>
      </dsp:txBody>
      <dsp:txXfrm>
        <a:off x="3245304" y="1964667"/>
        <a:ext cx="980679" cy="608902"/>
      </dsp:txXfrm>
    </dsp:sp>
    <dsp:sp modelId="{957F06C1-8D42-4EE4-82CD-35122F43541C}">
      <dsp:nvSpPr>
        <dsp:cNvPr id="0" name=""/>
        <dsp:cNvSpPr/>
      </dsp:nvSpPr>
      <dsp:spPr>
        <a:xfrm>
          <a:off x="2490728" y="2781231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981A7-043D-453B-B768-729B18ABC03D}">
      <dsp:nvSpPr>
        <dsp:cNvPr id="0" name=""/>
        <dsp:cNvSpPr/>
      </dsp:nvSpPr>
      <dsp:spPr>
        <a:xfrm>
          <a:off x="2603902" y="2888746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Embed qualitative data in a quantitative design</a:t>
          </a:r>
        </a:p>
      </dsp:txBody>
      <dsp:txXfrm>
        <a:off x="2622846" y="2907690"/>
        <a:ext cx="980679" cy="608902"/>
      </dsp:txXfrm>
    </dsp:sp>
    <dsp:sp modelId="{CABD25F7-3638-4DBD-8BA4-FCD6EB2BFBBD}">
      <dsp:nvSpPr>
        <dsp:cNvPr id="0" name=""/>
        <dsp:cNvSpPr/>
      </dsp:nvSpPr>
      <dsp:spPr>
        <a:xfrm>
          <a:off x="3735644" y="2781231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033DC-B837-47F7-9380-2CC0D756FB7D}">
      <dsp:nvSpPr>
        <dsp:cNvPr id="0" name=""/>
        <dsp:cNvSpPr/>
      </dsp:nvSpPr>
      <dsp:spPr>
        <a:xfrm>
          <a:off x="3848818" y="2888746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Embed quantitative data in a qualitative design</a:t>
          </a:r>
        </a:p>
      </dsp:txBody>
      <dsp:txXfrm>
        <a:off x="3867762" y="2907690"/>
        <a:ext cx="980679" cy="608902"/>
      </dsp:txXfrm>
    </dsp:sp>
    <dsp:sp modelId="{9E75C3C6-16A6-4CFC-BA5A-2997AA0895C1}">
      <dsp:nvSpPr>
        <dsp:cNvPr id="0" name=""/>
        <dsp:cNvSpPr/>
      </dsp:nvSpPr>
      <dsp:spPr>
        <a:xfrm>
          <a:off x="5603016" y="1838208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E5319-CB68-4E9E-935F-EDE54B5163B0}">
      <dsp:nvSpPr>
        <dsp:cNvPr id="0" name=""/>
        <dsp:cNvSpPr/>
      </dsp:nvSpPr>
      <dsp:spPr>
        <a:xfrm>
          <a:off x="5716191" y="1945723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Connect the data</a:t>
          </a:r>
        </a:p>
      </dsp:txBody>
      <dsp:txXfrm>
        <a:off x="5735135" y="1964667"/>
        <a:ext cx="980679" cy="608902"/>
      </dsp:txXfrm>
    </dsp:sp>
    <dsp:sp modelId="{CB66100F-B22D-48E9-8C75-EF834C3E303E}">
      <dsp:nvSpPr>
        <dsp:cNvPr id="0" name=""/>
        <dsp:cNvSpPr/>
      </dsp:nvSpPr>
      <dsp:spPr>
        <a:xfrm>
          <a:off x="4980559" y="2781231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09A24-DC8D-4C80-B3EA-01BE2B9AD4A4}">
      <dsp:nvSpPr>
        <dsp:cNvPr id="0" name=""/>
        <dsp:cNvSpPr/>
      </dsp:nvSpPr>
      <dsp:spPr>
        <a:xfrm>
          <a:off x="5093733" y="2888746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Quantitative leads to qualitative</a:t>
          </a:r>
        </a:p>
      </dsp:txBody>
      <dsp:txXfrm>
        <a:off x="5112677" y="2907690"/>
        <a:ext cx="980679" cy="608902"/>
      </dsp:txXfrm>
    </dsp:sp>
    <dsp:sp modelId="{3A59B42A-688D-47A6-9455-A298CD186467}">
      <dsp:nvSpPr>
        <dsp:cNvPr id="0" name=""/>
        <dsp:cNvSpPr/>
      </dsp:nvSpPr>
      <dsp:spPr>
        <a:xfrm>
          <a:off x="6225474" y="2781231"/>
          <a:ext cx="1018567" cy="646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AD41A-C4DE-4379-A97E-906C474C480E}">
      <dsp:nvSpPr>
        <dsp:cNvPr id="0" name=""/>
        <dsp:cNvSpPr/>
      </dsp:nvSpPr>
      <dsp:spPr>
        <a:xfrm>
          <a:off x="6338648" y="2888746"/>
          <a:ext cx="1018567" cy="64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Qualitative builds to quantitative</a:t>
          </a:r>
        </a:p>
      </dsp:txBody>
      <dsp:txXfrm>
        <a:off x="6357592" y="2907690"/>
        <a:ext cx="980679" cy="6089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23C95-FC86-44FA-BF84-DDCC9DC4BDBE}">
      <dsp:nvSpPr>
        <dsp:cNvPr id="0" name=""/>
        <dsp:cNvSpPr/>
      </dsp:nvSpPr>
      <dsp:spPr>
        <a:xfrm>
          <a:off x="382800" y="960437"/>
          <a:ext cx="1894663" cy="664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QUAN or quan data collection</a:t>
          </a:r>
        </a:p>
      </dsp:txBody>
      <dsp:txXfrm>
        <a:off x="382800" y="960437"/>
        <a:ext cx="1894663" cy="664664"/>
      </dsp:txXfrm>
    </dsp:sp>
    <dsp:sp modelId="{5757333D-9504-4789-BD0B-2A48C870EE57}">
      <dsp:nvSpPr>
        <dsp:cNvPr id="0" name=""/>
        <dsp:cNvSpPr/>
      </dsp:nvSpPr>
      <dsp:spPr>
        <a:xfrm>
          <a:off x="2561786" y="83"/>
          <a:ext cx="2843218" cy="2970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</a:t>
          </a:r>
          <a:r>
            <a:rPr lang="tr-TR" sz="1400" i="0" kern="1200" dirty="0"/>
            <a:t>Data</a:t>
          </a:r>
          <a:r>
            <a:rPr lang="tr-TR" sz="1400" kern="1200" dirty="0"/>
            <a:t> collected at same time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Independent of each other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Same level (Triangulation Convergence Design) or different levels (Triangulation Multilevel Design)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Given equal (Triangulation Convergence) or unequal priority (Embedded Design, Triangulation Validating Quantitative Design</a:t>
          </a:r>
        </a:p>
      </dsp:txBody>
      <dsp:txXfrm>
        <a:off x="2561786" y="83"/>
        <a:ext cx="2843218" cy="2970537"/>
      </dsp:txXfrm>
    </dsp:sp>
    <dsp:sp modelId="{468FBF79-CF75-4A45-A8E5-F0DBB49451C3}">
      <dsp:nvSpPr>
        <dsp:cNvPr id="0" name=""/>
        <dsp:cNvSpPr/>
      </dsp:nvSpPr>
      <dsp:spPr>
        <a:xfrm>
          <a:off x="500054" y="4103700"/>
          <a:ext cx="1786052" cy="832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QUAN or quan data analysis</a:t>
          </a:r>
        </a:p>
      </dsp:txBody>
      <dsp:txXfrm>
        <a:off x="500054" y="4103700"/>
        <a:ext cx="1786052" cy="832392"/>
      </dsp:txXfrm>
    </dsp:sp>
    <dsp:sp modelId="{051E0300-ED1B-494F-882F-965C313370B6}">
      <dsp:nvSpPr>
        <dsp:cNvPr id="0" name=""/>
        <dsp:cNvSpPr/>
      </dsp:nvSpPr>
      <dsp:spPr>
        <a:xfrm>
          <a:off x="5777807" y="4103703"/>
          <a:ext cx="1866061" cy="756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QUAL or qual data analysis</a:t>
          </a:r>
        </a:p>
      </dsp:txBody>
      <dsp:txXfrm>
        <a:off x="5777807" y="4103703"/>
        <a:ext cx="1866061" cy="756733"/>
      </dsp:txXfrm>
    </dsp:sp>
    <dsp:sp modelId="{AC99B1FE-0562-4586-9916-D521BE858F96}">
      <dsp:nvSpPr>
        <dsp:cNvPr id="0" name=""/>
        <dsp:cNvSpPr/>
      </dsp:nvSpPr>
      <dsp:spPr>
        <a:xfrm>
          <a:off x="2571765" y="3255026"/>
          <a:ext cx="2843218" cy="1705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Analyzed for different purposes: converge findings, validate other form of data, transformed for comparisons, analyzed for different types of questions</a:t>
          </a:r>
        </a:p>
      </dsp:txBody>
      <dsp:txXfrm>
        <a:off x="2571765" y="3255026"/>
        <a:ext cx="2843218" cy="1705931"/>
      </dsp:txXfrm>
    </dsp:sp>
    <dsp:sp modelId="{49EE0D26-851B-42F6-965D-5EAEA002AE6F}">
      <dsp:nvSpPr>
        <dsp:cNvPr id="0" name=""/>
        <dsp:cNvSpPr/>
      </dsp:nvSpPr>
      <dsp:spPr>
        <a:xfrm>
          <a:off x="5857929" y="960423"/>
          <a:ext cx="1866061" cy="756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QUAL or qual data collection</a:t>
          </a:r>
        </a:p>
      </dsp:txBody>
      <dsp:txXfrm>
        <a:off x="5857929" y="960423"/>
        <a:ext cx="1866061" cy="756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23C95-FC86-44FA-BF84-DDCC9DC4BDBE}">
      <dsp:nvSpPr>
        <dsp:cNvPr id="0" name=""/>
        <dsp:cNvSpPr/>
      </dsp:nvSpPr>
      <dsp:spPr>
        <a:xfrm>
          <a:off x="161135" y="1746247"/>
          <a:ext cx="1624817" cy="554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Data collection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QUAL or QUAN</a:t>
          </a:r>
        </a:p>
      </dsp:txBody>
      <dsp:txXfrm>
        <a:off x="161135" y="1746247"/>
        <a:ext cx="1624817" cy="554820"/>
      </dsp:txXfrm>
    </dsp:sp>
    <dsp:sp modelId="{5757333D-9504-4789-BD0B-2A48C870EE57}">
      <dsp:nvSpPr>
        <dsp:cNvPr id="0" name=""/>
        <dsp:cNvSpPr/>
      </dsp:nvSpPr>
      <dsp:spPr>
        <a:xfrm>
          <a:off x="2500328" y="629167"/>
          <a:ext cx="2955822" cy="4401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How will Stage 1 results be used in Stage 3?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Further explained (Explanatory Follow-up Design, Embedded Design)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To select participants (Explanatory Participant Selection Design, Exploratory Taxonomy Design)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To develop and test an instrument (Exploratory instrument Development Design)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To develop and test a taxonomy (Exploratory Taxonomy Development Design)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- To develop an intervention (Embedded Design)</a:t>
          </a:r>
        </a:p>
      </dsp:txBody>
      <dsp:txXfrm>
        <a:off x="2500328" y="629167"/>
        <a:ext cx="2955822" cy="4401022"/>
      </dsp:txXfrm>
    </dsp:sp>
    <dsp:sp modelId="{468FBF79-CF75-4A45-A8E5-F0DBB49451C3}">
      <dsp:nvSpPr>
        <dsp:cNvPr id="0" name=""/>
        <dsp:cNvSpPr/>
      </dsp:nvSpPr>
      <dsp:spPr>
        <a:xfrm>
          <a:off x="71436" y="3246448"/>
          <a:ext cx="1861954" cy="584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QUAL or QUAN</a:t>
          </a:r>
        </a:p>
      </dsp:txBody>
      <dsp:txXfrm>
        <a:off x="71436" y="3246448"/>
        <a:ext cx="1861954" cy="584017"/>
      </dsp:txXfrm>
    </dsp:sp>
    <dsp:sp modelId="{051E0300-ED1B-494F-882F-965C313370B6}">
      <dsp:nvSpPr>
        <dsp:cNvPr id="0" name=""/>
        <dsp:cNvSpPr/>
      </dsp:nvSpPr>
      <dsp:spPr>
        <a:xfrm>
          <a:off x="6023675" y="3175010"/>
          <a:ext cx="1763068" cy="580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Quan or qual</a:t>
          </a:r>
        </a:p>
      </dsp:txBody>
      <dsp:txXfrm>
        <a:off x="6023675" y="3175010"/>
        <a:ext cx="1763068" cy="580311"/>
      </dsp:txXfrm>
    </dsp:sp>
    <dsp:sp modelId="{49EE0D26-851B-42F6-965D-5EAEA002AE6F}">
      <dsp:nvSpPr>
        <dsp:cNvPr id="0" name=""/>
        <dsp:cNvSpPr/>
      </dsp:nvSpPr>
      <dsp:spPr>
        <a:xfrm>
          <a:off x="6000793" y="1817685"/>
          <a:ext cx="1796166" cy="66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Data collection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Quan or qual</a:t>
          </a:r>
        </a:p>
      </dsp:txBody>
      <dsp:txXfrm>
        <a:off x="6000793" y="1817685"/>
        <a:ext cx="1796166" cy="662982"/>
      </dsp:txXfrm>
    </dsp:sp>
    <dsp:sp modelId="{CFC37FED-B4B4-4813-A64C-8CD5EAF16324}">
      <dsp:nvSpPr>
        <dsp:cNvPr id="0" name=""/>
        <dsp:cNvSpPr/>
      </dsp:nvSpPr>
      <dsp:spPr>
        <a:xfrm>
          <a:off x="528263" y="31737"/>
          <a:ext cx="757624" cy="43332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Stage 1</a:t>
          </a:r>
        </a:p>
      </dsp:txBody>
      <dsp:txXfrm>
        <a:off x="528263" y="31737"/>
        <a:ext cx="757624" cy="433320"/>
      </dsp:txXfrm>
    </dsp:sp>
    <dsp:sp modelId="{CB6B3E58-85B9-47EC-87C1-E8A49F4672F5}">
      <dsp:nvSpPr>
        <dsp:cNvPr id="0" name=""/>
        <dsp:cNvSpPr/>
      </dsp:nvSpPr>
      <dsp:spPr>
        <a:xfrm>
          <a:off x="3380882" y="103177"/>
          <a:ext cx="833961" cy="31273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Stage 2</a:t>
          </a:r>
        </a:p>
      </dsp:txBody>
      <dsp:txXfrm>
        <a:off x="3380882" y="103177"/>
        <a:ext cx="833961" cy="312731"/>
      </dsp:txXfrm>
    </dsp:sp>
    <dsp:sp modelId="{5C2A2534-A122-4F9E-8602-E8AC27AD4837}">
      <dsp:nvSpPr>
        <dsp:cNvPr id="0" name=""/>
        <dsp:cNvSpPr/>
      </dsp:nvSpPr>
      <dsp:spPr>
        <a:xfrm>
          <a:off x="6386187" y="31737"/>
          <a:ext cx="1043368" cy="43332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Stage 3</a:t>
          </a:r>
        </a:p>
      </dsp:txBody>
      <dsp:txXfrm>
        <a:off x="6386187" y="31737"/>
        <a:ext cx="1043368" cy="4333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578-EBDE-4131-AFC2-262F513DDE19}">
      <dsp:nvSpPr>
        <dsp:cNvPr id="0" name=""/>
        <dsp:cNvSpPr/>
      </dsp:nvSpPr>
      <dsp:spPr>
        <a:xfrm>
          <a:off x="4184" y="1933569"/>
          <a:ext cx="5663187" cy="1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Merge the two datasets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Transform the data and relate or compare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Compare the results (discussion or matrices)</a:t>
          </a:r>
        </a:p>
      </dsp:txBody>
      <dsp:txXfrm>
        <a:off x="56354" y="1985739"/>
        <a:ext cx="5558847" cy="1676866"/>
      </dsp:txXfrm>
    </dsp:sp>
    <dsp:sp modelId="{5A4AEEEB-3411-4EC4-9AE1-8F88A64073CB}">
      <dsp:nvSpPr>
        <dsp:cNvPr id="0" name=""/>
        <dsp:cNvSpPr/>
      </dsp:nvSpPr>
      <dsp:spPr>
        <a:xfrm>
          <a:off x="44267" y="95592"/>
          <a:ext cx="2717460" cy="1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QUAL data analysis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Prepare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Explore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Analyze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Represent the results</a:t>
          </a:r>
        </a:p>
      </dsp:txBody>
      <dsp:txXfrm>
        <a:off x="96437" y="147762"/>
        <a:ext cx="2613120" cy="1676866"/>
      </dsp:txXfrm>
    </dsp:sp>
    <dsp:sp modelId="{0070D626-0DAC-4981-B27E-02A595A17DB0}">
      <dsp:nvSpPr>
        <dsp:cNvPr id="0" name=""/>
        <dsp:cNvSpPr/>
      </dsp:nvSpPr>
      <dsp:spPr>
        <a:xfrm>
          <a:off x="2949911" y="95592"/>
          <a:ext cx="2717460" cy="1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QUAN data analysis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Prepare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Explore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Analyze the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Represent the results</a:t>
          </a:r>
        </a:p>
      </dsp:txBody>
      <dsp:txXfrm>
        <a:off x="3002081" y="147762"/>
        <a:ext cx="2613120" cy="16768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40545-E15F-48DC-9546-C634AA81C85F}">
      <dsp:nvSpPr>
        <dsp:cNvPr id="0" name=""/>
        <dsp:cNvSpPr/>
      </dsp:nvSpPr>
      <dsp:spPr>
        <a:xfrm>
          <a:off x="578660" y="142877"/>
          <a:ext cx="1557291" cy="1071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1. Seperate QUAL and QUAN analyses</a:t>
          </a:r>
        </a:p>
      </dsp:txBody>
      <dsp:txXfrm>
        <a:off x="578660" y="142877"/>
        <a:ext cx="1557291" cy="1071565"/>
      </dsp:txXfrm>
    </dsp:sp>
    <dsp:sp modelId="{DB8B906E-E62A-4E01-AFBC-05FA7846D36C}">
      <dsp:nvSpPr>
        <dsp:cNvPr id="0" name=""/>
        <dsp:cNvSpPr/>
      </dsp:nvSpPr>
      <dsp:spPr>
        <a:xfrm>
          <a:off x="642942" y="2128844"/>
          <a:ext cx="1428727" cy="101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2. Merge the two datasets</a:t>
          </a:r>
        </a:p>
      </dsp:txBody>
      <dsp:txXfrm>
        <a:off x="642942" y="2128844"/>
        <a:ext cx="1428727" cy="10144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C4C51-5AB7-4367-A1D0-55158C09D919}">
      <dsp:nvSpPr>
        <dsp:cNvPr id="0" name=""/>
        <dsp:cNvSpPr/>
      </dsp:nvSpPr>
      <dsp:spPr>
        <a:xfrm>
          <a:off x="5357" y="396586"/>
          <a:ext cx="1601390" cy="1095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1. Seperate QUAN data analysis</a:t>
          </a:r>
        </a:p>
      </dsp:txBody>
      <dsp:txXfrm>
        <a:off x="37456" y="428685"/>
        <a:ext cx="1537192" cy="1031753"/>
      </dsp:txXfrm>
    </dsp:sp>
    <dsp:sp modelId="{2D2A5CCA-EA35-49C0-AC71-1A00BCF64BC1}">
      <dsp:nvSpPr>
        <dsp:cNvPr id="0" name=""/>
        <dsp:cNvSpPr/>
      </dsp:nvSpPr>
      <dsp:spPr>
        <a:xfrm>
          <a:off x="1766887" y="74598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/>
        </a:p>
      </dsp:txBody>
      <dsp:txXfrm>
        <a:off x="1766887" y="825418"/>
        <a:ext cx="237646" cy="238286"/>
      </dsp:txXfrm>
    </dsp:sp>
    <dsp:sp modelId="{3E29D58E-4A30-4AA8-9EA1-4E6AA295F81B}">
      <dsp:nvSpPr>
        <dsp:cNvPr id="0" name=""/>
        <dsp:cNvSpPr/>
      </dsp:nvSpPr>
      <dsp:spPr>
        <a:xfrm>
          <a:off x="2247304" y="396586"/>
          <a:ext cx="1601390" cy="1095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2. Identify QUAN results to use</a:t>
          </a:r>
        </a:p>
      </dsp:txBody>
      <dsp:txXfrm>
        <a:off x="2279403" y="428685"/>
        <a:ext cx="1537192" cy="1031753"/>
      </dsp:txXfrm>
    </dsp:sp>
    <dsp:sp modelId="{AD11CF14-199E-43AF-BF6F-07AFC6B54B23}">
      <dsp:nvSpPr>
        <dsp:cNvPr id="0" name=""/>
        <dsp:cNvSpPr/>
      </dsp:nvSpPr>
      <dsp:spPr>
        <a:xfrm>
          <a:off x="4008834" y="74598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/>
        </a:p>
      </dsp:txBody>
      <dsp:txXfrm>
        <a:off x="4008834" y="825418"/>
        <a:ext cx="237646" cy="238286"/>
      </dsp:txXfrm>
    </dsp:sp>
    <dsp:sp modelId="{EFBC1BD4-BFBF-4684-A461-ECB2FA543B0A}">
      <dsp:nvSpPr>
        <dsp:cNvPr id="0" name=""/>
        <dsp:cNvSpPr/>
      </dsp:nvSpPr>
      <dsp:spPr>
        <a:xfrm>
          <a:off x="4489251" y="396586"/>
          <a:ext cx="1601390" cy="1095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3. Apply select QUAN results to qual phase</a:t>
          </a:r>
        </a:p>
      </dsp:txBody>
      <dsp:txXfrm>
        <a:off x="4521350" y="428685"/>
        <a:ext cx="1537192" cy="103175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965E1-F730-4B40-8DD0-5540B9BF89B1}">
      <dsp:nvSpPr>
        <dsp:cNvPr id="0" name=""/>
        <dsp:cNvSpPr/>
      </dsp:nvSpPr>
      <dsp:spPr>
        <a:xfrm>
          <a:off x="1519" y="763641"/>
          <a:ext cx="1801314" cy="1076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QUAN data analysis</a:t>
          </a:r>
        </a:p>
      </dsp:txBody>
      <dsp:txXfrm>
        <a:off x="1519" y="763641"/>
        <a:ext cx="1801314" cy="1076221"/>
      </dsp:txXfrm>
    </dsp:sp>
    <dsp:sp modelId="{5F1A762E-C37A-4814-8F3E-CF30EE01CFFC}">
      <dsp:nvSpPr>
        <dsp:cNvPr id="0" name=""/>
        <dsp:cNvSpPr/>
      </dsp:nvSpPr>
      <dsp:spPr>
        <a:xfrm>
          <a:off x="2048399" y="126172"/>
          <a:ext cx="2455646" cy="2351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Options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Outliers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Extreme cases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Significant-nonsignificant results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Demographics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Comparison groups</a:t>
          </a:r>
        </a:p>
      </dsp:txBody>
      <dsp:txXfrm>
        <a:off x="2048399" y="126172"/>
        <a:ext cx="2455646" cy="2351158"/>
      </dsp:txXfrm>
    </dsp:sp>
    <dsp:sp modelId="{75118998-437F-4A7D-8A5A-73439ED8A418}">
      <dsp:nvSpPr>
        <dsp:cNvPr id="0" name=""/>
        <dsp:cNvSpPr/>
      </dsp:nvSpPr>
      <dsp:spPr>
        <a:xfrm>
          <a:off x="4749610" y="763641"/>
          <a:ext cx="1606852" cy="1076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Select cases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Explain results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Compare groups</a:t>
          </a:r>
        </a:p>
      </dsp:txBody>
      <dsp:txXfrm>
        <a:off x="4749610" y="763641"/>
        <a:ext cx="1606852" cy="10762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C4C51-5AB7-4367-A1D0-55158C09D919}">
      <dsp:nvSpPr>
        <dsp:cNvPr id="0" name=""/>
        <dsp:cNvSpPr/>
      </dsp:nvSpPr>
      <dsp:spPr>
        <a:xfrm>
          <a:off x="5357" y="396586"/>
          <a:ext cx="1601390" cy="1095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1. Seperate QUAL data analysis</a:t>
          </a:r>
        </a:p>
      </dsp:txBody>
      <dsp:txXfrm>
        <a:off x="37456" y="428685"/>
        <a:ext cx="1537192" cy="1031753"/>
      </dsp:txXfrm>
    </dsp:sp>
    <dsp:sp modelId="{2D2A5CCA-EA35-49C0-AC71-1A00BCF64BC1}">
      <dsp:nvSpPr>
        <dsp:cNvPr id="0" name=""/>
        <dsp:cNvSpPr/>
      </dsp:nvSpPr>
      <dsp:spPr>
        <a:xfrm>
          <a:off x="1766887" y="74598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/>
        </a:p>
      </dsp:txBody>
      <dsp:txXfrm>
        <a:off x="1766887" y="825418"/>
        <a:ext cx="237646" cy="238286"/>
      </dsp:txXfrm>
    </dsp:sp>
    <dsp:sp modelId="{3E29D58E-4A30-4AA8-9EA1-4E6AA295F81B}">
      <dsp:nvSpPr>
        <dsp:cNvPr id="0" name=""/>
        <dsp:cNvSpPr/>
      </dsp:nvSpPr>
      <dsp:spPr>
        <a:xfrm>
          <a:off x="2247304" y="396586"/>
          <a:ext cx="1601390" cy="1095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2. Identify QUAL results to use</a:t>
          </a:r>
        </a:p>
      </dsp:txBody>
      <dsp:txXfrm>
        <a:off x="2279403" y="428685"/>
        <a:ext cx="1537192" cy="1031753"/>
      </dsp:txXfrm>
    </dsp:sp>
    <dsp:sp modelId="{AD11CF14-199E-43AF-BF6F-07AFC6B54B23}">
      <dsp:nvSpPr>
        <dsp:cNvPr id="0" name=""/>
        <dsp:cNvSpPr/>
      </dsp:nvSpPr>
      <dsp:spPr>
        <a:xfrm>
          <a:off x="4008834" y="74598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/>
        </a:p>
      </dsp:txBody>
      <dsp:txXfrm>
        <a:off x="4008834" y="825418"/>
        <a:ext cx="237646" cy="238286"/>
      </dsp:txXfrm>
    </dsp:sp>
    <dsp:sp modelId="{EFBC1BD4-BFBF-4684-A461-ECB2FA543B0A}">
      <dsp:nvSpPr>
        <dsp:cNvPr id="0" name=""/>
        <dsp:cNvSpPr/>
      </dsp:nvSpPr>
      <dsp:spPr>
        <a:xfrm>
          <a:off x="4489251" y="396586"/>
          <a:ext cx="1601390" cy="1095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Stage 3. Apply select QUAL results to qual phase</a:t>
          </a:r>
        </a:p>
      </dsp:txBody>
      <dsp:txXfrm>
        <a:off x="4521350" y="428685"/>
        <a:ext cx="1537192" cy="103175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965E1-F730-4B40-8DD0-5540B9BF89B1}">
      <dsp:nvSpPr>
        <dsp:cNvPr id="0" name=""/>
        <dsp:cNvSpPr/>
      </dsp:nvSpPr>
      <dsp:spPr>
        <a:xfrm>
          <a:off x="0" y="662977"/>
          <a:ext cx="1570898" cy="120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QUAL data analysis</a:t>
          </a:r>
        </a:p>
      </dsp:txBody>
      <dsp:txXfrm>
        <a:off x="0" y="662977"/>
        <a:ext cx="1570898" cy="1206111"/>
      </dsp:txXfrm>
    </dsp:sp>
    <dsp:sp modelId="{5F1A762E-C37A-4814-8F3E-CF30EE01CFFC}">
      <dsp:nvSpPr>
        <dsp:cNvPr id="0" name=""/>
        <dsp:cNvSpPr/>
      </dsp:nvSpPr>
      <dsp:spPr>
        <a:xfrm>
          <a:off x="1889186" y="701155"/>
          <a:ext cx="2557009" cy="1129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Options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Codes and themes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Significant statements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Models</a:t>
          </a:r>
        </a:p>
      </dsp:txBody>
      <dsp:txXfrm>
        <a:off x="1889186" y="701155"/>
        <a:ext cx="2557009" cy="1129754"/>
      </dsp:txXfrm>
    </dsp:sp>
    <dsp:sp modelId="{75118998-437F-4A7D-8A5A-73439ED8A418}">
      <dsp:nvSpPr>
        <dsp:cNvPr id="0" name=""/>
        <dsp:cNvSpPr/>
      </dsp:nvSpPr>
      <dsp:spPr>
        <a:xfrm>
          <a:off x="4660416" y="683474"/>
          <a:ext cx="2911199" cy="1165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To recruit cases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To shape intervention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To test QUAL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- To develop an instrument</a:t>
          </a:r>
        </a:p>
      </dsp:txBody>
      <dsp:txXfrm>
        <a:off x="4660416" y="683474"/>
        <a:ext cx="2911199" cy="1165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11CBC-C0BB-4C1D-9FF5-663062924E2B}">
      <dsp:nvSpPr>
        <dsp:cNvPr id="0" name=""/>
        <dsp:cNvSpPr/>
      </dsp:nvSpPr>
      <dsp:spPr>
        <a:xfrm>
          <a:off x="309518" y="775"/>
          <a:ext cx="3775892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Mixed Methods Design</a:t>
          </a:r>
        </a:p>
      </dsp:txBody>
      <dsp:txXfrm>
        <a:off x="325930" y="17187"/>
        <a:ext cx="3743068" cy="527513"/>
      </dsp:txXfrm>
    </dsp:sp>
    <dsp:sp modelId="{872D9044-B965-4CD7-83A3-4E6F354307B9}">
      <dsp:nvSpPr>
        <dsp:cNvPr id="0" name=""/>
        <dsp:cNvSpPr/>
      </dsp:nvSpPr>
      <dsp:spPr>
        <a:xfrm>
          <a:off x="687108" y="561113"/>
          <a:ext cx="37758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377589" y="420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24379-C355-423E-B2FB-7EF3A14B49D8}">
      <dsp:nvSpPr>
        <dsp:cNvPr id="0" name=""/>
        <dsp:cNvSpPr/>
      </dsp:nvSpPr>
      <dsp:spPr>
        <a:xfrm>
          <a:off x="1064697" y="701197"/>
          <a:ext cx="4721783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Provides strengths (quantitative is weak understanding the context, qualitative is weak due to researcher bias) </a:t>
          </a:r>
        </a:p>
      </dsp:txBody>
      <dsp:txXfrm>
        <a:off x="1081109" y="717609"/>
        <a:ext cx="4688959" cy="527513"/>
      </dsp:txXfrm>
    </dsp:sp>
    <dsp:sp modelId="{11291D49-E583-4625-B605-1B3C123A7A19}">
      <dsp:nvSpPr>
        <dsp:cNvPr id="0" name=""/>
        <dsp:cNvSpPr/>
      </dsp:nvSpPr>
      <dsp:spPr>
        <a:xfrm>
          <a:off x="687108" y="561113"/>
          <a:ext cx="37758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377589" y="1120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4413E-1541-4144-B8F4-DEFF39CB3462}">
      <dsp:nvSpPr>
        <dsp:cNvPr id="0" name=""/>
        <dsp:cNvSpPr/>
      </dsp:nvSpPr>
      <dsp:spPr>
        <a:xfrm>
          <a:off x="1064697" y="1401619"/>
          <a:ext cx="4721783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Helps answer questions that cannot be answered by Qual or Quan approaches alone. Ex: will a treatment work with a particular sample in an experiment?</a:t>
          </a:r>
        </a:p>
      </dsp:txBody>
      <dsp:txXfrm>
        <a:off x="1081109" y="1418031"/>
        <a:ext cx="4688959" cy="527513"/>
      </dsp:txXfrm>
    </dsp:sp>
    <dsp:sp modelId="{4BFB5A09-1181-437A-AEE6-660D0A6157E2}">
      <dsp:nvSpPr>
        <dsp:cNvPr id="0" name=""/>
        <dsp:cNvSpPr/>
      </dsp:nvSpPr>
      <dsp:spPr>
        <a:xfrm>
          <a:off x="687108" y="561113"/>
          <a:ext cx="37758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377589" y="1821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ED538-5023-4409-BC80-364803FA208D}">
      <dsp:nvSpPr>
        <dsp:cNvPr id="0" name=""/>
        <dsp:cNvSpPr/>
      </dsp:nvSpPr>
      <dsp:spPr>
        <a:xfrm>
          <a:off x="1064697" y="2102042"/>
          <a:ext cx="4721783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Encourage researchers to collaborate</a:t>
          </a:r>
        </a:p>
      </dsp:txBody>
      <dsp:txXfrm>
        <a:off x="1081109" y="2118454"/>
        <a:ext cx="4688959" cy="527513"/>
      </dsp:txXfrm>
    </dsp:sp>
    <dsp:sp modelId="{BD5A36A0-2058-4207-89F0-5B02B6DF6FD5}">
      <dsp:nvSpPr>
        <dsp:cNvPr id="0" name=""/>
        <dsp:cNvSpPr/>
      </dsp:nvSpPr>
      <dsp:spPr>
        <a:xfrm>
          <a:off x="687108" y="561113"/>
          <a:ext cx="37758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377589" y="2521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4F54B-255C-45B8-B985-28D1DD753FB8}">
      <dsp:nvSpPr>
        <dsp:cNvPr id="0" name=""/>
        <dsp:cNvSpPr/>
      </dsp:nvSpPr>
      <dsp:spPr>
        <a:xfrm>
          <a:off x="1064697" y="2802464"/>
          <a:ext cx="4721783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Encourage to use multiple worldviews</a:t>
          </a:r>
        </a:p>
      </dsp:txBody>
      <dsp:txXfrm>
        <a:off x="1081109" y="2818876"/>
        <a:ext cx="4688959" cy="527513"/>
      </dsp:txXfrm>
    </dsp:sp>
    <dsp:sp modelId="{F5A0D7AA-78F4-4393-987F-5B5D79D7AB3E}">
      <dsp:nvSpPr>
        <dsp:cNvPr id="0" name=""/>
        <dsp:cNvSpPr/>
      </dsp:nvSpPr>
      <dsp:spPr>
        <a:xfrm>
          <a:off x="687108" y="561113"/>
          <a:ext cx="37758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377589" y="3221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6B51-1C3B-439A-A37F-874D1523AB7E}">
      <dsp:nvSpPr>
        <dsp:cNvPr id="0" name=""/>
        <dsp:cNvSpPr/>
      </dsp:nvSpPr>
      <dsp:spPr>
        <a:xfrm>
          <a:off x="1064697" y="3502886"/>
          <a:ext cx="4721783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Is practical</a:t>
          </a:r>
        </a:p>
      </dsp:txBody>
      <dsp:txXfrm>
        <a:off x="1081109" y="3519298"/>
        <a:ext cx="4688959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552FB-A17A-4A30-8132-AAD42DDC22A5}">
      <dsp:nvSpPr>
        <dsp:cNvPr id="0" name=""/>
        <dsp:cNvSpPr/>
      </dsp:nvSpPr>
      <dsp:spPr>
        <a:xfrm>
          <a:off x="1927" y="307765"/>
          <a:ext cx="1408423" cy="88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QUAN</a:t>
          </a:r>
        </a:p>
      </dsp:txBody>
      <dsp:txXfrm>
        <a:off x="27838" y="333676"/>
        <a:ext cx="1356601" cy="832844"/>
      </dsp:txXfrm>
    </dsp:sp>
    <dsp:sp modelId="{BA5C3BFF-67B0-4519-A8AF-3390938D8E88}">
      <dsp:nvSpPr>
        <dsp:cNvPr id="0" name=""/>
        <dsp:cNvSpPr/>
      </dsp:nvSpPr>
      <dsp:spPr>
        <a:xfrm>
          <a:off x="1551193" y="575454"/>
          <a:ext cx="298585" cy="349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>
        <a:off x="1551193" y="645312"/>
        <a:ext cx="209010" cy="209573"/>
      </dsp:txXfrm>
    </dsp:sp>
    <dsp:sp modelId="{37D45B9C-7111-4110-A2BD-C2BAD58F6C13}">
      <dsp:nvSpPr>
        <dsp:cNvPr id="0" name=""/>
        <dsp:cNvSpPr/>
      </dsp:nvSpPr>
      <dsp:spPr>
        <a:xfrm>
          <a:off x="1973721" y="307765"/>
          <a:ext cx="1408423" cy="88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qual</a:t>
          </a:r>
        </a:p>
      </dsp:txBody>
      <dsp:txXfrm>
        <a:off x="1999632" y="333676"/>
        <a:ext cx="1356601" cy="832844"/>
      </dsp:txXfrm>
    </dsp:sp>
    <dsp:sp modelId="{00004513-7087-4F93-826F-954734FA9FD1}">
      <dsp:nvSpPr>
        <dsp:cNvPr id="0" name=""/>
        <dsp:cNvSpPr/>
      </dsp:nvSpPr>
      <dsp:spPr>
        <a:xfrm>
          <a:off x="3522987" y="575454"/>
          <a:ext cx="298585" cy="349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>
        <a:off x="3522987" y="645312"/>
        <a:ext cx="209010" cy="209573"/>
      </dsp:txXfrm>
    </dsp:sp>
    <dsp:sp modelId="{19680A98-DEF3-438A-9111-4B189450D7CF}">
      <dsp:nvSpPr>
        <dsp:cNvPr id="0" name=""/>
        <dsp:cNvSpPr/>
      </dsp:nvSpPr>
      <dsp:spPr>
        <a:xfrm>
          <a:off x="3945514" y="307765"/>
          <a:ext cx="2196225" cy="88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Interpretation based on QUAN         qual results</a:t>
          </a:r>
        </a:p>
      </dsp:txBody>
      <dsp:txXfrm>
        <a:off x="3971425" y="333676"/>
        <a:ext cx="2144403" cy="83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9DBB1-9665-4790-A12F-E44851CAF299}">
      <dsp:nvSpPr>
        <dsp:cNvPr id="0" name=""/>
        <dsp:cNvSpPr/>
      </dsp:nvSpPr>
      <dsp:spPr>
        <a:xfrm>
          <a:off x="4668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data collection</a:t>
          </a:r>
        </a:p>
      </dsp:txBody>
      <dsp:txXfrm>
        <a:off x="20205" y="428968"/>
        <a:ext cx="633949" cy="499384"/>
      </dsp:txXfrm>
    </dsp:sp>
    <dsp:sp modelId="{36BC5B8B-947C-4ECB-B157-D38F2D0001A3}">
      <dsp:nvSpPr>
        <dsp:cNvPr id="0" name=""/>
        <dsp:cNvSpPr/>
      </dsp:nvSpPr>
      <dsp:spPr>
        <a:xfrm>
          <a:off x="736194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736194" y="629183"/>
        <a:ext cx="98689" cy="98955"/>
      </dsp:txXfrm>
    </dsp:sp>
    <dsp:sp modelId="{E6D97982-75D4-4270-AA10-2581E940B5FD}">
      <dsp:nvSpPr>
        <dsp:cNvPr id="0" name=""/>
        <dsp:cNvSpPr/>
      </dsp:nvSpPr>
      <dsp:spPr>
        <a:xfrm>
          <a:off x="935701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 data analysis</a:t>
          </a:r>
        </a:p>
      </dsp:txBody>
      <dsp:txXfrm>
        <a:off x="951238" y="428968"/>
        <a:ext cx="633949" cy="499384"/>
      </dsp:txXfrm>
    </dsp:sp>
    <dsp:sp modelId="{F60B2C58-5482-4DDD-B41A-E8335B108C96}">
      <dsp:nvSpPr>
        <dsp:cNvPr id="0" name=""/>
        <dsp:cNvSpPr/>
      </dsp:nvSpPr>
      <dsp:spPr>
        <a:xfrm>
          <a:off x="1667226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1667226" y="629183"/>
        <a:ext cx="98689" cy="98955"/>
      </dsp:txXfrm>
    </dsp:sp>
    <dsp:sp modelId="{EDFC7A8A-C5AF-40D2-A8A7-9558C65D590E}">
      <dsp:nvSpPr>
        <dsp:cNvPr id="0" name=""/>
        <dsp:cNvSpPr/>
      </dsp:nvSpPr>
      <dsp:spPr>
        <a:xfrm>
          <a:off x="1866733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results</a:t>
          </a:r>
        </a:p>
      </dsp:txBody>
      <dsp:txXfrm>
        <a:off x="1882270" y="428968"/>
        <a:ext cx="633949" cy="499384"/>
      </dsp:txXfrm>
    </dsp:sp>
    <dsp:sp modelId="{32597CEC-DCF7-4A24-8130-34BB18005F45}">
      <dsp:nvSpPr>
        <dsp:cNvPr id="0" name=""/>
        <dsp:cNvSpPr/>
      </dsp:nvSpPr>
      <dsp:spPr>
        <a:xfrm>
          <a:off x="2598259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2598259" y="629183"/>
        <a:ext cx="98689" cy="98955"/>
      </dsp:txXfrm>
    </dsp:sp>
    <dsp:sp modelId="{B9262333-FF0F-4215-ACB2-9E13A0EEBC5E}">
      <dsp:nvSpPr>
        <dsp:cNvPr id="0" name=""/>
        <dsp:cNvSpPr/>
      </dsp:nvSpPr>
      <dsp:spPr>
        <a:xfrm>
          <a:off x="2797766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Identify results for follow up</a:t>
          </a:r>
        </a:p>
      </dsp:txBody>
      <dsp:txXfrm>
        <a:off x="2813303" y="428968"/>
        <a:ext cx="633949" cy="499384"/>
      </dsp:txXfrm>
    </dsp:sp>
    <dsp:sp modelId="{720AC61B-EEE1-4F61-AE97-72A89B18FADF}">
      <dsp:nvSpPr>
        <dsp:cNvPr id="0" name=""/>
        <dsp:cNvSpPr/>
      </dsp:nvSpPr>
      <dsp:spPr>
        <a:xfrm>
          <a:off x="3529292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3529292" y="629183"/>
        <a:ext cx="98689" cy="98955"/>
      </dsp:txXfrm>
    </dsp:sp>
    <dsp:sp modelId="{2A6A1917-DCED-4B17-AF19-9B746C135248}">
      <dsp:nvSpPr>
        <dsp:cNvPr id="0" name=""/>
        <dsp:cNvSpPr/>
      </dsp:nvSpPr>
      <dsp:spPr>
        <a:xfrm>
          <a:off x="3728799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data collection</a:t>
          </a:r>
        </a:p>
      </dsp:txBody>
      <dsp:txXfrm>
        <a:off x="3744336" y="428968"/>
        <a:ext cx="633949" cy="499384"/>
      </dsp:txXfrm>
    </dsp:sp>
    <dsp:sp modelId="{0D2D5228-AF0D-4128-A557-02DC3FF1C143}">
      <dsp:nvSpPr>
        <dsp:cNvPr id="0" name=""/>
        <dsp:cNvSpPr/>
      </dsp:nvSpPr>
      <dsp:spPr>
        <a:xfrm>
          <a:off x="4460324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4460324" y="629183"/>
        <a:ext cx="98689" cy="98955"/>
      </dsp:txXfrm>
    </dsp:sp>
    <dsp:sp modelId="{758991BB-87BD-4456-8CB0-2FCF5325905C}">
      <dsp:nvSpPr>
        <dsp:cNvPr id="0" name=""/>
        <dsp:cNvSpPr/>
      </dsp:nvSpPr>
      <dsp:spPr>
        <a:xfrm>
          <a:off x="4659831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data analysis</a:t>
          </a:r>
        </a:p>
      </dsp:txBody>
      <dsp:txXfrm>
        <a:off x="4675368" y="428968"/>
        <a:ext cx="633949" cy="499384"/>
      </dsp:txXfrm>
    </dsp:sp>
    <dsp:sp modelId="{2536ADC4-6C89-4697-8384-17EA57937368}">
      <dsp:nvSpPr>
        <dsp:cNvPr id="0" name=""/>
        <dsp:cNvSpPr/>
      </dsp:nvSpPr>
      <dsp:spPr>
        <a:xfrm>
          <a:off x="5391357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5391357" y="629183"/>
        <a:ext cx="98689" cy="98955"/>
      </dsp:txXfrm>
    </dsp:sp>
    <dsp:sp modelId="{EBA28883-A77D-4511-A461-4F15DADD8C1D}">
      <dsp:nvSpPr>
        <dsp:cNvPr id="0" name=""/>
        <dsp:cNvSpPr/>
      </dsp:nvSpPr>
      <dsp:spPr>
        <a:xfrm>
          <a:off x="5590864" y="413431"/>
          <a:ext cx="665023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results</a:t>
          </a:r>
        </a:p>
      </dsp:txBody>
      <dsp:txXfrm>
        <a:off x="5606401" y="428968"/>
        <a:ext cx="633949" cy="499384"/>
      </dsp:txXfrm>
    </dsp:sp>
    <dsp:sp modelId="{92AB35F5-5E29-4213-9B5F-CCDF1AE6B978}">
      <dsp:nvSpPr>
        <dsp:cNvPr id="0" name=""/>
        <dsp:cNvSpPr/>
      </dsp:nvSpPr>
      <dsp:spPr>
        <a:xfrm>
          <a:off x="6322390" y="596198"/>
          <a:ext cx="140984" cy="164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6322390" y="629183"/>
        <a:ext cx="98689" cy="98955"/>
      </dsp:txXfrm>
    </dsp:sp>
    <dsp:sp modelId="{6F19CAD4-50EB-41B4-8F12-77514BA38D99}">
      <dsp:nvSpPr>
        <dsp:cNvPr id="0" name=""/>
        <dsp:cNvSpPr/>
      </dsp:nvSpPr>
      <dsp:spPr>
        <a:xfrm>
          <a:off x="6521897" y="413431"/>
          <a:ext cx="974392" cy="530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Interpretation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     qual</a:t>
          </a:r>
        </a:p>
      </dsp:txBody>
      <dsp:txXfrm>
        <a:off x="6537434" y="428968"/>
        <a:ext cx="943318" cy="499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9DBB1-9665-4790-A12F-E44851CAF299}">
      <dsp:nvSpPr>
        <dsp:cNvPr id="0" name=""/>
        <dsp:cNvSpPr/>
      </dsp:nvSpPr>
      <dsp:spPr>
        <a:xfrm>
          <a:off x="4713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data collection</a:t>
          </a:r>
        </a:p>
      </dsp:txBody>
      <dsp:txXfrm>
        <a:off x="20398" y="426589"/>
        <a:ext cx="639989" cy="504142"/>
      </dsp:txXfrm>
    </dsp:sp>
    <dsp:sp modelId="{36BC5B8B-947C-4ECB-B157-D38F2D0001A3}">
      <dsp:nvSpPr>
        <dsp:cNvPr id="0" name=""/>
        <dsp:cNvSpPr/>
      </dsp:nvSpPr>
      <dsp:spPr>
        <a:xfrm>
          <a:off x="743208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743208" y="628711"/>
        <a:ext cx="99630" cy="99899"/>
      </dsp:txXfrm>
    </dsp:sp>
    <dsp:sp modelId="{E6D97982-75D4-4270-AA10-2581E940B5FD}">
      <dsp:nvSpPr>
        <dsp:cNvPr id="0" name=""/>
        <dsp:cNvSpPr/>
      </dsp:nvSpPr>
      <dsp:spPr>
        <a:xfrm>
          <a:off x="944616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 data analysis</a:t>
          </a:r>
        </a:p>
      </dsp:txBody>
      <dsp:txXfrm>
        <a:off x="960301" y="426589"/>
        <a:ext cx="639989" cy="504142"/>
      </dsp:txXfrm>
    </dsp:sp>
    <dsp:sp modelId="{F60B2C58-5482-4DDD-B41A-E8335B108C96}">
      <dsp:nvSpPr>
        <dsp:cNvPr id="0" name=""/>
        <dsp:cNvSpPr/>
      </dsp:nvSpPr>
      <dsp:spPr>
        <a:xfrm>
          <a:off x="1683112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1683112" y="628711"/>
        <a:ext cx="99630" cy="99899"/>
      </dsp:txXfrm>
    </dsp:sp>
    <dsp:sp modelId="{EDFC7A8A-C5AF-40D2-A8A7-9558C65D590E}">
      <dsp:nvSpPr>
        <dsp:cNvPr id="0" name=""/>
        <dsp:cNvSpPr/>
      </dsp:nvSpPr>
      <dsp:spPr>
        <a:xfrm>
          <a:off x="1884520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results</a:t>
          </a:r>
        </a:p>
      </dsp:txBody>
      <dsp:txXfrm>
        <a:off x="1900205" y="426589"/>
        <a:ext cx="639989" cy="504142"/>
      </dsp:txXfrm>
    </dsp:sp>
    <dsp:sp modelId="{32597CEC-DCF7-4A24-8130-34BB18005F45}">
      <dsp:nvSpPr>
        <dsp:cNvPr id="0" name=""/>
        <dsp:cNvSpPr/>
      </dsp:nvSpPr>
      <dsp:spPr>
        <a:xfrm>
          <a:off x="2623016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2623016" y="628711"/>
        <a:ext cx="99630" cy="99899"/>
      </dsp:txXfrm>
    </dsp:sp>
    <dsp:sp modelId="{B9262333-FF0F-4215-ACB2-9E13A0EEBC5E}">
      <dsp:nvSpPr>
        <dsp:cNvPr id="0" name=""/>
        <dsp:cNvSpPr/>
      </dsp:nvSpPr>
      <dsp:spPr>
        <a:xfrm>
          <a:off x="2824424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participant selection</a:t>
          </a:r>
        </a:p>
      </dsp:txBody>
      <dsp:txXfrm>
        <a:off x="2840109" y="426589"/>
        <a:ext cx="639989" cy="504142"/>
      </dsp:txXfrm>
    </dsp:sp>
    <dsp:sp modelId="{720AC61B-EEE1-4F61-AE97-72A89B18FADF}">
      <dsp:nvSpPr>
        <dsp:cNvPr id="0" name=""/>
        <dsp:cNvSpPr/>
      </dsp:nvSpPr>
      <dsp:spPr>
        <a:xfrm>
          <a:off x="3562919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3562919" y="628711"/>
        <a:ext cx="99630" cy="99899"/>
      </dsp:txXfrm>
    </dsp:sp>
    <dsp:sp modelId="{2A6A1917-DCED-4B17-AF19-9B746C135248}">
      <dsp:nvSpPr>
        <dsp:cNvPr id="0" name=""/>
        <dsp:cNvSpPr/>
      </dsp:nvSpPr>
      <dsp:spPr>
        <a:xfrm>
          <a:off x="3764327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data collection</a:t>
          </a:r>
        </a:p>
      </dsp:txBody>
      <dsp:txXfrm>
        <a:off x="3780012" y="426589"/>
        <a:ext cx="639989" cy="504142"/>
      </dsp:txXfrm>
    </dsp:sp>
    <dsp:sp modelId="{0D2D5228-AF0D-4128-A557-02DC3FF1C143}">
      <dsp:nvSpPr>
        <dsp:cNvPr id="0" name=""/>
        <dsp:cNvSpPr/>
      </dsp:nvSpPr>
      <dsp:spPr>
        <a:xfrm>
          <a:off x="4502823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4502823" y="628711"/>
        <a:ext cx="99630" cy="99899"/>
      </dsp:txXfrm>
    </dsp:sp>
    <dsp:sp modelId="{758991BB-87BD-4456-8CB0-2FCF5325905C}">
      <dsp:nvSpPr>
        <dsp:cNvPr id="0" name=""/>
        <dsp:cNvSpPr/>
      </dsp:nvSpPr>
      <dsp:spPr>
        <a:xfrm>
          <a:off x="4704231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data analysis</a:t>
          </a:r>
        </a:p>
      </dsp:txBody>
      <dsp:txXfrm>
        <a:off x="4719916" y="426589"/>
        <a:ext cx="639989" cy="504142"/>
      </dsp:txXfrm>
    </dsp:sp>
    <dsp:sp modelId="{2536ADC4-6C89-4697-8384-17EA57937368}">
      <dsp:nvSpPr>
        <dsp:cNvPr id="0" name=""/>
        <dsp:cNvSpPr/>
      </dsp:nvSpPr>
      <dsp:spPr>
        <a:xfrm>
          <a:off x="5442727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5442727" y="628711"/>
        <a:ext cx="99630" cy="99899"/>
      </dsp:txXfrm>
    </dsp:sp>
    <dsp:sp modelId="{EBA28883-A77D-4511-A461-4F15DADD8C1D}">
      <dsp:nvSpPr>
        <dsp:cNvPr id="0" name=""/>
        <dsp:cNvSpPr/>
      </dsp:nvSpPr>
      <dsp:spPr>
        <a:xfrm>
          <a:off x="5644134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results</a:t>
          </a:r>
        </a:p>
      </dsp:txBody>
      <dsp:txXfrm>
        <a:off x="5659819" y="426589"/>
        <a:ext cx="639989" cy="504142"/>
      </dsp:txXfrm>
    </dsp:sp>
    <dsp:sp modelId="{92AB35F5-5E29-4213-9B5F-CCDF1AE6B978}">
      <dsp:nvSpPr>
        <dsp:cNvPr id="0" name=""/>
        <dsp:cNvSpPr/>
      </dsp:nvSpPr>
      <dsp:spPr>
        <a:xfrm>
          <a:off x="6382630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6382630" y="628711"/>
        <a:ext cx="99630" cy="99899"/>
      </dsp:txXfrm>
    </dsp:sp>
    <dsp:sp modelId="{6F19CAD4-50EB-41B4-8F12-77514BA38D99}">
      <dsp:nvSpPr>
        <dsp:cNvPr id="0" name=""/>
        <dsp:cNvSpPr/>
      </dsp:nvSpPr>
      <dsp:spPr>
        <a:xfrm>
          <a:off x="6584038" y="410904"/>
          <a:ext cx="983676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Interpretation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       QUAL</a:t>
          </a:r>
        </a:p>
      </dsp:txBody>
      <dsp:txXfrm>
        <a:off x="6599723" y="426589"/>
        <a:ext cx="952306" cy="5041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552FB-A17A-4A30-8132-AAD42DDC22A5}">
      <dsp:nvSpPr>
        <dsp:cNvPr id="0" name=""/>
        <dsp:cNvSpPr/>
      </dsp:nvSpPr>
      <dsp:spPr>
        <a:xfrm>
          <a:off x="1927" y="307765"/>
          <a:ext cx="1408423" cy="88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QUAL</a:t>
          </a:r>
        </a:p>
      </dsp:txBody>
      <dsp:txXfrm>
        <a:off x="27838" y="333676"/>
        <a:ext cx="1356601" cy="832844"/>
      </dsp:txXfrm>
    </dsp:sp>
    <dsp:sp modelId="{BA5C3BFF-67B0-4519-A8AF-3390938D8E88}">
      <dsp:nvSpPr>
        <dsp:cNvPr id="0" name=""/>
        <dsp:cNvSpPr/>
      </dsp:nvSpPr>
      <dsp:spPr>
        <a:xfrm>
          <a:off x="1551193" y="575454"/>
          <a:ext cx="298585" cy="349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>
        <a:off x="1551193" y="645312"/>
        <a:ext cx="209010" cy="209573"/>
      </dsp:txXfrm>
    </dsp:sp>
    <dsp:sp modelId="{37D45B9C-7111-4110-A2BD-C2BAD58F6C13}">
      <dsp:nvSpPr>
        <dsp:cNvPr id="0" name=""/>
        <dsp:cNvSpPr/>
      </dsp:nvSpPr>
      <dsp:spPr>
        <a:xfrm>
          <a:off x="1973721" y="307765"/>
          <a:ext cx="1408423" cy="88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quan</a:t>
          </a:r>
        </a:p>
      </dsp:txBody>
      <dsp:txXfrm>
        <a:off x="1999632" y="333676"/>
        <a:ext cx="1356601" cy="832844"/>
      </dsp:txXfrm>
    </dsp:sp>
    <dsp:sp modelId="{00004513-7087-4F93-826F-954734FA9FD1}">
      <dsp:nvSpPr>
        <dsp:cNvPr id="0" name=""/>
        <dsp:cNvSpPr/>
      </dsp:nvSpPr>
      <dsp:spPr>
        <a:xfrm>
          <a:off x="3522987" y="575454"/>
          <a:ext cx="298585" cy="349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kern="1200"/>
        </a:p>
      </dsp:txBody>
      <dsp:txXfrm>
        <a:off x="3522987" y="645312"/>
        <a:ext cx="209010" cy="209573"/>
      </dsp:txXfrm>
    </dsp:sp>
    <dsp:sp modelId="{19680A98-DEF3-438A-9111-4B189450D7CF}">
      <dsp:nvSpPr>
        <dsp:cNvPr id="0" name=""/>
        <dsp:cNvSpPr/>
      </dsp:nvSpPr>
      <dsp:spPr>
        <a:xfrm>
          <a:off x="3945514" y="307765"/>
          <a:ext cx="2196225" cy="88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Interpretation based on QUAL         quan results</a:t>
          </a:r>
        </a:p>
      </dsp:txBody>
      <dsp:txXfrm>
        <a:off x="3971425" y="333676"/>
        <a:ext cx="2144403" cy="83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9DBB1-9665-4790-A12F-E44851CAF299}">
      <dsp:nvSpPr>
        <dsp:cNvPr id="0" name=""/>
        <dsp:cNvSpPr/>
      </dsp:nvSpPr>
      <dsp:spPr>
        <a:xfrm>
          <a:off x="4713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data collection</a:t>
          </a:r>
        </a:p>
      </dsp:txBody>
      <dsp:txXfrm>
        <a:off x="20398" y="426589"/>
        <a:ext cx="639989" cy="504142"/>
      </dsp:txXfrm>
    </dsp:sp>
    <dsp:sp modelId="{36BC5B8B-947C-4ECB-B157-D38F2D0001A3}">
      <dsp:nvSpPr>
        <dsp:cNvPr id="0" name=""/>
        <dsp:cNvSpPr/>
      </dsp:nvSpPr>
      <dsp:spPr>
        <a:xfrm>
          <a:off x="743208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743208" y="628711"/>
        <a:ext cx="99630" cy="99899"/>
      </dsp:txXfrm>
    </dsp:sp>
    <dsp:sp modelId="{E6D97982-75D4-4270-AA10-2581E940B5FD}">
      <dsp:nvSpPr>
        <dsp:cNvPr id="0" name=""/>
        <dsp:cNvSpPr/>
      </dsp:nvSpPr>
      <dsp:spPr>
        <a:xfrm>
          <a:off x="944616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 data analysis</a:t>
          </a:r>
        </a:p>
      </dsp:txBody>
      <dsp:txXfrm>
        <a:off x="960301" y="426589"/>
        <a:ext cx="639989" cy="504142"/>
      </dsp:txXfrm>
    </dsp:sp>
    <dsp:sp modelId="{F60B2C58-5482-4DDD-B41A-E8335B108C96}">
      <dsp:nvSpPr>
        <dsp:cNvPr id="0" name=""/>
        <dsp:cNvSpPr/>
      </dsp:nvSpPr>
      <dsp:spPr>
        <a:xfrm>
          <a:off x="1683112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1683112" y="628711"/>
        <a:ext cx="99630" cy="99899"/>
      </dsp:txXfrm>
    </dsp:sp>
    <dsp:sp modelId="{EDFC7A8A-C5AF-40D2-A8A7-9558C65D590E}">
      <dsp:nvSpPr>
        <dsp:cNvPr id="0" name=""/>
        <dsp:cNvSpPr/>
      </dsp:nvSpPr>
      <dsp:spPr>
        <a:xfrm>
          <a:off x="1884520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results</a:t>
          </a:r>
        </a:p>
      </dsp:txBody>
      <dsp:txXfrm>
        <a:off x="1900205" y="426589"/>
        <a:ext cx="639989" cy="504142"/>
      </dsp:txXfrm>
    </dsp:sp>
    <dsp:sp modelId="{32597CEC-DCF7-4A24-8130-34BB18005F45}">
      <dsp:nvSpPr>
        <dsp:cNvPr id="0" name=""/>
        <dsp:cNvSpPr/>
      </dsp:nvSpPr>
      <dsp:spPr>
        <a:xfrm>
          <a:off x="2623016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2623016" y="628711"/>
        <a:ext cx="99630" cy="99899"/>
      </dsp:txXfrm>
    </dsp:sp>
    <dsp:sp modelId="{B9262333-FF0F-4215-ACB2-9E13A0EEBC5E}">
      <dsp:nvSpPr>
        <dsp:cNvPr id="0" name=""/>
        <dsp:cNvSpPr/>
      </dsp:nvSpPr>
      <dsp:spPr>
        <a:xfrm>
          <a:off x="2824424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Develop instrument</a:t>
          </a:r>
        </a:p>
      </dsp:txBody>
      <dsp:txXfrm>
        <a:off x="2840109" y="426589"/>
        <a:ext cx="639989" cy="504142"/>
      </dsp:txXfrm>
    </dsp:sp>
    <dsp:sp modelId="{720AC61B-EEE1-4F61-AE97-72A89B18FADF}">
      <dsp:nvSpPr>
        <dsp:cNvPr id="0" name=""/>
        <dsp:cNvSpPr/>
      </dsp:nvSpPr>
      <dsp:spPr>
        <a:xfrm>
          <a:off x="3562919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3562919" y="628711"/>
        <a:ext cx="99630" cy="99899"/>
      </dsp:txXfrm>
    </dsp:sp>
    <dsp:sp modelId="{2A6A1917-DCED-4B17-AF19-9B746C135248}">
      <dsp:nvSpPr>
        <dsp:cNvPr id="0" name=""/>
        <dsp:cNvSpPr/>
      </dsp:nvSpPr>
      <dsp:spPr>
        <a:xfrm>
          <a:off x="3764327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data collection</a:t>
          </a:r>
        </a:p>
      </dsp:txBody>
      <dsp:txXfrm>
        <a:off x="3780012" y="426589"/>
        <a:ext cx="639989" cy="504142"/>
      </dsp:txXfrm>
    </dsp:sp>
    <dsp:sp modelId="{0D2D5228-AF0D-4128-A557-02DC3FF1C143}">
      <dsp:nvSpPr>
        <dsp:cNvPr id="0" name=""/>
        <dsp:cNvSpPr/>
      </dsp:nvSpPr>
      <dsp:spPr>
        <a:xfrm>
          <a:off x="4502823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4502823" y="628711"/>
        <a:ext cx="99630" cy="99899"/>
      </dsp:txXfrm>
    </dsp:sp>
    <dsp:sp modelId="{758991BB-87BD-4456-8CB0-2FCF5325905C}">
      <dsp:nvSpPr>
        <dsp:cNvPr id="0" name=""/>
        <dsp:cNvSpPr/>
      </dsp:nvSpPr>
      <dsp:spPr>
        <a:xfrm>
          <a:off x="4704231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data analysis</a:t>
          </a:r>
        </a:p>
      </dsp:txBody>
      <dsp:txXfrm>
        <a:off x="4719916" y="426589"/>
        <a:ext cx="639989" cy="504142"/>
      </dsp:txXfrm>
    </dsp:sp>
    <dsp:sp modelId="{2536ADC4-6C89-4697-8384-17EA57937368}">
      <dsp:nvSpPr>
        <dsp:cNvPr id="0" name=""/>
        <dsp:cNvSpPr/>
      </dsp:nvSpPr>
      <dsp:spPr>
        <a:xfrm>
          <a:off x="5442727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5442727" y="628711"/>
        <a:ext cx="99630" cy="99899"/>
      </dsp:txXfrm>
    </dsp:sp>
    <dsp:sp modelId="{EBA28883-A77D-4511-A461-4F15DADD8C1D}">
      <dsp:nvSpPr>
        <dsp:cNvPr id="0" name=""/>
        <dsp:cNvSpPr/>
      </dsp:nvSpPr>
      <dsp:spPr>
        <a:xfrm>
          <a:off x="5644134" y="410904"/>
          <a:ext cx="671359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results</a:t>
          </a:r>
        </a:p>
      </dsp:txBody>
      <dsp:txXfrm>
        <a:off x="5659819" y="426589"/>
        <a:ext cx="639989" cy="504142"/>
      </dsp:txXfrm>
    </dsp:sp>
    <dsp:sp modelId="{92AB35F5-5E29-4213-9B5F-CCDF1AE6B978}">
      <dsp:nvSpPr>
        <dsp:cNvPr id="0" name=""/>
        <dsp:cNvSpPr/>
      </dsp:nvSpPr>
      <dsp:spPr>
        <a:xfrm>
          <a:off x="6382630" y="595412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6382630" y="628711"/>
        <a:ext cx="99630" cy="99899"/>
      </dsp:txXfrm>
    </dsp:sp>
    <dsp:sp modelId="{6F19CAD4-50EB-41B4-8F12-77514BA38D99}">
      <dsp:nvSpPr>
        <dsp:cNvPr id="0" name=""/>
        <dsp:cNvSpPr/>
      </dsp:nvSpPr>
      <dsp:spPr>
        <a:xfrm>
          <a:off x="6584038" y="410904"/>
          <a:ext cx="983676" cy="53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Interpretation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       QUAN</a:t>
          </a:r>
        </a:p>
      </dsp:txBody>
      <dsp:txXfrm>
        <a:off x="6599723" y="426589"/>
        <a:ext cx="952306" cy="5041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9DBB1-9665-4790-A12F-E44851CAF299}">
      <dsp:nvSpPr>
        <dsp:cNvPr id="0" name=""/>
        <dsp:cNvSpPr/>
      </dsp:nvSpPr>
      <dsp:spPr>
        <a:xfrm>
          <a:off x="4713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data collection</a:t>
          </a:r>
        </a:p>
      </dsp:txBody>
      <dsp:txXfrm>
        <a:off x="24376" y="285299"/>
        <a:ext cx="632033" cy="643846"/>
      </dsp:txXfrm>
    </dsp:sp>
    <dsp:sp modelId="{36BC5B8B-947C-4ECB-B157-D38F2D0001A3}">
      <dsp:nvSpPr>
        <dsp:cNvPr id="0" name=""/>
        <dsp:cNvSpPr/>
      </dsp:nvSpPr>
      <dsp:spPr>
        <a:xfrm>
          <a:off x="743208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743208" y="557273"/>
        <a:ext cx="99630" cy="99899"/>
      </dsp:txXfrm>
    </dsp:sp>
    <dsp:sp modelId="{E6D97982-75D4-4270-AA10-2581E940B5FD}">
      <dsp:nvSpPr>
        <dsp:cNvPr id="0" name=""/>
        <dsp:cNvSpPr/>
      </dsp:nvSpPr>
      <dsp:spPr>
        <a:xfrm>
          <a:off x="944616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 data analysis</a:t>
          </a:r>
        </a:p>
      </dsp:txBody>
      <dsp:txXfrm>
        <a:off x="964279" y="285299"/>
        <a:ext cx="632033" cy="643846"/>
      </dsp:txXfrm>
    </dsp:sp>
    <dsp:sp modelId="{F60B2C58-5482-4DDD-B41A-E8335B108C96}">
      <dsp:nvSpPr>
        <dsp:cNvPr id="0" name=""/>
        <dsp:cNvSpPr/>
      </dsp:nvSpPr>
      <dsp:spPr>
        <a:xfrm>
          <a:off x="1683112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1683112" y="557273"/>
        <a:ext cx="99630" cy="99899"/>
      </dsp:txXfrm>
    </dsp:sp>
    <dsp:sp modelId="{EDFC7A8A-C5AF-40D2-A8A7-9558C65D590E}">
      <dsp:nvSpPr>
        <dsp:cNvPr id="0" name=""/>
        <dsp:cNvSpPr/>
      </dsp:nvSpPr>
      <dsp:spPr>
        <a:xfrm>
          <a:off x="1884520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results</a:t>
          </a:r>
        </a:p>
      </dsp:txBody>
      <dsp:txXfrm>
        <a:off x="1904183" y="285299"/>
        <a:ext cx="632033" cy="643846"/>
      </dsp:txXfrm>
    </dsp:sp>
    <dsp:sp modelId="{32597CEC-DCF7-4A24-8130-34BB18005F45}">
      <dsp:nvSpPr>
        <dsp:cNvPr id="0" name=""/>
        <dsp:cNvSpPr/>
      </dsp:nvSpPr>
      <dsp:spPr>
        <a:xfrm>
          <a:off x="2623016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2623016" y="557273"/>
        <a:ext cx="99630" cy="99899"/>
      </dsp:txXfrm>
    </dsp:sp>
    <dsp:sp modelId="{B9262333-FF0F-4215-ACB2-9E13A0EEBC5E}">
      <dsp:nvSpPr>
        <dsp:cNvPr id="0" name=""/>
        <dsp:cNvSpPr/>
      </dsp:nvSpPr>
      <dsp:spPr>
        <a:xfrm>
          <a:off x="2824424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Develop taxonomy or theory for testing</a:t>
          </a:r>
        </a:p>
      </dsp:txBody>
      <dsp:txXfrm>
        <a:off x="2844087" y="285299"/>
        <a:ext cx="632033" cy="643846"/>
      </dsp:txXfrm>
    </dsp:sp>
    <dsp:sp modelId="{720AC61B-EEE1-4F61-AE97-72A89B18FADF}">
      <dsp:nvSpPr>
        <dsp:cNvPr id="0" name=""/>
        <dsp:cNvSpPr/>
      </dsp:nvSpPr>
      <dsp:spPr>
        <a:xfrm>
          <a:off x="3562919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3562919" y="557273"/>
        <a:ext cx="99630" cy="99899"/>
      </dsp:txXfrm>
    </dsp:sp>
    <dsp:sp modelId="{2A6A1917-DCED-4B17-AF19-9B746C135248}">
      <dsp:nvSpPr>
        <dsp:cNvPr id="0" name=""/>
        <dsp:cNvSpPr/>
      </dsp:nvSpPr>
      <dsp:spPr>
        <a:xfrm>
          <a:off x="3764327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data collection</a:t>
          </a:r>
        </a:p>
      </dsp:txBody>
      <dsp:txXfrm>
        <a:off x="3783990" y="285299"/>
        <a:ext cx="632033" cy="643846"/>
      </dsp:txXfrm>
    </dsp:sp>
    <dsp:sp modelId="{0D2D5228-AF0D-4128-A557-02DC3FF1C143}">
      <dsp:nvSpPr>
        <dsp:cNvPr id="0" name=""/>
        <dsp:cNvSpPr/>
      </dsp:nvSpPr>
      <dsp:spPr>
        <a:xfrm>
          <a:off x="4502823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4502823" y="557273"/>
        <a:ext cx="99630" cy="99899"/>
      </dsp:txXfrm>
    </dsp:sp>
    <dsp:sp modelId="{758991BB-87BD-4456-8CB0-2FCF5325905C}">
      <dsp:nvSpPr>
        <dsp:cNvPr id="0" name=""/>
        <dsp:cNvSpPr/>
      </dsp:nvSpPr>
      <dsp:spPr>
        <a:xfrm>
          <a:off x="4704231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data analysis</a:t>
          </a:r>
        </a:p>
      </dsp:txBody>
      <dsp:txXfrm>
        <a:off x="4723894" y="285299"/>
        <a:ext cx="632033" cy="643846"/>
      </dsp:txXfrm>
    </dsp:sp>
    <dsp:sp modelId="{2536ADC4-6C89-4697-8384-17EA57937368}">
      <dsp:nvSpPr>
        <dsp:cNvPr id="0" name=""/>
        <dsp:cNvSpPr/>
      </dsp:nvSpPr>
      <dsp:spPr>
        <a:xfrm>
          <a:off x="5442727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5442727" y="557273"/>
        <a:ext cx="99630" cy="99899"/>
      </dsp:txXfrm>
    </dsp:sp>
    <dsp:sp modelId="{EBA28883-A77D-4511-A461-4F15DADD8C1D}">
      <dsp:nvSpPr>
        <dsp:cNvPr id="0" name=""/>
        <dsp:cNvSpPr/>
      </dsp:nvSpPr>
      <dsp:spPr>
        <a:xfrm>
          <a:off x="5644134" y="265636"/>
          <a:ext cx="671359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quan results</a:t>
          </a:r>
        </a:p>
      </dsp:txBody>
      <dsp:txXfrm>
        <a:off x="5663797" y="285299"/>
        <a:ext cx="632033" cy="643846"/>
      </dsp:txXfrm>
    </dsp:sp>
    <dsp:sp modelId="{92AB35F5-5E29-4213-9B5F-CCDF1AE6B978}">
      <dsp:nvSpPr>
        <dsp:cNvPr id="0" name=""/>
        <dsp:cNvSpPr/>
      </dsp:nvSpPr>
      <dsp:spPr>
        <a:xfrm>
          <a:off x="6382630" y="523974"/>
          <a:ext cx="142328" cy="16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700" kern="1200"/>
        </a:p>
      </dsp:txBody>
      <dsp:txXfrm>
        <a:off x="6382630" y="557273"/>
        <a:ext cx="99630" cy="99899"/>
      </dsp:txXfrm>
    </dsp:sp>
    <dsp:sp modelId="{6F19CAD4-50EB-41B4-8F12-77514BA38D99}">
      <dsp:nvSpPr>
        <dsp:cNvPr id="0" name=""/>
        <dsp:cNvSpPr/>
      </dsp:nvSpPr>
      <dsp:spPr>
        <a:xfrm>
          <a:off x="6584038" y="265636"/>
          <a:ext cx="983676" cy="68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Interpretation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baseline="0" dirty="0"/>
            <a:t>QUAL        quan</a:t>
          </a:r>
        </a:p>
      </dsp:txBody>
      <dsp:txXfrm>
        <a:off x="6604047" y="285645"/>
        <a:ext cx="943658" cy="643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3924-99CE-427D-A782-ECF897902B1C}">
      <dsp:nvSpPr>
        <dsp:cNvPr id="0" name=""/>
        <dsp:cNvSpPr/>
      </dsp:nvSpPr>
      <dsp:spPr>
        <a:xfrm>
          <a:off x="2690830" y="1591402"/>
          <a:ext cx="679982" cy="29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95"/>
              </a:lnTo>
              <a:lnTo>
                <a:pt x="679982" y="201995"/>
              </a:lnTo>
              <a:lnTo>
                <a:pt x="679982" y="296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F2326-0B70-40B3-93F1-72776F57DCB1}">
      <dsp:nvSpPr>
        <dsp:cNvPr id="0" name=""/>
        <dsp:cNvSpPr/>
      </dsp:nvSpPr>
      <dsp:spPr>
        <a:xfrm>
          <a:off x="2067998" y="1591402"/>
          <a:ext cx="622831" cy="296411"/>
        </a:xfrm>
        <a:custGeom>
          <a:avLst/>
          <a:gdLst/>
          <a:ahLst/>
          <a:cxnLst/>
          <a:rect l="0" t="0" r="0" b="0"/>
          <a:pathLst>
            <a:path>
              <a:moveTo>
                <a:pt x="622831" y="0"/>
              </a:moveTo>
              <a:lnTo>
                <a:pt x="622831" y="201995"/>
              </a:lnTo>
              <a:lnTo>
                <a:pt x="0" y="201995"/>
              </a:lnTo>
              <a:lnTo>
                <a:pt x="0" y="296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4951F-CFDA-41BE-991F-39EA189675D9}">
      <dsp:nvSpPr>
        <dsp:cNvPr id="0" name=""/>
        <dsp:cNvSpPr/>
      </dsp:nvSpPr>
      <dsp:spPr>
        <a:xfrm>
          <a:off x="2067998" y="647812"/>
          <a:ext cx="622831" cy="29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95"/>
              </a:lnTo>
              <a:lnTo>
                <a:pt x="622831" y="201995"/>
              </a:lnTo>
              <a:lnTo>
                <a:pt x="622831" y="296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80573-733D-490D-BEF3-97E2FA8C2064}">
      <dsp:nvSpPr>
        <dsp:cNvPr id="0" name=""/>
        <dsp:cNvSpPr/>
      </dsp:nvSpPr>
      <dsp:spPr>
        <a:xfrm>
          <a:off x="1445167" y="647812"/>
          <a:ext cx="622831" cy="296411"/>
        </a:xfrm>
        <a:custGeom>
          <a:avLst/>
          <a:gdLst/>
          <a:ahLst/>
          <a:cxnLst/>
          <a:rect l="0" t="0" r="0" b="0"/>
          <a:pathLst>
            <a:path>
              <a:moveTo>
                <a:pt x="622831" y="0"/>
              </a:moveTo>
              <a:lnTo>
                <a:pt x="622831" y="201995"/>
              </a:lnTo>
              <a:lnTo>
                <a:pt x="0" y="201995"/>
              </a:lnTo>
              <a:lnTo>
                <a:pt x="0" y="296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FDA2C-4106-4268-AF8D-3DE624807DA2}">
      <dsp:nvSpPr>
        <dsp:cNvPr id="0" name=""/>
        <dsp:cNvSpPr/>
      </dsp:nvSpPr>
      <dsp:spPr>
        <a:xfrm>
          <a:off x="1558409" y="633"/>
          <a:ext cx="1019179" cy="64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ACAD-CDD2-4E24-A1EB-914B692AA17B}">
      <dsp:nvSpPr>
        <dsp:cNvPr id="0" name=""/>
        <dsp:cNvSpPr/>
      </dsp:nvSpPr>
      <dsp:spPr>
        <a:xfrm>
          <a:off x="1671651" y="108213"/>
          <a:ext cx="1019179" cy="647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Timing</a:t>
          </a:r>
        </a:p>
      </dsp:txBody>
      <dsp:txXfrm>
        <a:off x="1690606" y="127168"/>
        <a:ext cx="981269" cy="609268"/>
      </dsp:txXfrm>
    </dsp:sp>
    <dsp:sp modelId="{AF6C112F-44C7-4034-B790-74129D422680}">
      <dsp:nvSpPr>
        <dsp:cNvPr id="0" name=""/>
        <dsp:cNvSpPr/>
      </dsp:nvSpPr>
      <dsp:spPr>
        <a:xfrm>
          <a:off x="935577" y="944223"/>
          <a:ext cx="1019179" cy="64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071D-F943-488F-90E1-27806B26FD22}">
      <dsp:nvSpPr>
        <dsp:cNvPr id="0" name=""/>
        <dsp:cNvSpPr/>
      </dsp:nvSpPr>
      <dsp:spPr>
        <a:xfrm>
          <a:off x="1048819" y="1051803"/>
          <a:ext cx="1019179" cy="647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Concurrent timing</a:t>
          </a:r>
        </a:p>
      </dsp:txBody>
      <dsp:txXfrm>
        <a:off x="1067774" y="1070758"/>
        <a:ext cx="981269" cy="609268"/>
      </dsp:txXfrm>
    </dsp:sp>
    <dsp:sp modelId="{C1F4EE32-F153-4830-B984-3645B64CFF6A}">
      <dsp:nvSpPr>
        <dsp:cNvPr id="0" name=""/>
        <dsp:cNvSpPr/>
      </dsp:nvSpPr>
      <dsp:spPr>
        <a:xfrm>
          <a:off x="2181240" y="944223"/>
          <a:ext cx="1019179" cy="64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E8C30-2747-4517-847F-9405B42B980B}">
      <dsp:nvSpPr>
        <dsp:cNvPr id="0" name=""/>
        <dsp:cNvSpPr/>
      </dsp:nvSpPr>
      <dsp:spPr>
        <a:xfrm>
          <a:off x="2294483" y="1051803"/>
          <a:ext cx="1019179" cy="647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Sequential timing</a:t>
          </a:r>
        </a:p>
      </dsp:txBody>
      <dsp:txXfrm>
        <a:off x="2313438" y="1070758"/>
        <a:ext cx="981269" cy="609268"/>
      </dsp:txXfrm>
    </dsp:sp>
    <dsp:sp modelId="{957F06C1-8D42-4EE4-82CD-35122F43541C}">
      <dsp:nvSpPr>
        <dsp:cNvPr id="0" name=""/>
        <dsp:cNvSpPr/>
      </dsp:nvSpPr>
      <dsp:spPr>
        <a:xfrm>
          <a:off x="1501258" y="1887813"/>
          <a:ext cx="1133480" cy="64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981A7-043D-453B-B768-729B18ABC03D}">
      <dsp:nvSpPr>
        <dsp:cNvPr id="0" name=""/>
        <dsp:cNvSpPr/>
      </dsp:nvSpPr>
      <dsp:spPr>
        <a:xfrm>
          <a:off x="1614500" y="1995393"/>
          <a:ext cx="1133480" cy="647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Quantitative first</a:t>
          </a:r>
        </a:p>
      </dsp:txBody>
      <dsp:txXfrm>
        <a:off x="1633455" y="2014348"/>
        <a:ext cx="1095570" cy="609268"/>
      </dsp:txXfrm>
    </dsp:sp>
    <dsp:sp modelId="{CABD25F7-3638-4DBD-8BA4-FCD6EB2BFBBD}">
      <dsp:nvSpPr>
        <dsp:cNvPr id="0" name=""/>
        <dsp:cNvSpPr/>
      </dsp:nvSpPr>
      <dsp:spPr>
        <a:xfrm>
          <a:off x="2861223" y="1887813"/>
          <a:ext cx="1019179" cy="64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033DC-B837-47F7-9380-2CC0D756FB7D}">
      <dsp:nvSpPr>
        <dsp:cNvPr id="0" name=""/>
        <dsp:cNvSpPr/>
      </dsp:nvSpPr>
      <dsp:spPr>
        <a:xfrm>
          <a:off x="2974465" y="1995393"/>
          <a:ext cx="1019179" cy="647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Qualitative first</a:t>
          </a:r>
        </a:p>
      </dsp:txBody>
      <dsp:txXfrm>
        <a:off x="2993420" y="2014348"/>
        <a:ext cx="981269" cy="609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81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7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03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1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8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79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75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8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8550-3D59-4510-8144-0D0D204AD5A0}" type="datetimeFigureOut">
              <a:rPr lang="tr-TR" smtClean="0"/>
              <a:pPr/>
              <a:t>17.05.2021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4365-56E5-443E-AA5E-C61F7092387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8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9752" y="2348880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MIXED-METHODS RESEARCH</a:t>
            </a:r>
            <a:endParaRPr lang="tr-TR" sz="40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is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2152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Studies that fit the definition?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Ex: A researcher collects data using a quantitative survey instrument and follows up with interviews with a few individuals who participated in the survey responses.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tr-TR" dirty="0">
              <a:latin typeface="Verdana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Studies in the gray areas?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Ex: A typical content analysis study. The researcher collects only qualitative data but analyze the data both qualitatively and quantitatively.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and Mixed Methods Research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071546"/>
            <a:ext cx="721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is “</a:t>
            </a:r>
            <a:r>
              <a:rPr lang="tr-TR" dirty="0" err="1">
                <a:latin typeface="Verdana" pitchFamily="34" charset="0"/>
              </a:rPr>
              <a:t>worldview</a:t>
            </a:r>
            <a:r>
              <a:rPr lang="tr-TR" dirty="0">
                <a:latin typeface="Verdana" pitchFamily="34" charset="0"/>
              </a:rPr>
              <a:t>”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“</a:t>
            </a:r>
            <a:r>
              <a:rPr lang="tr-TR" dirty="0" err="1">
                <a:latin typeface="Verdana" pitchFamily="34" charset="0"/>
              </a:rPr>
              <a:t>paradigm</a:t>
            </a:r>
            <a:r>
              <a:rPr lang="tr-TR" dirty="0">
                <a:latin typeface="Verdana" pitchFamily="34" charset="0"/>
              </a:rPr>
              <a:t>”?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exist</a:t>
            </a:r>
            <a:r>
              <a:rPr lang="tr-TR" dirty="0">
                <a:latin typeface="Verdana" pitchFamily="34" charset="0"/>
              </a:rPr>
              <a:t>?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philosophical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elements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all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?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important</a:t>
            </a:r>
            <a:r>
              <a:rPr lang="tr-TR" dirty="0">
                <a:latin typeface="Verdana" pitchFamily="34" charset="0"/>
              </a:rPr>
              <a:t> in a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?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is </a:t>
            </a:r>
            <a:r>
              <a:rPr lang="tr-TR" dirty="0" err="1">
                <a:latin typeface="Verdana" pitchFamily="34" charset="0"/>
              </a:rPr>
              <a:t>your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position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about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reality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how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knowledge</a:t>
            </a:r>
            <a:r>
              <a:rPr lang="tr-TR" dirty="0">
                <a:latin typeface="Verdana" pitchFamily="34" charset="0"/>
              </a:rPr>
              <a:t> is </a:t>
            </a:r>
            <a:r>
              <a:rPr lang="tr-TR" dirty="0" err="1">
                <a:latin typeface="Verdana" pitchFamily="34" charset="0"/>
              </a:rPr>
              <a:t>obtained</a:t>
            </a:r>
            <a:r>
              <a:rPr lang="tr-TR" dirty="0">
                <a:latin typeface="Verdana" pitchFamily="34" charset="0"/>
              </a:rPr>
              <a:t>, an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gaining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knowledge</a:t>
            </a:r>
            <a:r>
              <a:rPr lang="tr-TR" dirty="0">
                <a:latin typeface="Verdana" pitchFamily="34" charset="0"/>
              </a:rPr>
              <a:t>?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alternative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positions</a:t>
            </a:r>
            <a:r>
              <a:rPr lang="tr-TR" dirty="0">
                <a:latin typeface="Verdana" pitchFamily="34" charset="0"/>
              </a:rPr>
              <a:t> on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?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071547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is “</a:t>
            </a:r>
            <a:r>
              <a:rPr lang="tr-TR" dirty="0" err="1">
                <a:latin typeface="Verdana" pitchFamily="34" charset="0"/>
              </a:rPr>
              <a:t>worldview</a:t>
            </a:r>
            <a:r>
              <a:rPr lang="tr-TR" dirty="0">
                <a:latin typeface="Verdana" pitchFamily="34" charset="0"/>
              </a:rPr>
              <a:t>”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“</a:t>
            </a:r>
            <a:r>
              <a:rPr lang="tr-TR" dirty="0" err="1">
                <a:latin typeface="Verdana" pitchFamily="34" charset="0"/>
              </a:rPr>
              <a:t>paradigm</a:t>
            </a:r>
            <a:r>
              <a:rPr lang="tr-TR" dirty="0">
                <a:latin typeface="Verdana" pitchFamily="34" charset="0"/>
              </a:rPr>
              <a:t>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1643050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tr-TR" dirty="0" err="1">
                <a:latin typeface="Verdana" pitchFamily="34" charset="0"/>
              </a:rPr>
              <a:t>Worldview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paradigm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mean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how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view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thus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go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about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conducting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. </a:t>
            </a:r>
            <a:r>
              <a:rPr lang="tr-TR" dirty="0" err="1">
                <a:latin typeface="Verdana" pitchFamily="34" charset="0"/>
              </a:rPr>
              <a:t>They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contain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basic</a:t>
            </a:r>
            <a:r>
              <a:rPr lang="tr-TR" dirty="0">
                <a:latin typeface="Verdana" pitchFamily="34" charset="0"/>
              </a:rPr>
              <a:t> set of </a:t>
            </a:r>
            <a:r>
              <a:rPr lang="tr-TR" dirty="0" err="1">
                <a:latin typeface="Verdana" pitchFamily="34" charset="0"/>
              </a:rPr>
              <a:t>beliefs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assumptions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guide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our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inquiries</a:t>
            </a:r>
            <a:r>
              <a:rPr lang="tr-TR" dirty="0">
                <a:latin typeface="Verdana" pitchFamily="34" charset="0"/>
              </a:rPr>
              <a:t> (</a:t>
            </a:r>
            <a:r>
              <a:rPr lang="tr-TR" dirty="0" err="1">
                <a:latin typeface="Verdana" pitchFamily="34" charset="0"/>
              </a:rPr>
              <a:t>Guba</a:t>
            </a:r>
            <a:r>
              <a:rPr lang="tr-TR" dirty="0">
                <a:latin typeface="Verdana" pitchFamily="34" charset="0"/>
              </a:rPr>
              <a:t>, Lincoln, 2005)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exist</a:t>
            </a:r>
            <a:r>
              <a:rPr lang="tr-TR" dirty="0">
                <a:latin typeface="Verdana" pitchFamily="34" charset="0"/>
              </a:rPr>
              <a:t>?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718220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philosophical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elements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all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7215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Epistemology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tr-TR" dirty="0" err="1">
                <a:latin typeface="Verdana" pitchFamily="34" charset="0"/>
              </a:rPr>
              <a:t>How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gain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knowledge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know</a:t>
            </a:r>
            <a:endParaRPr lang="tr-TR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Axiology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role </a:t>
            </a:r>
            <a:r>
              <a:rPr lang="tr-TR" dirty="0" err="1">
                <a:latin typeface="Verdana" pitchFamily="34" charset="0"/>
              </a:rPr>
              <a:t>values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play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research</a:t>
            </a:r>
            <a:endParaRPr lang="tr-TR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Methodology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process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research</a:t>
            </a:r>
            <a:endParaRPr lang="tr-TR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Rhetoric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language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research</a:t>
            </a:r>
            <a:endParaRPr lang="tr-TR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785794"/>
            <a:ext cx="5786478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071547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important</a:t>
            </a:r>
            <a:r>
              <a:rPr lang="tr-TR" dirty="0">
                <a:latin typeface="Verdana" pitchFamily="34" charset="0"/>
              </a:rPr>
              <a:t> in a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1523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tr-TR" dirty="0" err="1">
                <a:latin typeface="Verdana" pitchFamily="34" charset="0"/>
              </a:rPr>
              <a:t>All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needs</a:t>
            </a:r>
            <a:r>
              <a:rPr lang="tr-TR" dirty="0">
                <a:latin typeface="Verdana" pitchFamily="34" charset="0"/>
              </a:rPr>
              <a:t> a </a:t>
            </a:r>
            <a:r>
              <a:rPr lang="tr-TR" dirty="0" err="1">
                <a:latin typeface="Verdana" pitchFamily="34" charset="0"/>
              </a:rPr>
              <a:t>foundation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inquiry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inquirers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need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be </a:t>
            </a:r>
            <a:r>
              <a:rPr lang="tr-TR" dirty="0" err="1">
                <a:latin typeface="Verdana" pitchFamily="34" charset="0"/>
              </a:rPr>
              <a:t>aware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implicit</a:t>
            </a:r>
            <a:r>
              <a:rPr lang="tr-TR" dirty="0">
                <a:latin typeface="Verdana" pitchFamily="34" charset="0"/>
              </a:rPr>
              <a:t>/</a:t>
            </a:r>
            <a:r>
              <a:rPr lang="tr-TR" dirty="0" err="1">
                <a:latin typeface="Verdana" pitchFamily="34" charset="0"/>
              </a:rPr>
              <a:t>hidden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bring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studies</a:t>
            </a:r>
            <a:r>
              <a:rPr lang="tr-TR" dirty="0">
                <a:latin typeface="Verdana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tr-TR" dirty="0" err="1">
                <a:latin typeface="Verdana" pitchFamily="34" charset="0"/>
              </a:rPr>
              <a:t>Some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researchers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make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explicit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by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discussing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them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; </a:t>
            </a:r>
            <a:r>
              <a:rPr lang="tr-TR" dirty="0" err="1">
                <a:latin typeface="Verdana" pitchFamily="34" charset="0"/>
              </a:rPr>
              <a:t>others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recognize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presence but do not </a:t>
            </a:r>
            <a:r>
              <a:rPr lang="tr-TR" dirty="0" err="1">
                <a:latin typeface="Verdana" pitchFamily="34" charset="0"/>
              </a:rPr>
              <a:t>actively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discuss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. </a:t>
            </a:r>
            <a:r>
              <a:rPr lang="tr-TR" dirty="0" err="1">
                <a:latin typeface="Verdana" pitchFamily="34" charset="0"/>
              </a:rPr>
              <a:t>Still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others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not </a:t>
            </a:r>
            <a:r>
              <a:rPr lang="tr-TR" dirty="0" err="1">
                <a:latin typeface="Verdana" pitchFamily="34" charset="0"/>
              </a:rPr>
              <a:t>familiar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with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philosophical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foundations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different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conducting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464344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is </a:t>
            </a:r>
            <a:r>
              <a:rPr lang="tr-TR" dirty="0" err="1">
                <a:latin typeface="Verdana" pitchFamily="34" charset="0"/>
              </a:rPr>
              <a:t>your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position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about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reality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how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knowledge</a:t>
            </a:r>
            <a:r>
              <a:rPr lang="tr-TR" dirty="0">
                <a:latin typeface="Verdana" pitchFamily="34" charset="0"/>
              </a:rPr>
              <a:t> is </a:t>
            </a:r>
            <a:r>
              <a:rPr lang="tr-TR" dirty="0" err="1">
                <a:latin typeface="Verdana" pitchFamily="34" charset="0"/>
              </a:rPr>
              <a:t>obtained</a:t>
            </a:r>
            <a:r>
              <a:rPr lang="tr-TR" dirty="0">
                <a:latin typeface="Verdana" pitchFamily="34" charset="0"/>
              </a:rPr>
              <a:t>, an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gaining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knowledge</a:t>
            </a:r>
            <a:r>
              <a:rPr lang="tr-TR" dirty="0">
                <a:latin typeface="Verdana" pitchFamily="34" charset="0"/>
              </a:rPr>
              <a:t>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1.2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Worldviews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07154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alternative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positions</a:t>
            </a:r>
            <a:r>
              <a:rPr lang="tr-TR" dirty="0">
                <a:latin typeface="Verdana" pitchFamily="34" charset="0"/>
              </a:rPr>
              <a:t> on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?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1857364"/>
            <a:ext cx="72152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There</a:t>
            </a:r>
            <a:r>
              <a:rPr lang="tr-TR" dirty="0">
                <a:latin typeface="Verdana" pitchFamily="34" charset="0"/>
              </a:rPr>
              <a:t> is </a:t>
            </a:r>
            <a:r>
              <a:rPr lang="tr-TR" dirty="0" err="1">
                <a:latin typeface="Verdana" pitchFamily="34" charset="0"/>
              </a:rPr>
              <a:t>one</a:t>
            </a:r>
            <a:r>
              <a:rPr lang="tr-TR" dirty="0">
                <a:latin typeface="Verdana" pitchFamily="34" charset="0"/>
              </a:rPr>
              <a:t> “</a:t>
            </a:r>
            <a:r>
              <a:rPr lang="tr-TR" dirty="0" err="1">
                <a:latin typeface="Verdana" pitchFamily="34" charset="0"/>
              </a:rPr>
              <a:t>best</a:t>
            </a:r>
            <a:r>
              <a:rPr lang="tr-TR" dirty="0">
                <a:latin typeface="Verdana" pitchFamily="34" charset="0"/>
              </a:rPr>
              <a:t>” </a:t>
            </a:r>
            <a:r>
              <a:rPr lang="tr-TR" dirty="0" err="1">
                <a:latin typeface="Verdana" pitchFamily="34" charset="0"/>
              </a:rPr>
              <a:t>paradigm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fits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 (</a:t>
            </a:r>
            <a:r>
              <a:rPr lang="tr-TR" dirty="0" err="1">
                <a:latin typeface="Verdana" pitchFamily="34" charset="0"/>
              </a:rPr>
              <a:t>Tashakkori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Teddlie</a:t>
            </a:r>
            <a:r>
              <a:rPr lang="tr-TR" dirty="0">
                <a:latin typeface="Verdana" pitchFamily="34" charset="0"/>
              </a:rPr>
              <a:t> (2003) </a:t>
            </a:r>
            <a:r>
              <a:rPr lang="tr-TR" dirty="0" err="1">
                <a:latin typeface="Verdana" pitchFamily="34" charset="0"/>
              </a:rPr>
              <a:t>formally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linked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pragamtism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Researchers</a:t>
            </a:r>
            <a:r>
              <a:rPr lang="tr-TR" dirty="0">
                <a:latin typeface="Verdana" pitchFamily="34" charset="0"/>
              </a:rPr>
              <a:t> can </a:t>
            </a:r>
            <a:r>
              <a:rPr lang="tr-TR" dirty="0" err="1">
                <a:latin typeface="Verdana" pitchFamily="34" charset="0"/>
              </a:rPr>
              <a:t>use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multiple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paradigms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study</a:t>
            </a:r>
            <a:r>
              <a:rPr lang="tr-TR" dirty="0">
                <a:latin typeface="Verdana" pitchFamily="34" charset="0"/>
              </a:rPr>
              <a:t>. </a:t>
            </a:r>
            <a:r>
              <a:rPr lang="tr-TR" dirty="0" err="1">
                <a:latin typeface="Verdana" pitchFamily="34" charset="0"/>
              </a:rPr>
              <a:t>This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stance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emphasizes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using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multiple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paradigms</a:t>
            </a:r>
            <a:r>
              <a:rPr lang="tr-TR" dirty="0">
                <a:latin typeface="Verdana" pitchFamily="34" charset="0"/>
              </a:rPr>
              <a:t> (i.e., </a:t>
            </a:r>
            <a:r>
              <a:rPr lang="tr-TR" dirty="0" err="1">
                <a:latin typeface="Verdana" pitchFamily="34" charset="0"/>
              </a:rPr>
              <a:t>constructivism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advocacy</a:t>
            </a:r>
            <a:r>
              <a:rPr lang="tr-TR" dirty="0">
                <a:latin typeface="Verdana" pitchFamily="34" charset="0"/>
              </a:rPr>
              <a:t>) </a:t>
            </a:r>
            <a:r>
              <a:rPr lang="tr-TR" dirty="0" err="1">
                <a:latin typeface="Verdana" pitchFamily="34" charset="0"/>
              </a:rPr>
              <a:t>during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study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instead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using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one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overall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paradigm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such</a:t>
            </a:r>
            <a:r>
              <a:rPr lang="tr-TR" dirty="0">
                <a:latin typeface="Verdana" pitchFamily="34" charset="0"/>
              </a:rPr>
              <a:t> as </a:t>
            </a:r>
            <a:r>
              <a:rPr lang="tr-TR" dirty="0" err="1">
                <a:latin typeface="Verdana" pitchFamily="34" charset="0"/>
              </a:rPr>
              <a:t>pragmatism</a:t>
            </a:r>
            <a:r>
              <a:rPr lang="tr-TR" dirty="0">
                <a:latin typeface="Verdana" pitchFamily="34" charset="0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 err="1">
                <a:latin typeface="Verdana" pitchFamily="34" charset="0"/>
              </a:rPr>
              <a:t>Worldviews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relate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type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may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vary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depending</a:t>
            </a:r>
            <a:r>
              <a:rPr lang="tr-TR" dirty="0">
                <a:latin typeface="Verdana" pitchFamily="34" charset="0"/>
              </a:rPr>
              <a:t> on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type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. </a:t>
            </a:r>
            <a:r>
              <a:rPr lang="tr-TR" dirty="0" err="1">
                <a:latin typeface="Verdana" pitchFamily="34" charset="0"/>
              </a:rPr>
              <a:t>This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perspective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suggest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investigators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may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view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 as a “</a:t>
            </a:r>
            <a:r>
              <a:rPr lang="tr-TR" dirty="0" err="1">
                <a:latin typeface="Verdana" pitchFamily="34" charset="0"/>
              </a:rPr>
              <a:t>method</a:t>
            </a:r>
            <a:r>
              <a:rPr lang="tr-TR" dirty="0">
                <a:latin typeface="Verdana" pitchFamily="34" charset="0"/>
              </a:rPr>
              <a:t>”, </a:t>
            </a:r>
            <a:r>
              <a:rPr lang="tr-TR" dirty="0" err="1">
                <a:latin typeface="Verdana" pitchFamily="34" charset="0"/>
              </a:rPr>
              <a:t>thus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allowing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researchers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employ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number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philosophical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foundations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its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justification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use</a:t>
            </a:r>
            <a:r>
              <a:rPr lang="tr-TR" dirty="0">
                <a:latin typeface="Verdana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latin typeface="Verdana" pitchFamily="34" charset="0"/>
              </a:rPr>
              <a:t>1.3 </a:t>
            </a:r>
            <a:r>
              <a:rPr lang="tr-TR" sz="2400" dirty="0" err="1">
                <a:latin typeface="Verdana" pitchFamily="34" charset="0"/>
              </a:rPr>
              <a:t>Quantitative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and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Qualitative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Research</a:t>
            </a:r>
            <a:endParaRPr lang="tr-TR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07154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No </a:t>
            </a:r>
            <a:r>
              <a:rPr lang="tr-TR" dirty="0" err="1">
                <a:latin typeface="Verdana" pitchFamily="34" charset="0"/>
              </a:rPr>
              <a:t>single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study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perfectly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fits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all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elements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either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25544"/>
            <a:ext cx="6072230" cy="513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92500"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latin typeface="Verdana" pitchFamily="34" charset="0"/>
              </a:rPr>
              <a:t>1.4 </a:t>
            </a:r>
            <a:r>
              <a:rPr lang="tr-TR" sz="2400" dirty="0" err="1">
                <a:latin typeface="Verdana" pitchFamily="34" charset="0"/>
              </a:rPr>
              <a:t>Research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Problems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Adressed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by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Mixed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Methods</a:t>
            </a:r>
            <a:endParaRPr lang="tr-TR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07154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Types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problems</a:t>
            </a:r>
            <a:r>
              <a:rPr lang="tr-TR" dirty="0">
                <a:latin typeface="Verdana" pitchFamily="34" charset="0"/>
              </a:rPr>
              <a:t>  </a:t>
            </a:r>
            <a:r>
              <a:rPr lang="tr-TR" dirty="0" err="1">
                <a:latin typeface="Verdana" pitchFamily="34" charset="0"/>
              </a:rPr>
              <a:t>addressed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by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designs</a:t>
            </a:r>
            <a:r>
              <a:rPr lang="tr-TR" dirty="0">
                <a:latin typeface="Verdana" pitchFamily="34" charset="0"/>
              </a:rPr>
              <a:t>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214554"/>
            <a:ext cx="7374795" cy="311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000100" y="0"/>
          <a:ext cx="77867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8143900" cy="571504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  <a:latin typeface="Baskerville Old Face" pitchFamily="18" charset="0"/>
                <a:ea typeface="+mn-ea"/>
                <a:cs typeface="+mn-cs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 err="1">
                <a:latin typeface="Verdana" pitchFamily="34" charset="0"/>
              </a:rPr>
              <a:t>Research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Problems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Adressed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by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Mixed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Methods</a:t>
            </a:r>
            <a:endParaRPr lang="tr-TR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071546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“</a:t>
            </a:r>
            <a:r>
              <a:rPr lang="tr-TR" dirty="0" err="1">
                <a:latin typeface="Verdana" pitchFamily="34" charset="0"/>
              </a:rPr>
              <a:t>rationale</a:t>
            </a:r>
            <a:r>
              <a:rPr lang="tr-TR" dirty="0">
                <a:latin typeface="Verdana" pitchFamily="34" charset="0"/>
              </a:rPr>
              <a:t>”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“</a:t>
            </a:r>
            <a:r>
              <a:rPr lang="tr-TR" dirty="0" err="1">
                <a:latin typeface="Verdana" pitchFamily="34" charset="0"/>
              </a:rPr>
              <a:t>reasons</a:t>
            </a:r>
            <a:r>
              <a:rPr lang="tr-TR" dirty="0">
                <a:latin typeface="Verdana" pitchFamily="34" charset="0"/>
              </a:rPr>
              <a:t>” </a:t>
            </a:r>
            <a:r>
              <a:rPr lang="tr-TR" dirty="0" err="1">
                <a:latin typeface="Verdana" pitchFamily="34" charset="0"/>
              </a:rPr>
              <a:t>for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using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2125184"/>
            <a:ext cx="72152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>
                <a:latin typeface="Verdana" pitchFamily="34" charset="0"/>
              </a:rPr>
              <a:t>A </a:t>
            </a:r>
            <a:r>
              <a:rPr lang="tr-TR" dirty="0" err="1">
                <a:latin typeface="Verdana" pitchFamily="34" charset="0"/>
              </a:rPr>
              <a:t>need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exists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both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approaches</a:t>
            </a:r>
            <a:r>
              <a:rPr lang="tr-TR" dirty="0">
                <a:latin typeface="Verdana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>
                <a:latin typeface="Verdana" pitchFamily="34" charset="0"/>
              </a:rPr>
              <a:t>A </a:t>
            </a:r>
            <a:r>
              <a:rPr lang="tr-TR" dirty="0" err="1">
                <a:latin typeface="Verdana" pitchFamily="34" charset="0"/>
              </a:rPr>
              <a:t>need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exists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enhance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study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with</a:t>
            </a:r>
            <a:r>
              <a:rPr lang="tr-TR" dirty="0">
                <a:latin typeface="Verdana" pitchFamily="34" charset="0"/>
              </a:rPr>
              <a:t> a </a:t>
            </a:r>
            <a:r>
              <a:rPr lang="tr-TR" dirty="0" err="1">
                <a:latin typeface="Verdana" pitchFamily="34" charset="0"/>
              </a:rPr>
              <a:t>second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source</a:t>
            </a:r>
            <a:r>
              <a:rPr lang="tr-TR" dirty="0">
                <a:latin typeface="Verdana" pitchFamily="34" charset="0"/>
              </a:rPr>
              <a:t> of data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>
                <a:latin typeface="Verdana" pitchFamily="34" charset="0"/>
              </a:rPr>
              <a:t>A </a:t>
            </a:r>
            <a:r>
              <a:rPr lang="tr-TR" dirty="0" err="1">
                <a:latin typeface="Verdana" pitchFamily="34" charset="0"/>
              </a:rPr>
              <a:t>need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exists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explain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results</a:t>
            </a:r>
            <a:endParaRPr lang="tr-TR" dirty="0">
              <a:latin typeface="Verdana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AutoNum type="arabicPeriod"/>
            </a:pPr>
            <a:r>
              <a:rPr lang="tr-TR" dirty="0">
                <a:latin typeface="Verdana" pitchFamily="34" charset="0"/>
              </a:rPr>
              <a:t>A </a:t>
            </a:r>
            <a:r>
              <a:rPr lang="tr-TR" dirty="0" err="1">
                <a:latin typeface="Verdana" pitchFamily="34" charset="0"/>
              </a:rPr>
              <a:t>need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exists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fist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explore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qualitatively</a:t>
            </a:r>
            <a:r>
              <a:rPr lang="tr-TR" dirty="0">
                <a:latin typeface="Verdana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latin typeface="Verdana" pitchFamily="34" charset="0"/>
              </a:rPr>
              <a:t>2. </a:t>
            </a:r>
            <a:r>
              <a:rPr lang="tr-TR" sz="2400" dirty="0" err="1">
                <a:latin typeface="Verdana" pitchFamily="34" charset="0"/>
              </a:rPr>
              <a:t>Choosing</a:t>
            </a:r>
            <a:r>
              <a:rPr lang="tr-TR" sz="2400" dirty="0">
                <a:latin typeface="Verdana" pitchFamily="34" charset="0"/>
              </a:rPr>
              <a:t> a </a:t>
            </a:r>
            <a:r>
              <a:rPr lang="tr-TR" sz="2400" dirty="0" err="1">
                <a:latin typeface="Verdana" pitchFamily="34" charset="0"/>
              </a:rPr>
              <a:t>Mixed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Methods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Design</a:t>
            </a:r>
            <a:endParaRPr lang="tr-TR" sz="2400" dirty="0"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7411" y="876437"/>
            <a:ext cx="7486366" cy="5105124"/>
            <a:chOff x="1007411" y="876437"/>
            <a:chExt cx="7486366" cy="5105124"/>
          </a:xfrm>
        </p:grpSpPr>
        <p:sp>
          <p:nvSpPr>
            <p:cNvPr id="4" name="Freeform 3"/>
            <p:cNvSpPr/>
            <p:nvPr/>
          </p:nvSpPr>
          <p:spPr>
            <a:xfrm>
              <a:off x="1007411" y="3021505"/>
              <a:ext cx="1792845" cy="1285508"/>
            </a:xfrm>
            <a:custGeom>
              <a:avLst/>
              <a:gdLst>
                <a:gd name="connsiteX0" fmla="*/ 0 w 1792845"/>
                <a:gd name="connsiteY0" fmla="*/ 128551 h 1285508"/>
                <a:gd name="connsiteX1" fmla="*/ 128551 w 1792845"/>
                <a:gd name="connsiteY1" fmla="*/ 0 h 1285508"/>
                <a:gd name="connsiteX2" fmla="*/ 1664294 w 1792845"/>
                <a:gd name="connsiteY2" fmla="*/ 0 h 1285508"/>
                <a:gd name="connsiteX3" fmla="*/ 1792845 w 1792845"/>
                <a:gd name="connsiteY3" fmla="*/ 128551 h 1285508"/>
                <a:gd name="connsiteX4" fmla="*/ 1792845 w 1792845"/>
                <a:gd name="connsiteY4" fmla="*/ 1156957 h 1285508"/>
                <a:gd name="connsiteX5" fmla="*/ 1664294 w 1792845"/>
                <a:gd name="connsiteY5" fmla="*/ 1285508 h 1285508"/>
                <a:gd name="connsiteX6" fmla="*/ 128551 w 1792845"/>
                <a:gd name="connsiteY6" fmla="*/ 1285508 h 1285508"/>
                <a:gd name="connsiteX7" fmla="*/ 0 w 1792845"/>
                <a:gd name="connsiteY7" fmla="*/ 1156957 h 1285508"/>
                <a:gd name="connsiteX8" fmla="*/ 0 w 1792845"/>
                <a:gd name="connsiteY8" fmla="*/ 128551 h 128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2845" h="1285508">
                  <a:moveTo>
                    <a:pt x="0" y="128551"/>
                  </a:moveTo>
                  <a:cubicBezTo>
                    <a:pt x="0" y="57554"/>
                    <a:pt x="57554" y="0"/>
                    <a:pt x="128551" y="0"/>
                  </a:cubicBezTo>
                  <a:lnTo>
                    <a:pt x="1664294" y="0"/>
                  </a:lnTo>
                  <a:cubicBezTo>
                    <a:pt x="1735291" y="0"/>
                    <a:pt x="1792845" y="57554"/>
                    <a:pt x="1792845" y="128551"/>
                  </a:cubicBezTo>
                  <a:lnTo>
                    <a:pt x="1792845" y="1156957"/>
                  </a:lnTo>
                  <a:cubicBezTo>
                    <a:pt x="1792845" y="1227954"/>
                    <a:pt x="1735291" y="1285508"/>
                    <a:pt x="1664294" y="1285508"/>
                  </a:cubicBezTo>
                  <a:lnTo>
                    <a:pt x="128551" y="1285508"/>
                  </a:lnTo>
                  <a:cubicBezTo>
                    <a:pt x="57554" y="1285508"/>
                    <a:pt x="0" y="1227954"/>
                    <a:pt x="0" y="1156957"/>
                  </a:cubicBezTo>
                  <a:lnTo>
                    <a:pt x="0" y="12855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541" tIns="46541" rIns="46541" bIns="4654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400" kern="1200" dirty="0">
                  <a:latin typeface="Verdana" pitchFamily="34" charset="0"/>
                </a:rPr>
                <a:t>Mixed Methods Research</a:t>
              </a:r>
            </a:p>
          </p:txBody>
        </p:sp>
        <p:sp>
          <p:nvSpPr>
            <p:cNvPr id="5" name="Freeform 4"/>
            <p:cNvSpPr/>
            <p:nvPr/>
          </p:nvSpPr>
          <p:spPr>
            <a:xfrm rot="16660232">
              <a:off x="1913615" y="2645523"/>
              <a:ext cx="2046433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755" tIns="-46484" rIns="984756" bIns="-4648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73408" y="1346958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1. Introduction to Mixed Methods Research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17692822">
              <a:off x="5773510" y="1336971"/>
              <a:ext cx="649238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87" tIns="-11556" rIns="321089" bIns="-115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34705" y="876437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1.1 </a:t>
              </a:r>
              <a:r>
                <a:rPr lang="tr-TR" sz="1000" kern="1200" dirty="0" err="1">
                  <a:latin typeface="Verdana" pitchFamily="34" charset="0"/>
                </a:rPr>
                <a:t>What</a:t>
              </a:r>
              <a:r>
                <a:rPr lang="tr-TR" sz="1000" kern="1200" dirty="0">
                  <a:latin typeface="Verdana" pitchFamily="34" charset="0"/>
                </a:rPr>
                <a:t> is Mixed Methods Research?</a:t>
              </a:r>
              <a:endParaRPr lang="tr-TR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19457599">
              <a:off x="5929936" y="1533299"/>
              <a:ext cx="336386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484" tIns="-3735" rIns="172482" bIns="-373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34705" y="1269091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1.2 </a:t>
              </a:r>
              <a:r>
                <a:rPr lang="tr-TR" sz="1000" kern="1200" dirty="0" err="1">
                  <a:latin typeface="Verdana" pitchFamily="34" charset="0"/>
                </a:rPr>
                <a:t>Worldviews</a:t>
              </a:r>
              <a:r>
                <a:rPr lang="tr-TR" sz="1000" kern="1200" dirty="0">
                  <a:latin typeface="Verdana" pitchFamily="34" charset="0"/>
                </a:rPr>
                <a:t> and Mixed Methods Reseach</a:t>
              </a:r>
              <a:endParaRPr lang="tr-TR" sz="10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42401">
              <a:off x="5929936" y="1729626"/>
              <a:ext cx="336386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484" tIns="-3735" rIns="172482" bIns="-373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34705" y="1661746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1.3 </a:t>
              </a:r>
              <a:r>
                <a:rPr lang="tr-TR" sz="1000" kern="1200" dirty="0" err="1">
                  <a:latin typeface="Verdana" pitchFamily="34" charset="0"/>
                </a:rPr>
                <a:t>Quantitative</a:t>
              </a:r>
              <a:r>
                <a:rPr lang="tr-TR" sz="1000" kern="1200" dirty="0">
                  <a:latin typeface="Verdana" pitchFamily="34" charset="0"/>
                </a:rPr>
                <a:t> and Qualitative Research</a:t>
              </a:r>
              <a:endParaRPr lang="tr-TR" sz="10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3907178">
              <a:off x="5773510" y="1925953"/>
              <a:ext cx="649238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87" tIns="-11556" rIns="321089" bIns="-115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34705" y="2054400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1.4 </a:t>
              </a:r>
              <a:r>
                <a:rPr lang="tr-TR" sz="1000" kern="1200" dirty="0" err="1">
                  <a:latin typeface="Verdana" pitchFamily="34" charset="0"/>
                </a:rPr>
                <a:t>Research</a:t>
              </a:r>
              <a:r>
                <a:rPr lang="tr-TR" sz="1000" kern="1200" dirty="0">
                  <a:latin typeface="Verdana" pitchFamily="34" charset="0"/>
                </a:rPr>
                <a:t> Problems Adressed </a:t>
              </a:r>
              <a:r>
                <a:rPr lang="tr-TR" sz="1000" kern="1200" dirty="0" err="1">
                  <a:latin typeface="Verdana" pitchFamily="34" charset="0"/>
                </a:rPr>
                <a:t>by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Mixed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Methods</a:t>
              </a:r>
              <a:endParaRPr lang="tr-TR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 rot="19101162">
              <a:off x="2754062" y="3538125"/>
              <a:ext cx="365541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331" tIns="-4463" rIns="186332" bIns="-446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73408" y="3132162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2. Choosing a Mixed Methods Design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17400816">
              <a:off x="5699070" y="3041705"/>
              <a:ext cx="798119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05" tIns="-15278" rIns="391808" bIns="-1527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34705" y="2447054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2.1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Triangulation Design</a:t>
              </a:r>
              <a:endParaRPr lang="tr-TR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9052209">
              <a:off x="5912995" y="3291679"/>
              <a:ext cx="37026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77" tIns="-4581" rIns="188576" bIns="-458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34705" y="2947002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2.2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Embedded Design</a:t>
              </a:r>
              <a:endParaRPr lang="tr-TR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547791">
              <a:off x="5912995" y="3541653"/>
              <a:ext cx="37026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77" tIns="-4583" rIns="188576" bIns="-458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34705" y="3446950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</a:rPr>
                <a:t>2.3 </a:t>
              </a:r>
              <a:r>
                <a:rPr lang="tr-TR" sz="1000" kern="1200" dirty="0" err="1">
                  <a:solidFill>
                    <a:schemeClr val="bg1"/>
                  </a:solidFill>
                </a:rPr>
                <a:t>The</a:t>
              </a:r>
              <a:r>
                <a:rPr lang="tr-TR" sz="1000" kern="1200" dirty="0">
                  <a:solidFill>
                    <a:schemeClr val="bg1"/>
                  </a:solidFill>
                </a:rPr>
                <a:t> Explanatory Design</a:t>
              </a:r>
            </a:p>
          </p:txBody>
        </p:sp>
        <p:sp>
          <p:nvSpPr>
            <p:cNvPr id="23" name="Freeform 22"/>
            <p:cNvSpPr/>
            <p:nvPr/>
          </p:nvSpPr>
          <p:spPr>
            <a:xfrm rot="4199184">
              <a:off x="5699070" y="3791627"/>
              <a:ext cx="798119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06" tIns="-15277" rIns="391807" bIns="-1527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34705" y="3946898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</a:rPr>
                <a:t>2.4 </a:t>
              </a:r>
              <a:r>
                <a:rPr lang="tr-TR" sz="1000" kern="1200" dirty="0" err="1">
                  <a:solidFill>
                    <a:schemeClr val="bg1"/>
                  </a:solidFill>
                </a:rPr>
                <a:t>The</a:t>
              </a:r>
              <a:r>
                <a:rPr lang="tr-TR" sz="1000" kern="1200" dirty="0">
                  <a:solidFill>
                    <a:schemeClr val="bg1"/>
                  </a:solidFill>
                </a:rPr>
                <a:t> Exploratory Design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3285660">
              <a:off x="2700129" y="3852913"/>
              <a:ext cx="47340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7567" tIns="-7160" rIns="237569" bIns="-715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073408" y="3761737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3. Introducing a Mixed Method Study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4484153">
              <a:off x="2418065" y="4160051"/>
              <a:ext cx="1037535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5529" tIns="-21263" rIns="505530" bIns="-2126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73408" y="4391312"/>
              <a:ext cx="2898245" cy="547762"/>
            </a:xfrm>
            <a:custGeom>
              <a:avLst/>
              <a:gdLst>
                <a:gd name="connsiteX0" fmla="*/ 0 w 2898245"/>
                <a:gd name="connsiteY0" fmla="*/ 54776 h 547762"/>
                <a:gd name="connsiteX1" fmla="*/ 54776 w 2898245"/>
                <a:gd name="connsiteY1" fmla="*/ 0 h 547762"/>
                <a:gd name="connsiteX2" fmla="*/ 2843469 w 2898245"/>
                <a:gd name="connsiteY2" fmla="*/ 0 h 547762"/>
                <a:gd name="connsiteX3" fmla="*/ 2898245 w 2898245"/>
                <a:gd name="connsiteY3" fmla="*/ 54776 h 547762"/>
                <a:gd name="connsiteX4" fmla="*/ 2898245 w 2898245"/>
                <a:gd name="connsiteY4" fmla="*/ 492986 h 547762"/>
                <a:gd name="connsiteX5" fmla="*/ 2843469 w 2898245"/>
                <a:gd name="connsiteY5" fmla="*/ 547762 h 547762"/>
                <a:gd name="connsiteX6" fmla="*/ 54776 w 2898245"/>
                <a:gd name="connsiteY6" fmla="*/ 547762 h 547762"/>
                <a:gd name="connsiteX7" fmla="*/ 0 w 2898245"/>
                <a:gd name="connsiteY7" fmla="*/ 492986 h 547762"/>
                <a:gd name="connsiteX8" fmla="*/ 0 w 2898245"/>
                <a:gd name="connsiteY8" fmla="*/ 54776 h 54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8245" h="547762">
                  <a:moveTo>
                    <a:pt x="0" y="54776"/>
                  </a:moveTo>
                  <a:cubicBezTo>
                    <a:pt x="0" y="24524"/>
                    <a:pt x="24524" y="0"/>
                    <a:pt x="54776" y="0"/>
                  </a:cubicBezTo>
                  <a:lnTo>
                    <a:pt x="2843469" y="0"/>
                  </a:lnTo>
                  <a:cubicBezTo>
                    <a:pt x="2873721" y="0"/>
                    <a:pt x="2898245" y="24524"/>
                    <a:pt x="2898245" y="54776"/>
                  </a:cubicBezTo>
                  <a:lnTo>
                    <a:pt x="2898245" y="492986"/>
                  </a:lnTo>
                  <a:cubicBezTo>
                    <a:pt x="2898245" y="523238"/>
                    <a:pt x="2873721" y="547762"/>
                    <a:pt x="2843469" y="547762"/>
                  </a:cubicBezTo>
                  <a:lnTo>
                    <a:pt x="54776" y="547762"/>
                  </a:lnTo>
                  <a:cubicBezTo>
                    <a:pt x="24524" y="547762"/>
                    <a:pt x="0" y="523238"/>
                    <a:pt x="0" y="492986"/>
                  </a:cubicBezTo>
                  <a:lnTo>
                    <a:pt x="0" y="547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663" tIns="23663" rIns="23663" bIns="2366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4. Collecting Data in Mixed Methods Research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4827609">
              <a:off x="2112766" y="4472254"/>
              <a:ext cx="1648132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5563" tIns="-36529" rIns="795562" bIns="-3652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3408" y="4990291"/>
              <a:ext cx="2838255" cy="598616"/>
            </a:xfrm>
            <a:custGeom>
              <a:avLst/>
              <a:gdLst>
                <a:gd name="connsiteX0" fmla="*/ 0 w 2838255"/>
                <a:gd name="connsiteY0" fmla="*/ 59862 h 598616"/>
                <a:gd name="connsiteX1" fmla="*/ 59862 w 2838255"/>
                <a:gd name="connsiteY1" fmla="*/ 0 h 598616"/>
                <a:gd name="connsiteX2" fmla="*/ 2778393 w 2838255"/>
                <a:gd name="connsiteY2" fmla="*/ 0 h 598616"/>
                <a:gd name="connsiteX3" fmla="*/ 2838255 w 2838255"/>
                <a:gd name="connsiteY3" fmla="*/ 59862 h 598616"/>
                <a:gd name="connsiteX4" fmla="*/ 2838255 w 2838255"/>
                <a:gd name="connsiteY4" fmla="*/ 538754 h 598616"/>
                <a:gd name="connsiteX5" fmla="*/ 2778393 w 2838255"/>
                <a:gd name="connsiteY5" fmla="*/ 598616 h 598616"/>
                <a:gd name="connsiteX6" fmla="*/ 59862 w 2838255"/>
                <a:gd name="connsiteY6" fmla="*/ 598616 h 598616"/>
                <a:gd name="connsiteX7" fmla="*/ 0 w 2838255"/>
                <a:gd name="connsiteY7" fmla="*/ 538754 h 598616"/>
                <a:gd name="connsiteX8" fmla="*/ 0 w 2838255"/>
                <a:gd name="connsiteY8" fmla="*/ 59862 h 59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255" h="598616">
                  <a:moveTo>
                    <a:pt x="0" y="59862"/>
                  </a:moveTo>
                  <a:cubicBezTo>
                    <a:pt x="0" y="26801"/>
                    <a:pt x="26801" y="0"/>
                    <a:pt x="59862" y="0"/>
                  </a:cubicBezTo>
                  <a:lnTo>
                    <a:pt x="2778393" y="0"/>
                  </a:lnTo>
                  <a:cubicBezTo>
                    <a:pt x="2811454" y="0"/>
                    <a:pt x="2838255" y="26801"/>
                    <a:pt x="2838255" y="59862"/>
                  </a:cubicBezTo>
                  <a:lnTo>
                    <a:pt x="2838255" y="538754"/>
                  </a:lnTo>
                  <a:cubicBezTo>
                    <a:pt x="2838255" y="571815"/>
                    <a:pt x="2811454" y="598616"/>
                    <a:pt x="2778393" y="598616"/>
                  </a:cubicBezTo>
                  <a:lnTo>
                    <a:pt x="59862" y="598616"/>
                  </a:lnTo>
                  <a:cubicBezTo>
                    <a:pt x="26801" y="598616"/>
                    <a:pt x="0" y="571815"/>
                    <a:pt x="0" y="538754"/>
                  </a:cubicBezTo>
                  <a:lnTo>
                    <a:pt x="0" y="598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153" tIns="25153" rIns="25153" bIns="2515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5. Analyzing Data in Mixed Methods Research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4964888">
              <a:off x="1854886" y="4732876"/>
              <a:ext cx="2163891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548" tIns="-49423" rIns="1040548" bIns="-49421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3408" y="5640123"/>
              <a:ext cx="2848552" cy="341438"/>
            </a:xfrm>
            <a:custGeom>
              <a:avLst/>
              <a:gdLst>
                <a:gd name="connsiteX0" fmla="*/ 0 w 2848552"/>
                <a:gd name="connsiteY0" fmla="*/ 34144 h 341438"/>
                <a:gd name="connsiteX1" fmla="*/ 34144 w 2848552"/>
                <a:gd name="connsiteY1" fmla="*/ 0 h 341438"/>
                <a:gd name="connsiteX2" fmla="*/ 2814408 w 2848552"/>
                <a:gd name="connsiteY2" fmla="*/ 0 h 341438"/>
                <a:gd name="connsiteX3" fmla="*/ 2848552 w 2848552"/>
                <a:gd name="connsiteY3" fmla="*/ 34144 h 341438"/>
                <a:gd name="connsiteX4" fmla="*/ 2848552 w 2848552"/>
                <a:gd name="connsiteY4" fmla="*/ 307294 h 341438"/>
                <a:gd name="connsiteX5" fmla="*/ 2814408 w 2848552"/>
                <a:gd name="connsiteY5" fmla="*/ 341438 h 341438"/>
                <a:gd name="connsiteX6" fmla="*/ 34144 w 2848552"/>
                <a:gd name="connsiteY6" fmla="*/ 341438 h 341438"/>
                <a:gd name="connsiteX7" fmla="*/ 0 w 2848552"/>
                <a:gd name="connsiteY7" fmla="*/ 307294 h 341438"/>
                <a:gd name="connsiteX8" fmla="*/ 0 w 284855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55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814408" y="0"/>
                  </a:lnTo>
                  <a:cubicBezTo>
                    <a:pt x="2833265" y="0"/>
                    <a:pt x="2848552" y="15287"/>
                    <a:pt x="2848552" y="34144"/>
                  </a:cubicBezTo>
                  <a:lnTo>
                    <a:pt x="2848552" y="307294"/>
                  </a:lnTo>
                  <a:cubicBezTo>
                    <a:pt x="2848552" y="326151"/>
                    <a:pt x="2833265" y="341438"/>
                    <a:pt x="281440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620" tIns="17620" rIns="17620" bIns="176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6. </a:t>
              </a:r>
              <a:r>
                <a:rPr lang="tr-TR" sz="1200" kern="1200" dirty="0">
                  <a:solidFill>
                    <a:schemeClr val="tx2">
                      <a:shade val="75000"/>
                    </a:schemeClr>
                  </a:solidFill>
                  <a:latin typeface="Verdana" pitchFamily="34" charset="0"/>
                </a:rPr>
                <a:t>Reviewing Mixed Methods Studies (Ch3&amp;Appendicies)</a:t>
              </a:r>
              <a:endParaRPr lang="tr-TR" sz="1200" kern="12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latin typeface="Verdana" pitchFamily="34" charset="0"/>
              </a:rPr>
              <a:t>2. </a:t>
            </a:r>
            <a:r>
              <a:rPr lang="tr-TR" sz="2400" dirty="0" err="1">
                <a:latin typeface="Verdana" pitchFamily="34" charset="0"/>
              </a:rPr>
              <a:t>Choosing</a:t>
            </a:r>
            <a:r>
              <a:rPr lang="tr-TR" sz="2400" dirty="0">
                <a:latin typeface="Verdana" pitchFamily="34" charset="0"/>
              </a:rPr>
              <a:t> a </a:t>
            </a:r>
            <a:r>
              <a:rPr lang="tr-TR" sz="2400" dirty="0" err="1">
                <a:latin typeface="Verdana" pitchFamily="34" charset="0"/>
              </a:rPr>
              <a:t>Mixed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Methods</a:t>
            </a:r>
            <a:r>
              <a:rPr lang="tr-TR" sz="2400" dirty="0">
                <a:latin typeface="Verdana" pitchFamily="34" charset="0"/>
              </a:rPr>
              <a:t> </a:t>
            </a:r>
            <a:r>
              <a:rPr lang="tr-TR" sz="2400" dirty="0" err="1">
                <a:latin typeface="Verdana" pitchFamily="34" charset="0"/>
              </a:rPr>
              <a:t>Design</a:t>
            </a:r>
            <a:endParaRPr lang="tr-TR" sz="2400" dirty="0">
              <a:latin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21523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Once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researcher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have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selected</a:t>
            </a:r>
            <a:r>
              <a:rPr lang="tr-TR" dirty="0">
                <a:latin typeface="Verdana" pitchFamily="34" charset="0"/>
              </a:rPr>
              <a:t> a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approach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for</a:t>
            </a:r>
            <a:r>
              <a:rPr lang="tr-TR" dirty="0">
                <a:latin typeface="Verdana" pitchFamily="34" charset="0"/>
              </a:rPr>
              <a:t> a </a:t>
            </a:r>
            <a:r>
              <a:rPr lang="tr-TR" dirty="0" err="1">
                <a:latin typeface="Verdana" pitchFamily="34" charset="0"/>
              </a:rPr>
              <a:t>study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next</a:t>
            </a:r>
            <a:r>
              <a:rPr lang="tr-TR" dirty="0">
                <a:latin typeface="Verdana" pitchFamily="34" charset="0"/>
              </a:rPr>
              <a:t> step is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decide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Tashakkori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Teddlie</a:t>
            </a:r>
            <a:r>
              <a:rPr lang="tr-TR" dirty="0">
                <a:latin typeface="Verdana" pitchFamily="34" charset="0"/>
              </a:rPr>
              <a:t> (2003) </a:t>
            </a:r>
            <a:r>
              <a:rPr lang="tr-TR" dirty="0" err="1">
                <a:latin typeface="Verdana" pitchFamily="34" charset="0"/>
              </a:rPr>
              <a:t>noted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that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they</a:t>
            </a:r>
            <a:r>
              <a:rPr lang="tr-TR" dirty="0">
                <a:latin typeface="Verdana" pitchFamily="34" charset="0"/>
              </a:rPr>
              <a:t> had </a:t>
            </a:r>
            <a:r>
              <a:rPr lang="tr-TR" dirty="0" err="1">
                <a:latin typeface="Verdana" pitchFamily="34" charset="0"/>
              </a:rPr>
              <a:t>found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nearly</a:t>
            </a:r>
            <a:r>
              <a:rPr lang="tr-TR" dirty="0">
                <a:latin typeface="Verdana" pitchFamily="34" charset="0"/>
              </a:rPr>
              <a:t> 40 </a:t>
            </a:r>
            <a:r>
              <a:rPr lang="tr-TR" dirty="0" err="1">
                <a:latin typeface="Verdana" pitchFamily="34" charset="0"/>
              </a:rPr>
              <a:t>different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literature</a:t>
            </a:r>
            <a:r>
              <a:rPr lang="tr-TR" dirty="0">
                <a:latin typeface="Verdana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Creswell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Clark</a:t>
            </a:r>
            <a:r>
              <a:rPr lang="tr-TR" dirty="0">
                <a:latin typeface="Verdana" pitchFamily="34" charset="0"/>
              </a:rPr>
              <a:t> (2007) </a:t>
            </a:r>
            <a:r>
              <a:rPr lang="tr-TR" dirty="0" err="1">
                <a:latin typeface="Verdana" pitchFamily="34" charset="0"/>
              </a:rPr>
              <a:t>suggest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four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major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mixed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designs</a:t>
            </a:r>
            <a:r>
              <a:rPr lang="tr-TR" dirty="0">
                <a:latin typeface="Verdana" pitchFamily="34" charset="0"/>
              </a:rPr>
              <a:t>, </a:t>
            </a:r>
            <a:r>
              <a:rPr lang="tr-TR" dirty="0" err="1">
                <a:latin typeface="Verdana" pitchFamily="34" charset="0"/>
              </a:rPr>
              <a:t>with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variants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within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each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type</a:t>
            </a:r>
            <a:r>
              <a:rPr lang="tr-TR" dirty="0">
                <a:latin typeface="Verdana" pitchFamily="34" charset="0"/>
              </a:rPr>
              <a:t>.  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tr-TR" dirty="0">
                <a:latin typeface="Verdana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2152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Most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common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well</a:t>
            </a:r>
            <a:r>
              <a:rPr lang="tr-TR" dirty="0">
                <a:latin typeface="Verdana" pitchFamily="34" charset="0"/>
              </a:rPr>
              <a:t>-</a:t>
            </a:r>
            <a:r>
              <a:rPr lang="tr-TR" dirty="0" err="1">
                <a:latin typeface="Verdana" pitchFamily="34" charset="0"/>
              </a:rPr>
              <a:t>known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approach</a:t>
            </a:r>
            <a:r>
              <a:rPr lang="tr-TR" dirty="0">
                <a:latin typeface="Verdana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Purpose</a:t>
            </a:r>
            <a:r>
              <a:rPr lang="tr-TR" dirty="0">
                <a:latin typeface="Verdana" pitchFamily="34" charset="0"/>
              </a:rPr>
              <a:t> is “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obtain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different</a:t>
            </a:r>
            <a:r>
              <a:rPr lang="tr-TR" dirty="0">
                <a:latin typeface="Verdana" pitchFamily="34" charset="0"/>
              </a:rPr>
              <a:t> but </a:t>
            </a:r>
            <a:r>
              <a:rPr lang="tr-TR" dirty="0" err="1">
                <a:latin typeface="Verdana" pitchFamily="34" charset="0"/>
              </a:rPr>
              <a:t>complementary</a:t>
            </a:r>
            <a:r>
              <a:rPr lang="tr-TR" dirty="0">
                <a:latin typeface="Verdana" pitchFamily="34" charset="0"/>
              </a:rPr>
              <a:t> data on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same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topic</a:t>
            </a:r>
            <a:r>
              <a:rPr lang="tr-TR" dirty="0">
                <a:latin typeface="Verdana" pitchFamily="34" charset="0"/>
              </a:rPr>
              <a:t>” (</a:t>
            </a:r>
            <a:r>
              <a:rPr lang="tr-TR" dirty="0" err="1">
                <a:latin typeface="Verdana" pitchFamily="34" charset="0"/>
              </a:rPr>
              <a:t>Morse</a:t>
            </a:r>
            <a:r>
              <a:rPr lang="tr-TR" dirty="0">
                <a:latin typeface="Verdana" pitchFamily="34" charset="0"/>
              </a:rPr>
              <a:t>, 1991, p. 122)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best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understand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</a:t>
            </a:r>
            <a:r>
              <a:rPr lang="tr-TR" dirty="0">
                <a:latin typeface="Verdana" pitchFamily="34" charset="0"/>
              </a:rPr>
              <a:t> problem.  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Is </a:t>
            </a:r>
            <a:r>
              <a:rPr lang="tr-TR" dirty="0" err="1">
                <a:latin typeface="Verdana" pitchFamily="34" charset="0"/>
              </a:rPr>
              <a:t>used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when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researcher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wants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directly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compare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contrast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statistical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results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with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findings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validate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expand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results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with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</a:t>
            </a:r>
            <a:r>
              <a:rPr lang="tr-TR" dirty="0">
                <a:latin typeface="Verdana" pitchFamily="34" charset="0"/>
              </a:rPr>
              <a:t> data.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14480" y="4286256"/>
            <a:ext cx="6408738" cy="20716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Triangulation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tr-TR" dirty="0" err="1">
                <a:latin typeface="Verdana" pitchFamily="34" charset="0"/>
              </a:rPr>
              <a:t>Convergence</a:t>
            </a:r>
            <a:r>
              <a:rPr lang="tr-TR" dirty="0">
                <a:latin typeface="Verdana" pitchFamily="34" charset="0"/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500174"/>
            <a:ext cx="7215238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tr-TR" dirty="0" err="1">
                <a:latin typeface="Verdana" pitchFamily="34" charset="0"/>
              </a:rPr>
              <a:t>In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this</a:t>
            </a:r>
            <a:r>
              <a:rPr lang="tr-TR" dirty="0">
                <a:latin typeface="Verdana" pitchFamily="34" charset="0"/>
              </a:rPr>
              <a:t> model,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researcher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collects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analyzes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and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qualitative</a:t>
            </a:r>
            <a:r>
              <a:rPr lang="tr-TR" dirty="0">
                <a:latin typeface="Verdana" pitchFamily="34" charset="0"/>
              </a:rPr>
              <a:t> data </a:t>
            </a:r>
            <a:r>
              <a:rPr lang="tr-TR" dirty="0" err="1">
                <a:latin typeface="Verdana" pitchFamily="34" charset="0"/>
              </a:rPr>
              <a:t>separately</a:t>
            </a:r>
            <a:r>
              <a:rPr lang="tr-TR" dirty="0">
                <a:latin typeface="Verdana" pitchFamily="34" charset="0"/>
              </a:rPr>
              <a:t> on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same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phenomenon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different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results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converged</a:t>
            </a:r>
            <a:r>
              <a:rPr lang="tr-TR" dirty="0">
                <a:latin typeface="Verdana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tr-TR" dirty="0"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Researchers use this model when they want to compare results or to validate, confirm, or </a:t>
            </a:r>
            <a:r>
              <a:rPr lang="tr-TR" dirty="0">
                <a:latin typeface="Verdana" pitchFamily="34" charset="0"/>
              </a:rPr>
              <a:t> c</a:t>
            </a:r>
            <a:r>
              <a:rPr lang="en-US" dirty="0" err="1">
                <a:latin typeface="Verdana" pitchFamily="34" charset="0"/>
              </a:rPr>
              <a:t>orroborate</a:t>
            </a:r>
            <a:r>
              <a:rPr lang="en-US" dirty="0">
                <a:latin typeface="Verdana" pitchFamily="34" charset="0"/>
              </a:rPr>
              <a:t> quantitative results with qualitative findings.</a:t>
            </a:r>
            <a:endParaRPr lang="tr-TR" dirty="0">
              <a:latin typeface="Verdana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28728" y="3875107"/>
            <a:ext cx="6648450" cy="2339975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Triangulation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-&gt; Data </a:t>
            </a:r>
            <a:r>
              <a:rPr lang="tr-TR" dirty="0" err="1">
                <a:latin typeface="Verdana" pitchFamily="34" charset="0"/>
              </a:rPr>
              <a:t>Transformation</a:t>
            </a:r>
            <a:r>
              <a:rPr lang="tr-TR" dirty="0">
                <a:latin typeface="Verdana" pitchFamily="34" charset="0"/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1500174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tr-TR" dirty="0">
                <a:latin typeface="Verdana" pitchFamily="34" charset="0"/>
              </a:rPr>
              <a:t>A</a:t>
            </a:r>
            <a:r>
              <a:rPr lang="en-US" dirty="0" err="1">
                <a:latin typeface="Verdana" pitchFamily="34" charset="0"/>
              </a:rPr>
              <a:t>fter</a:t>
            </a:r>
            <a:r>
              <a:rPr lang="en-US" dirty="0">
                <a:latin typeface="Verdana" pitchFamily="34" charset="0"/>
              </a:rPr>
              <a:t> the initial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analysis, the researcher uses procedures to transform one data type into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the other data type. This is accomplished by either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quantifying qualitative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findings or qualifying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quantitative results (</a:t>
            </a:r>
            <a:r>
              <a:rPr lang="en-US" dirty="0" err="1">
                <a:latin typeface="Verdana" pitchFamily="34" charset="0"/>
              </a:rPr>
              <a:t>Tashakkori</a:t>
            </a:r>
            <a:r>
              <a:rPr lang="en-US" dirty="0">
                <a:latin typeface="Verdana" pitchFamily="34" charset="0"/>
              </a:rPr>
              <a:t> &amp; </a:t>
            </a:r>
            <a:r>
              <a:rPr lang="en-US" dirty="0" err="1">
                <a:latin typeface="Verdana" pitchFamily="34" charset="0"/>
              </a:rPr>
              <a:t>Teddlie</a:t>
            </a:r>
            <a:r>
              <a:rPr lang="en-US" dirty="0">
                <a:latin typeface="Verdana" pitchFamily="34" charset="0"/>
              </a:rPr>
              <a:t>, 1998)</a:t>
            </a:r>
            <a:endParaRPr lang="tr-TR" dirty="0">
              <a:latin typeface="Verdana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28728" y="3357562"/>
            <a:ext cx="6829425" cy="22733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Triangulation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it-IT" dirty="0" err="1">
                <a:latin typeface="Verdana" pitchFamily="34" charset="0"/>
              </a:rPr>
              <a:t>Validating</a:t>
            </a:r>
            <a:r>
              <a:rPr lang="it-IT" dirty="0">
                <a:latin typeface="Verdana" pitchFamily="34" charset="0"/>
              </a:rPr>
              <a:t> Quantitative Data </a:t>
            </a:r>
            <a:r>
              <a:rPr lang="it-IT" dirty="0" err="1">
                <a:latin typeface="Verdana" pitchFamily="34" charset="0"/>
              </a:rPr>
              <a:t>Model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500174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tr-TR" dirty="0" err="1">
                <a:latin typeface="Verdana" pitchFamily="34" charset="0"/>
              </a:rPr>
              <a:t>This</a:t>
            </a:r>
            <a:r>
              <a:rPr lang="tr-TR" dirty="0">
                <a:latin typeface="Verdana" pitchFamily="34" charset="0"/>
              </a:rPr>
              <a:t> model is </a:t>
            </a:r>
            <a:r>
              <a:rPr lang="tr-TR" dirty="0" err="1">
                <a:latin typeface="Verdana" pitchFamily="34" charset="0"/>
              </a:rPr>
              <a:t>used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to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validate and expand on the quantitative findings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from a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survey by including a few open-ended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qualitative questions.</a:t>
            </a:r>
            <a:endParaRPr lang="tr-TR" dirty="0">
              <a:latin typeface="Verdana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28728" y="2928934"/>
            <a:ext cx="7010400" cy="23114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Triangulation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it-IT" dirty="0" err="1">
                <a:latin typeface="Verdana" pitchFamily="34" charset="0"/>
              </a:rPr>
              <a:t>Multilevel</a:t>
            </a:r>
            <a:r>
              <a:rPr lang="it-IT" dirty="0">
                <a:latin typeface="Verdana" pitchFamily="34" charset="0"/>
              </a:rPr>
              <a:t> </a:t>
            </a:r>
            <a:r>
              <a:rPr lang="it-IT" dirty="0" err="1">
                <a:latin typeface="Verdana" pitchFamily="34" charset="0"/>
              </a:rPr>
              <a:t>Model</a:t>
            </a:r>
            <a:endParaRPr lang="tr-TR" dirty="0" err="1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500174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dirty="0">
                <a:latin typeface="Verdana" pitchFamily="34" charset="0"/>
              </a:rPr>
              <a:t>In a multilevel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model, different methods (quantitative and qualitative) 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used to address different levels within a system. 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findings from each level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are merged together into one overall interpretation.</a:t>
            </a:r>
            <a:endParaRPr lang="tr-TR" dirty="0">
              <a:latin typeface="Verdana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00232" y="3143248"/>
            <a:ext cx="5749925" cy="26098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Strengths of the Triangulation Design</a:t>
            </a:r>
            <a:endParaRPr lang="tr-TR" dirty="0" err="1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500174"/>
            <a:ext cx="7215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itchFamily="34" charset="0"/>
              </a:rPr>
              <a:t>Researchers new to mixed 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often choose this design. It was the design first discussed in the literature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</a:rPr>
              <a:t>Jick</a:t>
            </a:r>
            <a:r>
              <a:rPr lang="en-US" dirty="0">
                <a:latin typeface="Verdana" pitchFamily="34" charset="0"/>
              </a:rPr>
              <a:t>, 1979), and it has become a framework for thinking about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mixed methods research.</a:t>
            </a:r>
            <a:endParaRPr lang="tr-TR" dirty="0">
              <a:latin typeface="Verdana" pitchFamily="34" charset="0"/>
            </a:endParaRPr>
          </a:p>
          <a:p>
            <a:endParaRPr lang="tr-TR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It is an efficient design, in which both types of data are collected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during one phase of the research at roughly the same time.</a:t>
            </a:r>
          </a:p>
          <a:p>
            <a:endParaRPr lang="tr-TR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Each type of data can be collected and analyzed separately and independently,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using the techniques traditionally associated with each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data type.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2.1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Triangulation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Challenges in Using the Triangulation Design</a:t>
            </a:r>
            <a:endParaRPr lang="tr-TR" dirty="0" err="1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500174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itchFamily="34" charset="0"/>
              </a:rPr>
              <a:t>Much effort and expertise is required, particularly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because of the concurrent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data collection and the fact that equal weight is usually given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to each data type.</a:t>
            </a:r>
            <a:endParaRPr lang="tr-TR" dirty="0">
              <a:latin typeface="Verdana" pitchFamily="34" charset="0"/>
            </a:endParaRPr>
          </a:p>
          <a:p>
            <a:endParaRPr lang="tr-TR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Researchers may face the question of what to do if the 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and qualitative results do not agree. These differences can be difficult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to resolve and may require the collection of additional data.</a:t>
            </a:r>
            <a:endParaRPr lang="tr-TR" dirty="0">
              <a:latin typeface="Verdana" pitchFamily="34" charset="0"/>
            </a:endParaRP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572428" cy="5000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tr-TR" sz="2400" dirty="0">
                <a:solidFill>
                  <a:schemeClr val="tx1"/>
                </a:solidFill>
                <a:latin typeface="Verdana" pitchFamily="34" charset="0"/>
              </a:rPr>
              <a:t>1. Introduction to Mixed Methods Research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7411" y="876437"/>
            <a:ext cx="7486366" cy="5105124"/>
            <a:chOff x="1007411" y="876437"/>
            <a:chExt cx="7486366" cy="5105124"/>
          </a:xfrm>
        </p:grpSpPr>
        <p:sp>
          <p:nvSpPr>
            <p:cNvPr id="4" name="Freeform 3"/>
            <p:cNvSpPr/>
            <p:nvPr/>
          </p:nvSpPr>
          <p:spPr>
            <a:xfrm>
              <a:off x="1007411" y="3021505"/>
              <a:ext cx="1792845" cy="1285508"/>
            </a:xfrm>
            <a:custGeom>
              <a:avLst/>
              <a:gdLst>
                <a:gd name="connsiteX0" fmla="*/ 0 w 1792845"/>
                <a:gd name="connsiteY0" fmla="*/ 128551 h 1285508"/>
                <a:gd name="connsiteX1" fmla="*/ 128551 w 1792845"/>
                <a:gd name="connsiteY1" fmla="*/ 0 h 1285508"/>
                <a:gd name="connsiteX2" fmla="*/ 1664294 w 1792845"/>
                <a:gd name="connsiteY2" fmla="*/ 0 h 1285508"/>
                <a:gd name="connsiteX3" fmla="*/ 1792845 w 1792845"/>
                <a:gd name="connsiteY3" fmla="*/ 128551 h 1285508"/>
                <a:gd name="connsiteX4" fmla="*/ 1792845 w 1792845"/>
                <a:gd name="connsiteY4" fmla="*/ 1156957 h 1285508"/>
                <a:gd name="connsiteX5" fmla="*/ 1664294 w 1792845"/>
                <a:gd name="connsiteY5" fmla="*/ 1285508 h 1285508"/>
                <a:gd name="connsiteX6" fmla="*/ 128551 w 1792845"/>
                <a:gd name="connsiteY6" fmla="*/ 1285508 h 1285508"/>
                <a:gd name="connsiteX7" fmla="*/ 0 w 1792845"/>
                <a:gd name="connsiteY7" fmla="*/ 1156957 h 1285508"/>
                <a:gd name="connsiteX8" fmla="*/ 0 w 1792845"/>
                <a:gd name="connsiteY8" fmla="*/ 128551 h 128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2845" h="1285508">
                  <a:moveTo>
                    <a:pt x="0" y="128551"/>
                  </a:moveTo>
                  <a:cubicBezTo>
                    <a:pt x="0" y="57554"/>
                    <a:pt x="57554" y="0"/>
                    <a:pt x="128551" y="0"/>
                  </a:cubicBezTo>
                  <a:lnTo>
                    <a:pt x="1664294" y="0"/>
                  </a:lnTo>
                  <a:cubicBezTo>
                    <a:pt x="1735291" y="0"/>
                    <a:pt x="1792845" y="57554"/>
                    <a:pt x="1792845" y="128551"/>
                  </a:cubicBezTo>
                  <a:lnTo>
                    <a:pt x="1792845" y="1156957"/>
                  </a:lnTo>
                  <a:cubicBezTo>
                    <a:pt x="1792845" y="1227954"/>
                    <a:pt x="1735291" y="1285508"/>
                    <a:pt x="1664294" y="1285508"/>
                  </a:cubicBezTo>
                  <a:lnTo>
                    <a:pt x="128551" y="1285508"/>
                  </a:lnTo>
                  <a:cubicBezTo>
                    <a:pt x="57554" y="1285508"/>
                    <a:pt x="0" y="1227954"/>
                    <a:pt x="0" y="1156957"/>
                  </a:cubicBezTo>
                  <a:lnTo>
                    <a:pt x="0" y="12855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541" tIns="46541" rIns="46541" bIns="4654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400" kern="1200" dirty="0">
                  <a:latin typeface="Verdana" pitchFamily="34" charset="0"/>
                </a:rPr>
                <a:t>Mixed Methods Research</a:t>
              </a:r>
            </a:p>
          </p:txBody>
        </p:sp>
        <p:sp>
          <p:nvSpPr>
            <p:cNvPr id="5" name="Freeform 4"/>
            <p:cNvSpPr/>
            <p:nvPr/>
          </p:nvSpPr>
          <p:spPr>
            <a:xfrm rot="16660232">
              <a:off x="1913615" y="2645523"/>
              <a:ext cx="2046433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755" tIns="-46484" rIns="984756" bIns="-4648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73408" y="1346958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1. Introduction to Mixed Methods Research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17692822">
              <a:off x="5773510" y="1336971"/>
              <a:ext cx="649238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87" tIns="-11556" rIns="321089" bIns="-115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34705" y="876437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1.1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What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is Mixed Methods Research?</a:t>
              </a:r>
              <a:endParaRPr lang="tr-TR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9457599">
              <a:off x="5929936" y="1533299"/>
              <a:ext cx="336386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484" tIns="-3735" rIns="172482" bIns="-373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34705" y="1269091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1.2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Worldviews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and Mixed Methods Reseach</a:t>
              </a:r>
              <a:endParaRPr lang="tr-TR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142401">
              <a:off x="5929936" y="1729626"/>
              <a:ext cx="336386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484" tIns="-3735" rIns="172482" bIns="-373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34705" y="1661746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1.3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Quantitative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and Qualitative Research</a:t>
              </a:r>
              <a:endParaRPr lang="tr-TR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3907178">
              <a:off x="5773510" y="1925953"/>
              <a:ext cx="649238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87" tIns="-11556" rIns="321089" bIns="-115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34705" y="2054400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1.4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Research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Problems Adressed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by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Mixed</a:t>
              </a:r>
              <a:r>
                <a:rPr lang="tr-TR" sz="1000" kern="1200" dirty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  <a:r>
                <a:rPr lang="tr-TR" sz="1000" kern="1200" dirty="0" err="1">
                  <a:solidFill>
                    <a:schemeClr val="bg1"/>
                  </a:solidFill>
                  <a:latin typeface="Verdana" pitchFamily="34" charset="0"/>
                </a:rPr>
                <a:t>Methods</a:t>
              </a:r>
              <a:endParaRPr lang="tr-TR" sz="1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9101162">
              <a:off x="2754062" y="3538125"/>
              <a:ext cx="365541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331" tIns="-4463" rIns="186332" bIns="-446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73408" y="3132162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2. Choosing a Mixed Methods Design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17400816">
              <a:off x="5699070" y="3041705"/>
              <a:ext cx="798119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05" tIns="-15278" rIns="391808" bIns="-1527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34705" y="2447054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2.1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Triangulation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9052209">
              <a:off x="5912995" y="3291679"/>
              <a:ext cx="37026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77" tIns="-4581" rIns="188576" bIns="-458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34705" y="2947002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2.2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Embedded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2547791">
              <a:off x="5912995" y="3541653"/>
              <a:ext cx="37026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77" tIns="-4583" rIns="188576" bIns="-458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34705" y="3446950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2.3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Explanatory Design</a:t>
              </a:r>
            </a:p>
          </p:txBody>
        </p:sp>
        <p:sp>
          <p:nvSpPr>
            <p:cNvPr id="23" name="Freeform 22"/>
            <p:cNvSpPr/>
            <p:nvPr/>
          </p:nvSpPr>
          <p:spPr>
            <a:xfrm rot="4199184">
              <a:off x="5699070" y="3791627"/>
              <a:ext cx="798119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06" tIns="-15277" rIns="391807" bIns="-1527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34705" y="3946898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2.4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Exploratory Design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3285660">
              <a:off x="2700129" y="3852913"/>
              <a:ext cx="47340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7567" tIns="-7160" rIns="237569" bIns="-715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73408" y="3761737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3. Introducing a Mixed Method Study</a:t>
              </a:r>
            </a:p>
          </p:txBody>
        </p:sp>
        <p:sp>
          <p:nvSpPr>
            <p:cNvPr id="28" name="Freeform 27"/>
            <p:cNvSpPr/>
            <p:nvPr/>
          </p:nvSpPr>
          <p:spPr>
            <a:xfrm rot="4484153">
              <a:off x="2418065" y="4160051"/>
              <a:ext cx="1037535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5529" tIns="-21263" rIns="505530" bIns="-2126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073408" y="4391312"/>
              <a:ext cx="2898245" cy="547762"/>
            </a:xfrm>
            <a:custGeom>
              <a:avLst/>
              <a:gdLst>
                <a:gd name="connsiteX0" fmla="*/ 0 w 2898245"/>
                <a:gd name="connsiteY0" fmla="*/ 54776 h 547762"/>
                <a:gd name="connsiteX1" fmla="*/ 54776 w 2898245"/>
                <a:gd name="connsiteY1" fmla="*/ 0 h 547762"/>
                <a:gd name="connsiteX2" fmla="*/ 2843469 w 2898245"/>
                <a:gd name="connsiteY2" fmla="*/ 0 h 547762"/>
                <a:gd name="connsiteX3" fmla="*/ 2898245 w 2898245"/>
                <a:gd name="connsiteY3" fmla="*/ 54776 h 547762"/>
                <a:gd name="connsiteX4" fmla="*/ 2898245 w 2898245"/>
                <a:gd name="connsiteY4" fmla="*/ 492986 h 547762"/>
                <a:gd name="connsiteX5" fmla="*/ 2843469 w 2898245"/>
                <a:gd name="connsiteY5" fmla="*/ 547762 h 547762"/>
                <a:gd name="connsiteX6" fmla="*/ 54776 w 2898245"/>
                <a:gd name="connsiteY6" fmla="*/ 547762 h 547762"/>
                <a:gd name="connsiteX7" fmla="*/ 0 w 2898245"/>
                <a:gd name="connsiteY7" fmla="*/ 492986 h 547762"/>
                <a:gd name="connsiteX8" fmla="*/ 0 w 2898245"/>
                <a:gd name="connsiteY8" fmla="*/ 54776 h 54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8245" h="547762">
                  <a:moveTo>
                    <a:pt x="0" y="54776"/>
                  </a:moveTo>
                  <a:cubicBezTo>
                    <a:pt x="0" y="24524"/>
                    <a:pt x="24524" y="0"/>
                    <a:pt x="54776" y="0"/>
                  </a:cubicBezTo>
                  <a:lnTo>
                    <a:pt x="2843469" y="0"/>
                  </a:lnTo>
                  <a:cubicBezTo>
                    <a:pt x="2873721" y="0"/>
                    <a:pt x="2898245" y="24524"/>
                    <a:pt x="2898245" y="54776"/>
                  </a:cubicBezTo>
                  <a:lnTo>
                    <a:pt x="2898245" y="492986"/>
                  </a:lnTo>
                  <a:cubicBezTo>
                    <a:pt x="2898245" y="523238"/>
                    <a:pt x="2873721" y="547762"/>
                    <a:pt x="2843469" y="547762"/>
                  </a:cubicBezTo>
                  <a:lnTo>
                    <a:pt x="54776" y="547762"/>
                  </a:lnTo>
                  <a:cubicBezTo>
                    <a:pt x="24524" y="547762"/>
                    <a:pt x="0" y="523238"/>
                    <a:pt x="0" y="492986"/>
                  </a:cubicBezTo>
                  <a:lnTo>
                    <a:pt x="0" y="547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663" tIns="23663" rIns="23663" bIns="2366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4. Collecting Data in Mixed Methods Research</a:t>
              </a:r>
            </a:p>
          </p:txBody>
        </p:sp>
        <p:sp>
          <p:nvSpPr>
            <p:cNvPr id="30" name="Freeform 29"/>
            <p:cNvSpPr/>
            <p:nvPr/>
          </p:nvSpPr>
          <p:spPr>
            <a:xfrm rot="4827609">
              <a:off x="2112766" y="4472254"/>
              <a:ext cx="1648132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5563" tIns="-36529" rIns="795562" bIns="-3652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3408" y="4990291"/>
              <a:ext cx="2838255" cy="598616"/>
            </a:xfrm>
            <a:custGeom>
              <a:avLst/>
              <a:gdLst>
                <a:gd name="connsiteX0" fmla="*/ 0 w 2838255"/>
                <a:gd name="connsiteY0" fmla="*/ 59862 h 598616"/>
                <a:gd name="connsiteX1" fmla="*/ 59862 w 2838255"/>
                <a:gd name="connsiteY1" fmla="*/ 0 h 598616"/>
                <a:gd name="connsiteX2" fmla="*/ 2778393 w 2838255"/>
                <a:gd name="connsiteY2" fmla="*/ 0 h 598616"/>
                <a:gd name="connsiteX3" fmla="*/ 2838255 w 2838255"/>
                <a:gd name="connsiteY3" fmla="*/ 59862 h 598616"/>
                <a:gd name="connsiteX4" fmla="*/ 2838255 w 2838255"/>
                <a:gd name="connsiteY4" fmla="*/ 538754 h 598616"/>
                <a:gd name="connsiteX5" fmla="*/ 2778393 w 2838255"/>
                <a:gd name="connsiteY5" fmla="*/ 598616 h 598616"/>
                <a:gd name="connsiteX6" fmla="*/ 59862 w 2838255"/>
                <a:gd name="connsiteY6" fmla="*/ 598616 h 598616"/>
                <a:gd name="connsiteX7" fmla="*/ 0 w 2838255"/>
                <a:gd name="connsiteY7" fmla="*/ 538754 h 598616"/>
                <a:gd name="connsiteX8" fmla="*/ 0 w 2838255"/>
                <a:gd name="connsiteY8" fmla="*/ 59862 h 59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255" h="598616">
                  <a:moveTo>
                    <a:pt x="0" y="59862"/>
                  </a:moveTo>
                  <a:cubicBezTo>
                    <a:pt x="0" y="26801"/>
                    <a:pt x="26801" y="0"/>
                    <a:pt x="59862" y="0"/>
                  </a:cubicBezTo>
                  <a:lnTo>
                    <a:pt x="2778393" y="0"/>
                  </a:lnTo>
                  <a:cubicBezTo>
                    <a:pt x="2811454" y="0"/>
                    <a:pt x="2838255" y="26801"/>
                    <a:pt x="2838255" y="59862"/>
                  </a:cubicBezTo>
                  <a:lnTo>
                    <a:pt x="2838255" y="538754"/>
                  </a:lnTo>
                  <a:cubicBezTo>
                    <a:pt x="2838255" y="571815"/>
                    <a:pt x="2811454" y="598616"/>
                    <a:pt x="2778393" y="598616"/>
                  </a:cubicBezTo>
                  <a:lnTo>
                    <a:pt x="59862" y="598616"/>
                  </a:lnTo>
                  <a:cubicBezTo>
                    <a:pt x="26801" y="598616"/>
                    <a:pt x="0" y="571815"/>
                    <a:pt x="0" y="538754"/>
                  </a:cubicBezTo>
                  <a:lnTo>
                    <a:pt x="0" y="598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153" tIns="25153" rIns="25153" bIns="2515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5. Analyzing Data in Mixed Methods Research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4964888">
              <a:off x="1854886" y="4732876"/>
              <a:ext cx="2163891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548" tIns="-49423" rIns="1040548" bIns="-49421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3408" y="5640123"/>
              <a:ext cx="2848552" cy="341438"/>
            </a:xfrm>
            <a:custGeom>
              <a:avLst/>
              <a:gdLst>
                <a:gd name="connsiteX0" fmla="*/ 0 w 2848552"/>
                <a:gd name="connsiteY0" fmla="*/ 34144 h 341438"/>
                <a:gd name="connsiteX1" fmla="*/ 34144 w 2848552"/>
                <a:gd name="connsiteY1" fmla="*/ 0 h 341438"/>
                <a:gd name="connsiteX2" fmla="*/ 2814408 w 2848552"/>
                <a:gd name="connsiteY2" fmla="*/ 0 h 341438"/>
                <a:gd name="connsiteX3" fmla="*/ 2848552 w 2848552"/>
                <a:gd name="connsiteY3" fmla="*/ 34144 h 341438"/>
                <a:gd name="connsiteX4" fmla="*/ 2848552 w 2848552"/>
                <a:gd name="connsiteY4" fmla="*/ 307294 h 341438"/>
                <a:gd name="connsiteX5" fmla="*/ 2814408 w 2848552"/>
                <a:gd name="connsiteY5" fmla="*/ 341438 h 341438"/>
                <a:gd name="connsiteX6" fmla="*/ 34144 w 2848552"/>
                <a:gd name="connsiteY6" fmla="*/ 341438 h 341438"/>
                <a:gd name="connsiteX7" fmla="*/ 0 w 2848552"/>
                <a:gd name="connsiteY7" fmla="*/ 307294 h 341438"/>
                <a:gd name="connsiteX8" fmla="*/ 0 w 284855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55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814408" y="0"/>
                  </a:lnTo>
                  <a:cubicBezTo>
                    <a:pt x="2833265" y="0"/>
                    <a:pt x="2848552" y="15287"/>
                    <a:pt x="2848552" y="34144"/>
                  </a:cubicBezTo>
                  <a:lnTo>
                    <a:pt x="2848552" y="307294"/>
                  </a:lnTo>
                  <a:cubicBezTo>
                    <a:pt x="2848552" y="326151"/>
                    <a:pt x="2833265" y="341438"/>
                    <a:pt x="281440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620" tIns="17620" rIns="17620" bIns="176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6. </a:t>
              </a:r>
              <a:r>
                <a:rPr lang="tr-TR" sz="1200" kern="1200" dirty="0">
                  <a:solidFill>
                    <a:schemeClr val="tx2">
                      <a:shade val="75000"/>
                    </a:schemeClr>
                  </a:solidFill>
                  <a:latin typeface="Verdana" pitchFamily="34" charset="0"/>
                </a:rPr>
                <a:t>Reviewing Mixed Methods Studies (Ch3&amp;Appendicies)</a:t>
              </a:r>
              <a:endParaRPr lang="tr-TR" sz="1200" kern="12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2.2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Embedded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The Embedded Design is a mixed methods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design in which one data set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provides a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supportive, secondary role in a study based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primarily on the other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data type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(Creswell, Plano Clark, et al., 2003).</a:t>
            </a:r>
            <a:endParaRPr lang="tr-TR" dirty="0">
              <a:latin typeface="Verdana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The Embedded Design mixes the different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data sets at the design level, with one type of data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being embedded within a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methodology framed by the other data type (</a:t>
            </a:r>
            <a:r>
              <a:rPr lang="en-US" dirty="0" err="1">
                <a:latin typeface="Verdana" pitchFamily="34" charset="0"/>
              </a:rPr>
              <a:t>Caracelli</a:t>
            </a:r>
            <a:r>
              <a:rPr lang="en-US" dirty="0">
                <a:latin typeface="Verdana" pitchFamily="34" charset="0"/>
              </a:rPr>
              <a:t> &amp; Greene, 1997).</a:t>
            </a:r>
            <a:endParaRPr lang="tr-TR" dirty="0">
              <a:latin typeface="Verdana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en-US" dirty="0">
                <a:latin typeface="Verdana" pitchFamily="34" charset="0"/>
              </a:rPr>
              <a:t>This design is particularly useful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when a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researcher needs to embed a qualitative component within a quantitative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design, as in the case of an experimental or </a:t>
            </a:r>
            <a:r>
              <a:rPr lang="en-US" dirty="0" err="1">
                <a:latin typeface="Verdana" pitchFamily="34" charset="0"/>
              </a:rPr>
              <a:t>correlational</a:t>
            </a:r>
            <a:r>
              <a:rPr lang="en-US" dirty="0">
                <a:latin typeface="Verdana" pitchFamily="34" charset="0"/>
              </a:rPr>
              <a:t> design.</a:t>
            </a:r>
            <a:endParaRPr lang="tr-TR" dirty="0">
              <a:latin typeface="Verdana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endParaRPr lang="tr-TR" dirty="0" err="1">
              <a:latin typeface="Verdana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71670" y="5326082"/>
            <a:ext cx="5883275" cy="889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2.2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Embedded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Embedded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tr-TR" dirty="0" err="1">
                <a:latin typeface="Verdana" pitchFamily="34" charset="0"/>
              </a:rPr>
              <a:t>Embedded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Experimental</a:t>
            </a:r>
            <a:r>
              <a:rPr lang="tr-TR" dirty="0">
                <a:latin typeface="Verdana" pitchFamily="34" charset="0"/>
              </a:rPr>
              <a:t> Model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57290" y="3143248"/>
            <a:ext cx="7010400" cy="23685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14414" y="1500174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dirty="0">
                <a:latin typeface="Verdana" pitchFamily="34" charset="0"/>
              </a:rPr>
              <a:t>This model is defined by having qualitative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data embedded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within an experimental design (such as a true experiment or a </a:t>
            </a:r>
            <a:r>
              <a:rPr lang="en-US" dirty="0" err="1">
                <a:latin typeface="Verdana" pitchFamily="34" charset="0"/>
              </a:rPr>
              <a:t>quasiexperiment</a:t>
            </a:r>
            <a:r>
              <a:rPr lang="en-US" dirty="0">
                <a:latin typeface="Verdana" pitchFamily="34" charset="0"/>
              </a:rPr>
              <a:t>).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2.2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Embedded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Embedded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Design</a:t>
            </a:r>
            <a:r>
              <a:rPr lang="tr-TR" dirty="0">
                <a:latin typeface="Verdana" pitchFamily="34" charset="0"/>
              </a:rPr>
              <a:t> -&gt; </a:t>
            </a:r>
            <a:r>
              <a:rPr lang="en-US" dirty="0">
                <a:latin typeface="Verdana" pitchFamily="34" charset="0"/>
              </a:rPr>
              <a:t>Embedded </a:t>
            </a:r>
            <a:r>
              <a:rPr lang="en-US" dirty="0" err="1">
                <a:latin typeface="Verdana" pitchFamily="34" charset="0"/>
              </a:rPr>
              <a:t>Correlational</a:t>
            </a:r>
            <a:r>
              <a:rPr lang="en-US" dirty="0">
                <a:latin typeface="Verdana" pitchFamily="34" charset="0"/>
              </a:rPr>
              <a:t> Model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500174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dirty="0">
                <a:latin typeface="Verdana" pitchFamily="34" charset="0"/>
              </a:rPr>
              <a:t>In this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design, researchers collect qualitative data as part of 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correlational</a:t>
            </a:r>
            <a:r>
              <a:rPr lang="en-US" dirty="0">
                <a:latin typeface="Verdana" pitchFamily="34" charset="0"/>
              </a:rPr>
              <a:t> study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to help explain how the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mechanisms work in the </a:t>
            </a:r>
            <a:r>
              <a:rPr lang="en-US" dirty="0" err="1">
                <a:latin typeface="Verdana" pitchFamily="34" charset="0"/>
              </a:rPr>
              <a:t>correlational</a:t>
            </a:r>
            <a:r>
              <a:rPr lang="en-US" dirty="0">
                <a:latin typeface="Verdana" pitchFamily="34" charset="0"/>
              </a:rPr>
              <a:t> model.</a:t>
            </a:r>
            <a:endParaRPr lang="tr-TR" dirty="0">
              <a:latin typeface="Verdana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00232" y="2857496"/>
            <a:ext cx="5838825" cy="321786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2.2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Embedded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Strengths of the Embedded Design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500174"/>
            <a:ext cx="721523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It can be used when a researcher does not have sufficient time 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resources to commit to extensive quantitative and qualitative data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collection because one data type is given less priority than the other.</a:t>
            </a:r>
            <a:endParaRPr lang="tr-TR" dirty="0"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endParaRPr lang="tr-TR" dirty="0"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This design may be logistically more manageable for graduate students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because one method requires less data than the other method.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2.2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The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Embedded</a:t>
            </a: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Design</a:t>
            </a:r>
            <a:endParaRPr lang="tr-T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Challenges in Using the Embedded Design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500174"/>
            <a:ext cx="721523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The researcher must specify the purpose of collecting qualitative (or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quantitative) data as part of a larger quantitative (or qualitative) study.</a:t>
            </a:r>
            <a:endParaRPr lang="tr-TR" dirty="0"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endParaRPr lang="tr-TR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It can be difficult to integrate the results when the two methods are</a:t>
            </a:r>
            <a:r>
              <a:rPr lang="tr-TR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used to answer different research questions. Researchers using an Embedded Design can keep the two sets</a:t>
            </a:r>
            <a:r>
              <a:rPr lang="tr-TR" dirty="0">
                <a:latin typeface="Verdana" pitchFamily="34" charset="0"/>
              </a:rPr>
              <a:t> of </a:t>
            </a:r>
            <a:r>
              <a:rPr lang="tr-TR" dirty="0" err="1">
                <a:latin typeface="Verdana" pitchFamily="34" charset="0"/>
              </a:rPr>
              <a:t>results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separate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their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reports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or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even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report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them</a:t>
            </a:r>
            <a:r>
              <a:rPr lang="tr-TR" dirty="0">
                <a:latin typeface="Verdana" pitchFamily="34" charset="0"/>
              </a:rPr>
              <a:t> in </a:t>
            </a:r>
            <a:r>
              <a:rPr lang="tr-TR" dirty="0" err="1">
                <a:latin typeface="Verdana" pitchFamily="34" charset="0"/>
              </a:rPr>
              <a:t>separate</a:t>
            </a:r>
            <a:r>
              <a:rPr lang="tr-TR" dirty="0">
                <a:latin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</a:rPr>
              <a:t>papers</a:t>
            </a:r>
            <a:endParaRPr lang="tr-TR" dirty="0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Two phase mixed methods design</a:t>
            </a:r>
          </a:p>
          <a:p>
            <a:r>
              <a:rPr lang="tr-TR" sz="1800" dirty="0">
                <a:latin typeface="Verdana" pitchFamily="34" charset="0"/>
              </a:rPr>
              <a:t>The purpose of this design is that qualitative data helps explain or build upon initial quantitative results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785918" y="2714620"/>
          <a:ext cx="6143668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858016" y="3429000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86512" y="4929198"/>
            <a:ext cx="42862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2.3 Explanatory Design</a:t>
            </a:r>
            <a:endParaRPr lang="tr-TR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249424"/>
            <a:ext cx="6929486" cy="465196"/>
          </a:xfrm>
        </p:spPr>
        <p:txBody>
          <a:bodyPr>
            <a:noAutofit/>
          </a:bodyPr>
          <a:lstStyle/>
          <a:p>
            <a:r>
              <a:rPr lang="tr-TR" sz="1800" dirty="0">
                <a:latin typeface="Verdana" pitchFamily="34" charset="0"/>
              </a:rPr>
              <a:t>Follow-up Explanations Model (QUAN emphasized)</a:t>
            </a:r>
          </a:p>
          <a:p>
            <a:endParaRPr lang="tr-TR" sz="1800" dirty="0">
              <a:latin typeface="Verdana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00100" y="2643182"/>
          <a:ext cx="7500958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8429652" y="3713164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428728" y="4286256"/>
            <a:ext cx="6286544" cy="4651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Georgia"/>
              <a:buChar char="•"/>
              <a:tabLst/>
              <a:defRPr/>
            </a:pPr>
            <a:r>
              <a:rPr kumimoji="0" lang="tr-T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Participant Selection Model (QUAL emphasized)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000100" y="4786322"/>
          <a:ext cx="7572428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929586" y="5500702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2.3 Explanatory Design</a:t>
            </a:r>
            <a:endParaRPr lang="tr-TR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Variants of the Explanatory Design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01024" y="3429000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643050"/>
            <a:ext cx="7143800" cy="4695844"/>
          </a:xfrm>
        </p:spPr>
        <p:txBody>
          <a:bodyPr>
            <a:noAutofit/>
          </a:bodyPr>
          <a:lstStyle/>
          <a:p>
            <a:r>
              <a:rPr lang="tr-TR" sz="1800" dirty="0">
                <a:latin typeface="Verdana" pitchFamily="34" charset="0"/>
              </a:rPr>
              <a:t>This model is used when a researcher needs qualitative data to explain or expand on quantitative results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The resarcher identifies specific quantitative findings that need additional explanation, such as statistical differences among groups, or individuals who scored at extreme levels.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Ivankova (2004), in the initial quan phase, collected quan survey data to identify factors predictive of students’ persistence. In the second phase, she used a qual multiple case study approach to help explain why certain factors identified in the first phase were significant predictors of student persistence in the program.</a:t>
            </a:r>
          </a:p>
          <a:p>
            <a:endParaRPr lang="tr-TR" sz="1800" dirty="0">
              <a:latin typeface="Verdan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2.3 Explanatory Design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Follow-up Explanations 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294" y="2019304"/>
            <a:ext cx="6851168" cy="3195646"/>
          </a:xfrm>
        </p:spPr>
        <p:txBody>
          <a:bodyPr>
            <a:noAutofit/>
          </a:bodyPr>
          <a:lstStyle/>
          <a:p>
            <a:r>
              <a:rPr lang="tr-TR" sz="1800" dirty="0">
                <a:latin typeface="Verdana" pitchFamily="34" charset="0"/>
              </a:rPr>
              <a:t>This model is used when a researcher needs quantitative information to identify and purposefully select participants for a follow up qualitative study.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For instance, May and Etkina (2002) collected quantitative data to identify physics students with consistently high and low conceptual learning gains. They then completed an in-depth qualitative comparison study of these students’ perceptions of learning.</a:t>
            </a:r>
          </a:p>
          <a:p>
            <a:endParaRPr lang="tr-TR" sz="1800" dirty="0">
              <a:latin typeface="Verdan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2.3 Explanatory Design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Participant Selection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447800"/>
            <a:ext cx="6994044" cy="2052638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This model is useful for developing and testing an instrument or identifying important variables to study quantitatively.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It is also appropriate for generalizing results to different groups or exploring a phenomenon in depth.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14480" y="3500438"/>
          <a:ext cx="6143668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6572264" y="4213230"/>
            <a:ext cx="42862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2.4 Exploratory Design</a:t>
            </a:r>
            <a:endParaRPr lang="tr-T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 is Mixed Methods Research?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>
                <a:latin typeface="Verdana" pitchFamily="34" charset="0"/>
              </a:rPr>
              <a:t>Before answer what mixed methods reseach is, let’s think about: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What is methodology?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What is research design?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What is research method?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5852" y="3357562"/>
            <a:ext cx="72152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  <a:latin typeface="Verdana" pitchFamily="34" charset="0"/>
              </a:rPr>
              <a:t>Methodology -&gt; </a:t>
            </a:r>
            <a:r>
              <a:rPr lang="en-US">
                <a:latin typeface="Verdana" pitchFamily="34" charset="0"/>
              </a:rPr>
              <a:t>Philosophical framework and the fundamental assumptions of research (van Manen, 1990)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  <a:latin typeface="Verdana" pitchFamily="34" charset="0"/>
              </a:rPr>
              <a:t>Research Design -&gt; </a:t>
            </a:r>
            <a:r>
              <a:rPr lang="en-US">
                <a:latin typeface="Verdana" pitchFamily="34" charset="0"/>
              </a:rPr>
              <a:t>The plan of action that links the philosophical assumptions to specific methods (Creswell, 2003; Crotty, 1998)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  <a:latin typeface="Verdana" pitchFamily="34" charset="0"/>
              </a:rPr>
              <a:t>Research Method -&gt; </a:t>
            </a:r>
            <a:r>
              <a:rPr lang="en-US">
                <a:latin typeface="Verdana" pitchFamily="34" charset="0"/>
              </a:rPr>
              <a:t>Techniques of data collection and analysis such as quantitative standardized instrument or qualitative theme analysis of text data (Creswell, 2003; van Manen, 1990)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57290" y="2249424"/>
            <a:ext cx="7000924" cy="679510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Instrument Development Model (QUAN emphasized)</a:t>
            </a:r>
          </a:p>
          <a:p>
            <a:endParaRPr lang="tr-TR" sz="1800" dirty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00100" y="2571744"/>
          <a:ext cx="7572428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28728" y="4286256"/>
            <a:ext cx="685804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Georgia"/>
              <a:buChar char="•"/>
              <a:tabLst/>
              <a:defRPr/>
            </a:pPr>
            <a:r>
              <a:rPr lang="tr-TR" dirty="0">
                <a:latin typeface="Verdana" pitchFamily="34" charset="0"/>
              </a:rPr>
              <a:t>Taxonomy Development</a:t>
            </a:r>
            <a:r>
              <a:rPr kumimoji="0" lang="tr-T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 Model (QUAL emphasized)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000100" y="4786322"/>
          <a:ext cx="7572428" cy="121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2.4 Exploratory Design</a:t>
            </a:r>
            <a:endParaRPr lang="tr-T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Variants of the Exploratory Design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29586" y="3355974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01024" y="5500702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985986"/>
            <a:ext cx="6779730" cy="4800600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It is used for developing and implementing a quantitative instrument based on qualitative findings.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The qualitative findings guide the development of items an scales for a quantitative survey instrument.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The researcher implements and validates the instrument quantitatively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2.4 Exploratory Design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Instrument Development Model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2357430"/>
            <a:ext cx="6779730" cy="2266952"/>
          </a:xfrm>
        </p:spPr>
        <p:txBody>
          <a:bodyPr>
            <a:normAutofit lnSpcReduction="10000"/>
          </a:bodyPr>
          <a:lstStyle/>
          <a:p>
            <a:r>
              <a:rPr lang="tr-TR" sz="1800" dirty="0">
                <a:latin typeface="Verdana" pitchFamily="34" charset="0"/>
              </a:rPr>
              <a:t>It is used when a researcher formulates quantitative research questions or hypotheses based on qualitative findings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Initial qualitative phase is conducted to identify important variables or develop a taxonomy and the secondary, quantitative phase tests or studies these results in more detail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2.4 Exploratory Design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Taxonomy Development Model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2143116"/>
          <a:ext cx="4929222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Selecting a Type of Mixed Methods Design</a:t>
            </a:r>
            <a:endParaRPr lang="tr-TR" sz="2400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286248" y="2000240"/>
          <a:ext cx="4500594" cy="310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71538" y="1142984"/>
          <a:ext cx="7358114" cy="4430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Selecting a Type of Mixed Methods Design</a:t>
            </a:r>
            <a:endParaRPr lang="tr-TR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2976"/>
              </p:ext>
            </p:extLst>
          </p:nvPr>
        </p:nvGraphicFramePr>
        <p:xfrm>
          <a:off x="971600" y="908720"/>
          <a:ext cx="7429555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3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Weighting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Mixing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/>
                        <a:t>Triangulation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Convergence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Data transformation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Validating quantitative data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Multilevel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tr-TR" sz="1400" dirty="0"/>
                        <a:t>Concurrent: quantitative and qualitative at same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Usually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Merge the data during the interpretation 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QUAN +</a:t>
                      </a:r>
                      <a:r>
                        <a:rPr lang="tr-TR" sz="1400" baseline="0" dirty="0"/>
                        <a:t> QUAL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Embedded experimental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Embedded correlational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Concurrent or 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Unequal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Embed one type of data within a larger design using the other type of</a:t>
                      </a:r>
                      <a:r>
                        <a:rPr lang="tr-TR" sz="1400" baseline="0" dirty="0"/>
                        <a:t> data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QUAN (qual) or </a:t>
                      </a:r>
                    </a:p>
                    <a:p>
                      <a:r>
                        <a:rPr lang="tr-TR" sz="1400" dirty="0"/>
                        <a:t>QUAL</a:t>
                      </a:r>
                      <a:r>
                        <a:rPr lang="tr-TR" sz="1400" baseline="0" dirty="0"/>
                        <a:t> (quan)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/>
                        <a:t>Explanatory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Follow-up explanations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Participant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Sequential: Quantitative followed by 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Usually 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Connect the data between the two 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QUAN    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/>
                        <a:t>Exploratory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Instrument development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400" dirty="0"/>
                        <a:t> Taxonomy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Sequential: Qualitative followed by 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Usually 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Connect the data between the two phases</a:t>
                      </a:r>
                    </a:p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QUAN    qual</a:t>
                      </a:r>
                    </a:p>
                    <a:p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858148" y="464344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858148" y="557214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Major Mixed Methods Design Types</a:t>
            </a:r>
            <a:endParaRPr lang="tr-TR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3.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Introducing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a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Study</a:t>
            </a:r>
            <a:endParaRPr lang="tr-TR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7411" y="876437"/>
            <a:ext cx="7486366" cy="5105124"/>
            <a:chOff x="1007411" y="876437"/>
            <a:chExt cx="7486366" cy="5105124"/>
          </a:xfrm>
        </p:grpSpPr>
        <p:sp>
          <p:nvSpPr>
            <p:cNvPr id="3" name="Freeform 2"/>
            <p:cNvSpPr/>
            <p:nvPr/>
          </p:nvSpPr>
          <p:spPr>
            <a:xfrm>
              <a:off x="1007411" y="3021505"/>
              <a:ext cx="1792845" cy="1285508"/>
            </a:xfrm>
            <a:custGeom>
              <a:avLst/>
              <a:gdLst>
                <a:gd name="connsiteX0" fmla="*/ 0 w 1792845"/>
                <a:gd name="connsiteY0" fmla="*/ 128551 h 1285508"/>
                <a:gd name="connsiteX1" fmla="*/ 128551 w 1792845"/>
                <a:gd name="connsiteY1" fmla="*/ 0 h 1285508"/>
                <a:gd name="connsiteX2" fmla="*/ 1664294 w 1792845"/>
                <a:gd name="connsiteY2" fmla="*/ 0 h 1285508"/>
                <a:gd name="connsiteX3" fmla="*/ 1792845 w 1792845"/>
                <a:gd name="connsiteY3" fmla="*/ 128551 h 1285508"/>
                <a:gd name="connsiteX4" fmla="*/ 1792845 w 1792845"/>
                <a:gd name="connsiteY4" fmla="*/ 1156957 h 1285508"/>
                <a:gd name="connsiteX5" fmla="*/ 1664294 w 1792845"/>
                <a:gd name="connsiteY5" fmla="*/ 1285508 h 1285508"/>
                <a:gd name="connsiteX6" fmla="*/ 128551 w 1792845"/>
                <a:gd name="connsiteY6" fmla="*/ 1285508 h 1285508"/>
                <a:gd name="connsiteX7" fmla="*/ 0 w 1792845"/>
                <a:gd name="connsiteY7" fmla="*/ 1156957 h 1285508"/>
                <a:gd name="connsiteX8" fmla="*/ 0 w 1792845"/>
                <a:gd name="connsiteY8" fmla="*/ 128551 h 128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2845" h="1285508">
                  <a:moveTo>
                    <a:pt x="0" y="128551"/>
                  </a:moveTo>
                  <a:cubicBezTo>
                    <a:pt x="0" y="57554"/>
                    <a:pt x="57554" y="0"/>
                    <a:pt x="128551" y="0"/>
                  </a:cubicBezTo>
                  <a:lnTo>
                    <a:pt x="1664294" y="0"/>
                  </a:lnTo>
                  <a:cubicBezTo>
                    <a:pt x="1735291" y="0"/>
                    <a:pt x="1792845" y="57554"/>
                    <a:pt x="1792845" y="128551"/>
                  </a:cubicBezTo>
                  <a:lnTo>
                    <a:pt x="1792845" y="1156957"/>
                  </a:lnTo>
                  <a:cubicBezTo>
                    <a:pt x="1792845" y="1227954"/>
                    <a:pt x="1735291" y="1285508"/>
                    <a:pt x="1664294" y="1285508"/>
                  </a:cubicBezTo>
                  <a:lnTo>
                    <a:pt x="128551" y="1285508"/>
                  </a:lnTo>
                  <a:cubicBezTo>
                    <a:pt x="57554" y="1285508"/>
                    <a:pt x="0" y="1227954"/>
                    <a:pt x="0" y="1156957"/>
                  </a:cubicBezTo>
                  <a:lnTo>
                    <a:pt x="0" y="12855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541" tIns="46541" rIns="46541" bIns="4654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400" kern="1200" dirty="0">
                  <a:latin typeface="Verdana" pitchFamily="34" charset="0"/>
                </a:rPr>
                <a:t>Mixed Methods Research</a:t>
              </a:r>
            </a:p>
          </p:txBody>
        </p:sp>
        <p:sp>
          <p:nvSpPr>
            <p:cNvPr id="6" name="Freeform 5"/>
            <p:cNvSpPr/>
            <p:nvPr/>
          </p:nvSpPr>
          <p:spPr>
            <a:xfrm rot="16660232">
              <a:off x="1913615" y="2645523"/>
              <a:ext cx="2046433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755" tIns="-46484" rIns="984756" bIns="-4648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073408" y="1346958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1. Introduction to Mixed Methods Research</a:t>
              </a:r>
            </a:p>
          </p:txBody>
        </p:sp>
        <p:sp>
          <p:nvSpPr>
            <p:cNvPr id="8" name="Freeform 7"/>
            <p:cNvSpPr/>
            <p:nvPr/>
          </p:nvSpPr>
          <p:spPr>
            <a:xfrm rot="17692822">
              <a:off x="5773510" y="1336971"/>
              <a:ext cx="649238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87" tIns="-11556" rIns="321089" bIns="-115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234705" y="876437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1.1 </a:t>
              </a:r>
              <a:r>
                <a:rPr lang="tr-TR" sz="1000" kern="1200" dirty="0" err="1">
                  <a:latin typeface="Verdana" pitchFamily="34" charset="0"/>
                </a:rPr>
                <a:t>What</a:t>
              </a:r>
              <a:r>
                <a:rPr lang="tr-TR" sz="1000" kern="1200" dirty="0">
                  <a:latin typeface="Verdana" pitchFamily="34" charset="0"/>
                </a:rPr>
                <a:t> is Mixed Methods Research?</a:t>
              </a:r>
              <a:endParaRPr lang="tr-TR" sz="10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9457599">
              <a:off x="5929936" y="1533299"/>
              <a:ext cx="336386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484" tIns="-3735" rIns="172482" bIns="-373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34705" y="1269091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1.2 </a:t>
              </a:r>
              <a:r>
                <a:rPr lang="tr-TR" sz="1000" kern="1200" dirty="0" err="1">
                  <a:latin typeface="Verdana" pitchFamily="34" charset="0"/>
                </a:rPr>
                <a:t>Worldviews</a:t>
              </a:r>
              <a:r>
                <a:rPr lang="tr-TR" sz="1000" kern="1200" dirty="0">
                  <a:latin typeface="Verdana" pitchFamily="34" charset="0"/>
                </a:rPr>
                <a:t> and Mixed Methods Reseach</a:t>
              </a:r>
              <a:endParaRPr lang="tr-TR" sz="10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42401">
              <a:off x="5929936" y="1729626"/>
              <a:ext cx="336386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484" tIns="-3735" rIns="172482" bIns="-373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34705" y="1661746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1.3 </a:t>
              </a:r>
              <a:r>
                <a:rPr lang="tr-TR" sz="1000" kern="1200" dirty="0" err="1">
                  <a:latin typeface="Verdana" pitchFamily="34" charset="0"/>
                </a:rPr>
                <a:t>Quantitative</a:t>
              </a:r>
              <a:r>
                <a:rPr lang="tr-TR" sz="1000" kern="1200" dirty="0">
                  <a:latin typeface="Verdana" pitchFamily="34" charset="0"/>
                </a:rPr>
                <a:t> and Qualitative Research</a:t>
              </a:r>
              <a:endParaRPr lang="tr-TR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 rot="3907178">
              <a:off x="5773510" y="1925953"/>
              <a:ext cx="649238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087" tIns="-11556" rIns="321089" bIns="-115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234705" y="2054400"/>
              <a:ext cx="2259072" cy="341438"/>
            </a:xfrm>
            <a:custGeom>
              <a:avLst/>
              <a:gdLst>
                <a:gd name="connsiteX0" fmla="*/ 0 w 2259072"/>
                <a:gd name="connsiteY0" fmla="*/ 34144 h 341438"/>
                <a:gd name="connsiteX1" fmla="*/ 34144 w 2259072"/>
                <a:gd name="connsiteY1" fmla="*/ 0 h 341438"/>
                <a:gd name="connsiteX2" fmla="*/ 2224928 w 2259072"/>
                <a:gd name="connsiteY2" fmla="*/ 0 h 341438"/>
                <a:gd name="connsiteX3" fmla="*/ 2259072 w 2259072"/>
                <a:gd name="connsiteY3" fmla="*/ 34144 h 341438"/>
                <a:gd name="connsiteX4" fmla="*/ 2259072 w 2259072"/>
                <a:gd name="connsiteY4" fmla="*/ 307294 h 341438"/>
                <a:gd name="connsiteX5" fmla="*/ 2224928 w 2259072"/>
                <a:gd name="connsiteY5" fmla="*/ 341438 h 341438"/>
                <a:gd name="connsiteX6" fmla="*/ 34144 w 2259072"/>
                <a:gd name="connsiteY6" fmla="*/ 341438 h 341438"/>
                <a:gd name="connsiteX7" fmla="*/ 0 w 2259072"/>
                <a:gd name="connsiteY7" fmla="*/ 307294 h 341438"/>
                <a:gd name="connsiteX8" fmla="*/ 0 w 225907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07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224928" y="0"/>
                  </a:lnTo>
                  <a:cubicBezTo>
                    <a:pt x="2243785" y="0"/>
                    <a:pt x="2259072" y="15287"/>
                    <a:pt x="2259072" y="34144"/>
                  </a:cubicBezTo>
                  <a:lnTo>
                    <a:pt x="2259072" y="307294"/>
                  </a:lnTo>
                  <a:cubicBezTo>
                    <a:pt x="2259072" y="326151"/>
                    <a:pt x="2243785" y="341438"/>
                    <a:pt x="222492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0" tIns="16350" rIns="16350" bIns="1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1.4 </a:t>
              </a:r>
              <a:r>
                <a:rPr lang="tr-TR" sz="1000" kern="1200" dirty="0" err="1">
                  <a:latin typeface="Verdana" pitchFamily="34" charset="0"/>
                </a:rPr>
                <a:t>Research</a:t>
              </a:r>
              <a:r>
                <a:rPr lang="tr-TR" sz="1000" kern="1200" dirty="0">
                  <a:latin typeface="Verdana" pitchFamily="34" charset="0"/>
                </a:rPr>
                <a:t> Problems Adressed </a:t>
              </a:r>
              <a:r>
                <a:rPr lang="tr-TR" sz="1000" kern="1200" dirty="0" err="1">
                  <a:latin typeface="Verdana" pitchFamily="34" charset="0"/>
                </a:rPr>
                <a:t>by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Mixed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Methods</a:t>
              </a:r>
              <a:endParaRPr lang="tr-TR" sz="1000" kern="1200" dirty="0"/>
            </a:p>
          </p:txBody>
        </p:sp>
        <p:sp>
          <p:nvSpPr>
            <p:cNvPr id="17" name="Freeform 16"/>
            <p:cNvSpPr/>
            <p:nvPr/>
          </p:nvSpPr>
          <p:spPr>
            <a:xfrm rot="19101162">
              <a:off x="2754062" y="3538125"/>
              <a:ext cx="365541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331" tIns="-4463" rIns="186332" bIns="-446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73408" y="3132162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2. Choosing a Mixed Methods Design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7400816">
              <a:off x="5699070" y="3041705"/>
              <a:ext cx="798119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05" tIns="-15278" rIns="391808" bIns="-1527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34705" y="2447054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2.1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Triangulation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9052209">
              <a:off x="5912995" y="3291679"/>
              <a:ext cx="37026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77" tIns="-4581" rIns="188576" bIns="-458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34705" y="2947002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2.2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Embedded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547791">
              <a:off x="5912995" y="3541653"/>
              <a:ext cx="37026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77" tIns="-4583" rIns="188576" bIns="-458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34705" y="3446950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2.3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Explanatory Design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4199184">
              <a:off x="5699070" y="3791627"/>
              <a:ext cx="798119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06" tIns="-15277" rIns="391807" bIns="-1527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34705" y="3946898"/>
              <a:ext cx="1270745" cy="448732"/>
            </a:xfrm>
            <a:custGeom>
              <a:avLst/>
              <a:gdLst>
                <a:gd name="connsiteX0" fmla="*/ 0 w 1270745"/>
                <a:gd name="connsiteY0" fmla="*/ 44873 h 448732"/>
                <a:gd name="connsiteX1" fmla="*/ 44873 w 1270745"/>
                <a:gd name="connsiteY1" fmla="*/ 0 h 448732"/>
                <a:gd name="connsiteX2" fmla="*/ 1225872 w 1270745"/>
                <a:gd name="connsiteY2" fmla="*/ 0 h 448732"/>
                <a:gd name="connsiteX3" fmla="*/ 1270745 w 1270745"/>
                <a:gd name="connsiteY3" fmla="*/ 44873 h 448732"/>
                <a:gd name="connsiteX4" fmla="*/ 1270745 w 1270745"/>
                <a:gd name="connsiteY4" fmla="*/ 403859 h 448732"/>
                <a:gd name="connsiteX5" fmla="*/ 1225872 w 1270745"/>
                <a:gd name="connsiteY5" fmla="*/ 448732 h 448732"/>
                <a:gd name="connsiteX6" fmla="*/ 44873 w 1270745"/>
                <a:gd name="connsiteY6" fmla="*/ 448732 h 448732"/>
                <a:gd name="connsiteX7" fmla="*/ 0 w 1270745"/>
                <a:gd name="connsiteY7" fmla="*/ 403859 h 448732"/>
                <a:gd name="connsiteX8" fmla="*/ 0 w 1270745"/>
                <a:gd name="connsiteY8" fmla="*/ 44873 h 4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745" h="448732">
                  <a:moveTo>
                    <a:pt x="0" y="44873"/>
                  </a:moveTo>
                  <a:cubicBezTo>
                    <a:pt x="0" y="20090"/>
                    <a:pt x="20090" y="0"/>
                    <a:pt x="44873" y="0"/>
                  </a:cubicBezTo>
                  <a:lnTo>
                    <a:pt x="1225872" y="0"/>
                  </a:lnTo>
                  <a:cubicBezTo>
                    <a:pt x="1250655" y="0"/>
                    <a:pt x="1270745" y="20090"/>
                    <a:pt x="1270745" y="44873"/>
                  </a:cubicBezTo>
                  <a:lnTo>
                    <a:pt x="1270745" y="403859"/>
                  </a:lnTo>
                  <a:cubicBezTo>
                    <a:pt x="1270745" y="428642"/>
                    <a:pt x="1250655" y="448732"/>
                    <a:pt x="1225872" y="448732"/>
                  </a:cubicBezTo>
                  <a:lnTo>
                    <a:pt x="44873" y="448732"/>
                  </a:lnTo>
                  <a:cubicBezTo>
                    <a:pt x="20090" y="448732"/>
                    <a:pt x="0" y="428642"/>
                    <a:pt x="0" y="403859"/>
                  </a:cubicBezTo>
                  <a:lnTo>
                    <a:pt x="0" y="4487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3" tIns="19493" rIns="19493" bIns="1949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2.4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Exploratory Design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3285660">
              <a:off x="2700129" y="3852913"/>
              <a:ext cx="473407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7567" tIns="-7160" rIns="237569" bIns="-715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73408" y="3761737"/>
              <a:ext cx="2888146" cy="578359"/>
            </a:xfrm>
            <a:custGeom>
              <a:avLst/>
              <a:gdLst>
                <a:gd name="connsiteX0" fmla="*/ 0 w 2888146"/>
                <a:gd name="connsiteY0" fmla="*/ 57836 h 578359"/>
                <a:gd name="connsiteX1" fmla="*/ 57836 w 2888146"/>
                <a:gd name="connsiteY1" fmla="*/ 0 h 578359"/>
                <a:gd name="connsiteX2" fmla="*/ 2830310 w 2888146"/>
                <a:gd name="connsiteY2" fmla="*/ 0 h 578359"/>
                <a:gd name="connsiteX3" fmla="*/ 2888146 w 2888146"/>
                <a:gd name="connsiteY3" fmla="*/ 57836 h 578359"/>
                <a:gd name="connsiteX4" fmla="*/ 2888146 w 2888146"/>
                <a:gd name="connsiteY4" fmla="*/ 520523 h 578359"/>
                <a:gd name="connsiteX5" fmla="*/ 2830310 w 2888146"/>
                <a:gd name="connsiteY5" fmla="*/ 578359 h 578359"/>
                <a:gd name="connsiteX6" fmla="*/ 57836 w 2888146"/>
                <a:gd name="connsiteY6" fmla="*/ 578359 h 578359"/>
                <a:gd name="connsiteX7" fmla="*/ 0 w 2888146"/>
                <a:gd name="connsiteY7" fmla="*/ 520523 h 578359"/>
                <a:gd name="connsiteX8" fmla="*/ 0 w 2888146"/>
                <a:gd name="connsiteY8" fmla="*/ 57836 h 5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146" h="578359">
                  <a:moveTo>
                    <a:pt x="0" y="57836"/>
                  </a:moveTo>
                  <a:cubicBezTo>
                    <a:pt x="0" y="25894"/>
                    <a:pt x="25894" y="0"/>
                    <a:pt x="57836" y="0"/>
                  </a:cubicBezTo>
                  <a:lnTo>
                    <a:pt x="2830310" y="0"/>
                  </a:lnTo>
                  <a:cubicBezTo>
                    <a:pt x="2862252" y="0"/>
                    <a:pt x="2888146" y="25894"/>
                    <a:pt x="2888146" y="57836"/>
                  </a:cubicBezTo>
                  <a:lnTo>
                    <a:pt x="2888146" y="520523"/>
                  </a:lnTo>
                  <a:cubicBezTo>
                    <a:pt x="2888146" y="552465"/>
                    <a:pt x="2862252" y="578359"/>
                    <a:pt x="2830310" y="578359"/>
                  </a:cubicBezTo>
                  <a:lnTo>
                    <a:pt x="57836" y="578359"/>
                  </a:lnTo>
                  <a:cubicBezTo>
                    <a:pt x="25894" y="578359"/>
                    <a:pt x="0" y="552465"/>
                    <a:pt x="0" y="520523"/>
                  </a:cubicBezTo>
                  <a:lnTo>
                    <a:pt x="0" y="5783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0" tIns="24560" rIns="24560" bIns="2456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3. Introducing a Mixed Method Study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4484153">
              <a:off x="2418065" y="4160051"/>
              <a:ext cx="1037535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5529" tIns="-21263" rIns="505530" bIns="-2126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73408" y="4391312"/>
              <a:ext cx="2898245" cy="547762"/>
            </a:xfrm>
            <a:custGeom>
              <a:avLst/>
              <a:gdLst>
                <a:gd name="connsiteX0" fmla="*/ 0 w 2898245"/>
                <a:gd name="connsiteY0" fmla="*/ 54776 h 547762"/>
                <a:gd name="connsiteX1" fmla="*/ 54776 w 2898245"/>
                <a:gd name="connsiteY1" fmla="*/ 0 h 547762"/>
                <a:gd name="connsiteX2" fmla="*/ 2843469 w 2898245"/>
                <a:gd name="connsiteY2" fmla="*/ 0 h 547762"/>
                <a:gd name="connsiteX3" fmla="*/ 2898245 w 2898245"/>
                <a:gd name="connsiteY3" fmla="*/ 54776 h 547762"/>
                <a:gd name="connsiteX4" fmla="*/ 2898245 w 2898245"/>
                <a:gd name="connsiteY4" fmla="*/ 492986 h 547762"/>
                <a:gd name="connsiteX5" fmla="*/ 2843469 w 2898245"/>
                <a:gd name="connsiteY5" fmla="*/ 547762 h 547762"/>
                <a:gd name="connsiteX6" fmla="*/ 54776 w 2898245"/>
                <a:gd name="connsiteY6" fmla="*/ 547762 h 547762"/>
                <a:gd name="connsiteX7" fmla="*/ 0 w 2898245"/>
                <a:gd name="connsiteY7" fmla="*/ 492986 h 547762"/>
                <a:gd name="connsiteX8" fmla="*/ 0 w 2898245"/>
                <a:gd name="connsiteY8" fmla="*/ 54776 h 54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8245" h="547762">
                  <a:moveTo>
                    <a:pt x="0" y="54776"/>
                  </a:moveTo>
                  <a:cubicBezTo>
                    <a:pt x="0" y="24524"/>
                    <a:pt x="24524" y="0"/>
                    <a:pt x="54776" y="0"/>
                  </a:cubicBezTo>
                  <a:lnTo>
                    <a:pt x="2843469" y="0"/>
                  </a:lnTo>
                  <a:cubicBezTo>
                    <a:pt x="2873721" y="0"/>
                    <a:pt x="2898245" y="24524"/>
                    <a:pt x="2898245" y="54776"/>
                  </a:cubicBezTo>
                  <a:lnTo>
                    <a:pt x="2898245" y="492986"/>
                  </a:lnTo>
                  <a:cubicBezTo>
                    <a:pt x="2898245" y="523238"/>
                    <a:pt x="2873721" y="547762"/>
                    <a:pt x="2843469" y="547762"/>
                  </a:cubicBezTo>
                  <a:lnTo>
                    <a:pt x="54776" y="547762"/>
                  </a:lnTo>
                  <a:cubicBezTo>
                    <a:pt x="24524" y="547762"/>
                    <a:pt x="0" y="523238"/>
                    <a:pt x="0" y="492986"/>
                  </a:cubicBezTo>
                  <a:lnTo>
                    <a:pt x="0" y="5477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663" tIns="23663" rIns="23663" bIns="2366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4. Collecting Data in Mixed Methods Research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4827609">
              <a:off x="2112766" y="4472254"/>
              <a:ext cx="1648132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5563" tIns="-36529" rIns="795562" bIns="-3652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3408" y="4990291"/>
              <a:ext cx="2838255" cy="598616"/>
            </a:xfrm>
            <a:custGeom>
              <a:avLst/>
              <a:gdLst>
                <a:gd name="connsiteX0" fmla="*/ 0 w 2838255"/>
                <a:gd name="connsiteY0" fmla="*/ 59862 h 598616"/>
                <a:gd name="connsiteX1" fmla="*/ 59862 w 2838255"/>
                <a:gd name="connsiteY1" fmla="*/ 0 h 598616"/>
                <a:gd name="connsiteX2" fmla="*/ 2778393 w 2838255"/>
                <a:gd name="connsiteY2" fmla="*/ 0 h 598616"/>
                <a:gd name="connsiteX3" fmla="*/ 2838255 w 2838255"/>
                <a:gd name="connsiteY3" fmla="*/ 59862 h 598616"/>
                <a:gd name="connsiteX4" fmla="*/ 2838255 w 2838255"/>
                <a:gd name="connsiteY4" fmla="*/ 538754 h 598616"/>
                <a:gd name="connsiteX5" fmla="*/ 2778393 w 2838255"/>
                <a:gd name="connsiteY5" fmla="*/ 598616 h 598616"/>
                <a:gd name="connsiteX6" fmla="*/ 59862 w 2838255"/>
                <a:gd name="connsiteY6" fmla="*/ 598616 h 598616"/>
                <a:gd name="connsiteX7" fmla="*/ 0 w 2838255"/>
                <a:gd name="connsiteY7" fmla="*/ 538754 h 598616"/>
                <a:gd name="connsiteX8" fmla="*/ 0 w 2838255"/>
                <a:gd name="connsiteY8" fmla="*/ 59862 h 59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255" h="598616">
                  <a:moveTo>
                    <a:pt x="0" y="59862"/>
                  </a:moveTo>
                  <a:cubicBezTo>
                    <a:pt x="0" y="26801"/>
                    <a:pt x="26801" y="0"/>
                    <a:pt x="59862" y="0"/>
                  </a:cubicBezTo>
                  <a:lnTo>
                    <a:pt x="2778393" y="0"/>
                  </a:lnTo>
                  <a:cubicBezTo>
                    <a:pt x="2811454" y="0"/>
                    <a:pt x="2838255" y="26801"/>
                    <a:pt x="2838255" y="59862"/>
                  </a:cubicBezTo>
                  <a:lnTo>
                    <a:pt x="2838255" y="538754"/>
                  </a:lnTo>
                  <a:cubicBezTo>
                    <a:pt x="2838255" y="571815"/>
                    <a:pt x="2811454" y="598616"/>
                    <a:pt x="2778393" y="598616"/>
                  </a:cubicBezTo>
                  <a:lnTo>
                    <a:pt x="59862" y="598616"/>
                  </a:lnTo>
                  <a:cubicBezTo>
                    <a:pt x="26801" y="598616"/>
                    <a:pt x="0" y="571815"/>
                    <a:pt x="0" y="538754"/>
                  </a:cubicBezTo>
                  <a:lnTo>
                    <a:pt x="0" y="598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153" tIns="25153" rIns="25153" bIns="2515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5. Analyzing Data in Mixed Methods Research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4964888">
              <a:off x="1854886" y="4732876"/>
              <a:ext cx="2163891" cy="9351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548" tIns="-49423" rIns="1040548" bIns="-49421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3408" y="5640123"/>
              <a:ext cx="2848552" cy="341438"/>
            </a:xfrm>
            <a:custGeom>
              <a:avLst/>
              <a:gdLst>
                <a:gd name="connsiteX0" fmla="*/ 0 w 2848552"/>
                <a:gd name="connsiteY0" fmla="*/ 34144 h 341438"/>
                <a:gd name="connsiteX1" fmla="*/ 34144 w 2848552"/>
                <a:gd name="connsiteY1" fmla="*/ 0 h 341438"/>
                <a:gd name="connsiteX2" fmla="*/ 2814408 w 2848552"/>
                <a:gd name="connsiteY2" fmla="*/ 0 h 341438"/>
                <a:gd name="connsiteX3" fmla="*/ 2848552 w 2848552"/>
                <a:gd name="connsiteY3" fmla="*/ 34144 h 341438"/>
                <a:gd name="connsiteX4" fmla="*/ 2848552 w 2848552"/>
                <a:gd name="connsiteY4" fmla="*/ 307294 h 341438"/>
                <a:gd name="connsiteX5" fmla="*/ 2814408 w 2848552"/>
                <a:gd name="connsiteY5" fmla="*/ 341438 h 341438"/>
                <a:gd name="connsiteX6" fmla="*/ 34144 w 2848552"/>
                <a:gd name="connsiteY6" fmla="*/ 341438 h 341438"/>
                <a:gd name="connsiteX7" fmla="*/ 0 w 2848552"/>
                <a:gd name="connsiteY7" fmla="*/ 307294 h 341438"/>
                <a:gd name="connsiteX8" fmla="*/ 0 w 2848552"/>
                <a:gd name="connsiteY8" fmla="*/ 34144 h 3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8552" h="341438">
                  <a:moveTo>
                    <a:pt x="0" y="34144"/>
                  </a:moveTo>
                  <a:cubicBezTo>
                    <a:pt x="0" y="15287"/>
                    <a:pt x="15287" y="0"/>
                    <a:pt x="34144" y="0"/>
                  </a:cubicBezTo>
                  <a:lnTo>
                    <a:pt x="2814408" y="0"/>
                  </a:lnTo>
                  <a:cubicBezTo>
                    <a:pt x="2833265" y="0"/>
                    <a:pt x="2848552" y="15287"/>
                    <a:pt x="2848552" y="34144"/>
                  </a:cubicBezTo>
                  <a:lnTo>
                    <a:pt x="2848552" y="307294"/>
                  </a:lnTo>
                  <a:cubicBezTo>
                    <a:pt x="2848552" y="326151"/>
                    <a:pt x="2833265" y="341438"/>
                    <a:pt x="2814408" y="341438"/>
                  </a:cubicBezTo>
                  <a:lnTo>
                    <a:pt x="34144" y="341438"/>
                  </a:lnTo>
                  <a:cubicBezTo>
                    <a:pt x="15287" y="341438"/>
                    <a:pt x="0" y="326151"/>
                    <a:pt x="0" y="307294"/>
                  </a:cubicBezTo>
                  <a:lnTo>
                    <a:pt x="0" y="3414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620" tIns="17620" rIns="17620" bIns="176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6. </a:t>
              </a:r>
              <a:r>
                <a:rPr lang="tr-TR" sz="1200" kern="1200" dirty="0">
                  <a:solidFill>
                    <a:schemeClr val="tx2">
                      <a:shade val="75000"/>
                    </a:schemeClr>
                  </a:solidFill>
                  <a:latin typeface="Verdana" pitchFamily="34" charset="0"/>
                </a:rPr>
                <a:t>Reviewing Mixed Methods Studies (Ch3&amp;Appendicies)</a:t>
              </a:r>
              <a:endParaRPr lang="tr-TR" sz="1200" kern="12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571612"/>
            <a:ext cx="6786610" cy="4325112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It is short and succinct.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It mentions the major topic being addressed, the participants in the study, and the location or site of the project.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It includes the words </a:t>
            </a:r>
            <a:r>
              <a:rPr lang="tr-TR" sz="1800" i="1" dirty="0">
                <a:latin typeface="Verdana" pitchFamily="34" charset="0"/>
              </a:rPr>
              <a:t>mixed methods </a:t>
            </a:r>
            <a:r>
              <a:rPr lang="tr-TR" sz="1800" dirty="0">
                <a:latin typeface="Verdana" pitchFamily="34" charset="0"/>
              </a:rPr>
              <a:t>to highlight the type of design being used</a:t>
            </a:r>
          </a:p>
          <a:p>
            <a:pPr>
              <a:buNone/>
            </a:pPr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It contains words that suggest the specific type of mixed methods design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3.1 Mixed Methods Titles</a:t>
            </a:r>
            <a:endParaRPr lang="tr-TR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294" y="2162180"/>
            <a:ext cx="6708292" cy="2767018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Original title: Adolescent Development and Transitions to Motherhood (Flanagan, McGrath, Meyer, &amp; Garcia Coll, 1995)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Revised title: Adolescent Development and Transitions to Motherhood: A Mixed Methods Study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3.1 Mixed Methods Titles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Triangulation Design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2090742"/>
            <a:ext cx="6779730" cy="2981332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Original title: Reactions of participants to the results of a randomised controlled trial: Exploratory Study (Snowdon, Garcia, &amp; Elboune, 1998)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Revised title: Reactions of participants to the results of a randomised controlled trial: A Mixed Methods Investigation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3.1 Mixed Methods Titles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Embedded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is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u="sng" dirty="0">
                <a:latin typeface="Verdana" pitchFamily="34" charset="0"/>
              </a:rPr>
              <a:t>Definition: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Verdana" pitchFamily="34" charset="0"/>
              </a:rPr>
              <a:t>Mixed methods research is </a:t>
            </a:r>
            <a:r>
              <a:rPr lang="en-US" b="1" dirty="0">
                <a:solidFill>
                  <a:schemeClr val="accent3"/>
                </a:solidFill>
                <a:latin typeface="Verdana" pitchFamily="34" charset="0"/>
              </a:rPr>
              <a:t>a research design </a:t>
            </a:r>
            <a:r>
              <a:rPr lang="en-US" dirty="0">
                <a:latin typeface="Verdana" pitchFamily="34" charset="0"/>
              </a:rPr>
              <a:t>with philosophical assumptions as well as methods of inquiry.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chemeClr val="accent3"/>
                </a:solidFill>
                <a:latin typeface="Verdana" pitchFamily="34" charset="0"/>
              </a:rPr>
              <a:t>As a methodology, </a:t>
            </a:r>
            <a:r>
              <a:rPr lang="en-US" dirty="0">
                <a:latin typeface="Verdana" pitchFamily="34" charset="0"/>
              </a:rPr>
              <a:t>it involves philosophical assumptions that guide the direction of the collection and analysis of data and the mixture of qualitative and quantitative approaches in many phases in the research process.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chemeClr val="accent3"/>
                </a:solidFill>
                <a:latin typeface="Verdana" pitchFamily="34" charset="0"/>
              </a:rPr>
              <a:t>As a method, </a:t>
            </a:r>
            <a:r>
              <a:rPr lang="en-US" dirty="0">
                <a:latin typeface="Verdana" pitchFamily="34" charset="0"/>
              </a:rPr>
              <a:t>it focuses on collecting, analyzing and mixing both quantitative and qualitative data in a single study or series of studies.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Verdana" pitchFamily="34" charset="0"/>
              </a:rPr>
              <a:t>Its central premise is that the use of quantitative and qualitative approaches in combination provides a better understanding of research problems than either approach alone.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Verdana" pitchFamily="34" charset="0"/>
              </a:rPr>
              <a:t>(Creswell, 2003)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Verdana" pitchFamily="34" charset="0"/>
              </a:rPr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843110"/>
            <a:ext cx="6779730" cy="4800600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A quantitative and qualitative inquiry into the attitudes toward science of nonscience college students (Gogolin &amp; Swartz, 1992)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Depression and Substance Use in Two Divergent High School Cultures: A Quantitative and Qualitative Analysis (Way et al., 1994)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3.1 Mixed Methods Titles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Explanatory Design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294" y="2090742"/>
            <a:ext cx="6636854" cy="2481266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Original title: Family Portraits: Stories as Standards for Family Relationships (Vangelisti, Crumley, &amp; Baker, 1999)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Revised title: Family Portraits Formed Through Mixed Methods: Stories as Standards for Family Relationships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3.1 Mixed Methods Titles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Exploratory Design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708292" cy="4800600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Verdana" pitchFamily="34" charset="0"/>
              </a:rPr>
              <a:t>Include the overall content aim of the project in the first sentence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Identify the type of mixed methods design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Designate the forms of data collection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Mention the site where the research will take place</a:t>
            </a:r>
          </a:p>
          <a:p>
            <a:endParaRPr lang="tr-TR" sz="1800" dirty="0">
              <a:latin typeface="Verdana" pitchFamily="34" charset="0"/>
            </a:endParaRPr>
          </a:p>
          <a:p>
            <a:r>
              <a:rPr lang="tr-TR" sz="1800" dirty="0">
                <a:latin typeface="Verdana" pitchFamily="34" charset="0"/>
              </a:rPr>
              <a:t>State the reasons for collecting both forms of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3.2 Mixed Methods Purpose Statements</a:t>
            </a:r>
            <a:endParaRPr lang="tr-TR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14488"/>
            <a:ext cx="771239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800" dirty="0">
                <a:latin typeface="Verdana" pitchFamily="34" charset="0"/>
              </a:rPr>
              <a:t>   The intent of this study is </a:t>
            </a:r>
            <a:r>
              <a:rPr lang="tr-TR" sz="1800" dirty="0">
                <a:solidFill>
                  <a:srgbClr val="FF0000"/>
                </a:solidFill>
                <a:latin typeface="Verdana" pitchFamily="34" charset="0"/>
              </a:rPr>
              <a:t>to examine Latino adolescents’ perspectives on family conflict</a:t>
            </a:r>
            <a:r>
              <a:rPr lang="tr-TR" sz="1800" dirty="0">
                <a:latin typeface="Verdana" pitchFamily="34" charset="0"/>
              </a:rPr>
              <a:t>. The purpose of this two-phase, </a:t>
            </a:r>
            <a:r>
              <a:rPr lang="tr-TR" sz="1800" dirty="0">
                <a:solidFill>
                  <a:srgbClr val="FF0000"/>
                </a:solidFill>
                <a:latin typeface="Verdana" pitchFamily="34" charset="0"/>
              </a:rPr>
              <a:t>explanatory mixed methods study </a:t>
            </a:r>
            <a:r>
              <a:rPr lang="tr-TR" sz="1800" dirty="0">
                <a:latin typeface="Verdana" pitchFamily="34" charset="0"/>
              </a:rPr>
              <a:t>will be to obtain statistical quantitative results from a sample and then follow up with a few individuals to probe or explain those results in more depth. In the first phase, quantitative hypotheses will address the relationship of acculturation and family conflict with </a:t>
            </a:r>
            <a:r>
              <a:rPr lang="tr-TR" sz="1800" dirty="0">
                <a:solidFill>
                  <a:srgbClr val="FF0000"/>
                </a:solidFill>
                <a:latin typeface="Verdana" pitchFamily="34" charset="0"/>
              </a:rPr>
              <a:t>Latino adolescents </a:t>
            </a:r>
            <a:r>
              <a:rPr lang="tr-TR" sz="1800" dirty="0">
                <a:latin typeface="Verdana" pitchFamily="34" charset="0"/>
              </a:rPr>
              <a:t>at their respective </a:t>
            </a:r>
            <a:r>
              <a:rPr lang="tr-TR" sz="1800" dirty="0">
                <a:solidFill>
                  <a:srgbClr val="FF0000"/>
                </a:solidFill>
                <a:latin typeface="Verdana" pitchFamily="34" charset="0"/>
              </a:rPr>
              <a:t>middle school and/or high school in Southern California</a:t>
            </a:r>
            <a:r>
              <a:rPr lang="tr-TR" sz="1800" dirty="0">
                <a:latin typeface="Verdana" pitchFamily="34" charset="0"/>
              </a:rPr>
              <a:t>. In the second phase, qualitative semi structured interviews will be used in a multiple case study to explore aspects of family conflict with 4 individuals representing different combinations (from the quantitative results) at a Middle School and a High School. The reason for the qualitative follow-up data is </a:t>
            </a:r>
            <a:r>
              <a:rPr lang="tr-TR" sz="1800" dirty="0">
                <a:solidFill>
                  <a:srgbClr val="FF0000"/>
                </a:solidFill>
                <a:latin typeface="Verdana" pitchFamily="34" charset="0"/>
              </a:rPr>
              <a:t>to better understand the quantitative results from the first phase of the project </a:t>
            </a:r>
            <a:r>
              <a:rPr lang="tr-TR" sz="1800" dirty="0">
                <a:latin typeface="Verdana" pitchFamily="34" charset="0"/>
              </a:rPr>
              <a:t>(Cerda, 2005).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3.2 Mixed Methods Purpose Statemets</a:t>
            </a:r>
            <a:endParaRPr lang="tr-T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107154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q"/>
            </a:pPr>
            <a:r>
              <a:rPr lang="tr-TR" dirty="0">
                <a:latin typeface="Verdana" pitchFamily="34" charset="0"/>
              </a:rPr>
              <a:t> An example of purpose statement for Explanatory Design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928670"/>
          <a:ext cx="7358113" cy="5727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671">
                <a:tc>
                  <a:txBody>
                    <a:bodyPr/>
                    <a:lstStyle/>
                    <a:p>
                      <a:r>
                        <a:rPr lang="tr-TR" sz="1400" dirty="0"/>
                        <a:t>Type of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Examples of Mixed Methods Research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71">
                <a:tc rowSpan="4">
                  <a:txBody>
                    <a:bodyPr/>
                    <a:lstStyle/>
                    <a:p>
                      <a:r>
                        <a:rPr lang="tr-TR" sz="1400" dirty="0"/>
                        <a:t>Triangulation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 what extent do the quantitative and qualitative data converge? How and 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 what extent do the same types of data confirm each other?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 what extent do the open-ended themes support the survey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What similarities and differences exist across level of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71">
                <a:tc rowSpan="2">
                  <a:txBody>
                    <a:bodyPr/>
                    <a:lstStyle/>
                    <a:p>
                      <a:r>
                        <a:rPr lang="tr-TR" sz="1400" dirty="0"/>
                        <a:t>Embedded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How do the qualitative results inform the development of the treatment?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How does the qualitative  data</a:t>
                      </a:r>
                      <a:r>
                        <a:rPr lang="tr-TR" sz="1400" baseline="0" dirty="0"/>
                        <a:t> </a:t>
                      </a:r>
                      <a:r>
                        <a:rPr lang="tr-TR" sz="1400" dirty="0"/>
                        <a:t>add to an</a:t>
                      </a:r>
                      <a:r>
                        <a:rPr lang="tr-TR" sz="1400" baseline="0" dirty="0"/>
                        <a:t> understanding of the mechanisms in the correlational model?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671">
                <a:tc rowSpan="2">
                  <a:txBody>
                    <a:bodyPr/>
                    <a:lstStyle/>
                    <a:p>
                      <a:r>
                        <a:rPr lang="tr-TR" sz="1400" dirty="0"/>
                        <a:t>Explanatory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In what ways do the qualitative data help to explain the quantitative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Which cases provide the best insights into the quantitative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671">
                <a:tc rowSpan="2">
                  <a:txBody>
                    <a:bodyPr/>
                    <a:lstStyle/>
                    <a:p>
                      <a:r>
                        <a:rPr lang="tr-TR" sz="1400" dirty="0"/>
                        <a:t>Exploratory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What items and scales represent the qualitative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What variables or taxonomy emerge from</a:t>
                      </a:r>
                      <a:r>
                        <a:rPr lang="tr-TR" sz="1400" baseline="0" dirty="0"/>
                        <a:t> the qualitative data that were not known beforehand?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3.3 Mixed Methods Research Questions</a:t>
            </a:r>
            <a:endParaRPr lang="tr-TR" sz="2400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44052"/>
              </p:ext>
            </p:extLst>
          </p:nvPr>
        </p:nvGraphicFramePr>
        <p:xfrm>
          <a:off x="1043608" y="836712"/>
          <a:ext cx="7358113" cy="5727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671">
                <a:tc>
                  <a:txBody>
                    <a:bodyPr/>
                    <a:lstStyle/>
                    <a:p>
                      <a:r>
                        <a:rPr lang="tr-TR" sz="1400" dirty="0"/>
                        <a:t>Type of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Examples of Mixed Methods Research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71">
                <a:tc rowSpan="4">
                  <a:txBody>
                    <a:bodyPr/>
                    <a:lstStyle/>
                    <a:p>
                      <a:r>
                        <a:rPr lang="tr-TR" sz="1400" dirty="0"/>
                        <a:t>Triangulation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 what extent do the quantitative and qualitative data converge? How and 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Data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 what extent do the same types of data confirm each other?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Validating quantitative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To what extent do the open-ended themes support the survey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Multilevel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What similarities and differences exist across level of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71">
                <a:tc rowSpan="2">
                  <a:txBody>
                    <a:bodyPr/>
                    <a:lstStyle/>
                    <a:p>
                      <a:r>
                        <a:rPr lang="tr-TR" sz="1400" dirty="0"/>
                        <a:t>Embedded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Embedded experimental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How do the qualitative results inform the development of the treatment?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Embedded correlational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How does the qualitative  data</a:t>
                      </a:r>
                      <a:r>
                        <a:rPr lang="tr-TR" sz="1400" baseline="0" dirty="0"/>
                        <a:t> </a:t>
                      </a:r>
                      <a:r>
                        <a:rPr lang="tr-TR" sz="1400" dirty="0"/>
                        <a:t>add to an</a:t>
                      </a:r>
                      <a:r>
                        <a:rPr lang="tr-TR" sz="1400" baseline="0" dirty="0"/>
                        <a:t> understanding of the mechanisms in the correlational model?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671">
                <a:tc rowSpan="2">
                  <a:txBody>
                    <a:bodyPr/>
                    <a:lstStyle/>
                    <a:p>
                      <a:r>
                        <a:rPr lang="tr-TR" sz="1400" dirty="0"/>
                        <a:t>Explanatory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Follow-up explanations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In what ways do the qualitative data help to explain the quantitative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Participant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Which cases provide the best insights into the quantitative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671">
                <a:tc rowSpan="2">
                  <a:txBody>
                    <a:bodyPr/>
                    <a:lstStyle/>
                    <a:p>
                      <a:r>
                        <a:rPr lang="tr-TR" sz="1400" dirty="0"/>
                        <a:t>Exploratory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Instrument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What items and scales represent the qualitative results?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671">
                <a:tc vMerge="1"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0" dirty="0">
                          <a:solidFill>
                            <a:srgbClr val="FF0000"/>
                          </a:solidFill>
                        </a:rPr>
                        <a:t>Taxonomy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What variables or taxonomy emerge from</a:t>
                      </a:r>
                      <a:r>
                        <a:rPr lang="tr-TR" sz="1400" baseline="0" dirty="0"/>
                        <a:t> the qualitative data that were not known beforehand?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3.3 Mixed Methods Research Questions</a:t>
            </a:r>
            <a:endParaRPr lang="tr-TR" sz="2400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4.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Collecting</a:t>
            </a: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Data in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6898" y="958875"/>
            <a:ext cx="7558830" cy="5154539"/>
            <a:chOff x="1006898" y="958875"/>
            <a:chExt cx="7558830" cy="5154539"/>
          </a:xfrm>
        </p:grpSpPr>
        <p:sp>
          <p:nvSpPr>
            <p:cNvPr id="3" name="Freeform 2"/>
            <p:cNvSpPr/>
            <p:nvPr/>
          </p:nvSpPr>
          <p:spPr>
            <a:xfrm>
              <a:off x="1006898" y="3124706"/>
              <a:ext cx="1810199" cy="1297952"/>
            </a:xfrm>
            <a:custGeom>
              <a:avLst/>
              <a:gdLst>
                <a:gd name="connsiteX0" fmla="*/ 0 w 1810199"/>
                <a:gd name="connsiteY0" fmla="*/ 129795 h 1297952"/>
                <a:gd name="connsiteX1" fmla="*/ 129795 w 1810199"/>
                <a:gd name="connsiteY1" fmla="*/ 0 h 1297952"/>
                <a:gd name="connsiteX2" fmla="*/ 1680404 w 1810199"/>
                <a:gd name="connsiteY2" fmla="*/ 0 h 1297952"/>
                <a:gd name="connsiteX3" fmla="*/ 1810199 w 1810199"/>
                <a:gd name="connsiteY3" fmla="*/ 129795 h 1297952"/>
                <a:gd name="connsiteX4" fmla="*/ 1810199 w 1810199"/>
                <a:gd name="connsiteY4" fmla="*/ 1168157 h 1297952"/>
                <a:gd name="connsiteX5" fmla="*/ 1680404 w 1810199"/>
                <a:gd name="connsiteY5" fmla="*/ 1297952 h 1297952"/>
                <a:gd name="connsiteX6" fmla="*/ 129795 w 1810199"/>
                <a:gd name="connsiteY6" fmla="*/ 1297952 h 1297952"/>
                <a:gd name="connsiteX7" fmla="*/ 0 w 1810199"/>
                <a:gd name="connsiteY7" fmla="*/ 1168157 h 1297952"/>
                <a:gd name="connsiteX8" fmla="*/ 0 w 1810199"/>
                <a:gd name="connsiteY8" fmla="*/ 129795 h 129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199" h="1297952">
                  <a:moveTo>
                    <a:pt x="0" y="129795"/>
                  </a:moveTo>
                  <a:cubicBezTo>
                    <a:pt x="0" y="58111"/>
                    <a:pt x="58111" y="0"/>
                    <a:pt x="129795" y="0"/>
                  </a:cubicBezTo>
                  <a:lnTo>
                    <a:pt x="1680404" y="0"/>
                  </a:lnTo>
                  <a:cubicBezTo>
                    <a:pt x="1752088" y="0"/>
                    <a:pt x="1810199" y="58111"/>
                    <a:pt x="1810199" y="129795"/>
                  </a:cubicBezTo>
                  <a:lnTo>
                    <a:pt x="1810199" y="1168157"/>
                  </a:lnTo>
                  <a:cubicBezTo>
                    <a:pt x="1810199" y="1239841"/>
                    <a:pt x="1752088" y="1297952"/>
                    <a:pt x="1680404" y="1297952"/>
                  </a:cubicBezTo>
                  <a:lnTo>
                    <a:pt x="129795" y="1297952"/>
                  </a:lnTo>
                  <a:cubicBezTo>
                    <a:pt x="58111" y="1297952"/>
                    <a:pt x="0" y="1239841"/>
                    <a:pt x="0" y="1168157"/>
                  </a:cubicBezTo>
                  <a:lnTo>
                    <a:pt x="0" y="12979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906" tIns="46906" rIns="46906" bIns="4690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400" kern="1200" dirty="0">
                  <a:latin typeface="Verdana" pitchFamily="34" charset="0"/>
                </a:rPr>
                <a:t>Mixed Methods Research</a:t>
              </a:r>
            </a:p>
          </p:txBody>
        </p:sp>
        <p:sp>
          <p:nvSpPr>
            <p:cNvPr id="4" name="Freeform 3"/>
            <p:cNvSpPr/>
            <p:nvPr/>
          </p:nvSpPr>
          <p:spPr>
            <a:xfrm rot="16660232">
              <a:off x="1921874" y="2745135"/>
              <a:ext cx="2066242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4165" tIns="-46986" rIns="994165" bIns="-4698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092893" y="1433950"/>
              <a:ext cx="2916101" cy="583957"/>
            </a:xfrm>
            <a:custGeom>
              <a:avLst/>
              <a:gdLst>
                <a:gd name="connsiteX0" fmla="*/ 0 w 2916101"/>
                <a:gd name="connsiteY0" fmla="*/ 58396 h 583957"/>
                <a:gd name="connsiteX1" fmla="*/ 58396 w 2916101"/>
                <a:gd name="connsiteY1" fmla="*/ 0 h 583957"/>
                <a:gd name="connsiteX2" fmla="*/ 2857705 w 2916101"/>
                <a:gd name="connsiteY2" fmla="*/ 0 h 583957"/>
                <a:gd name="connsiteX3" fmla="*/ 2916101 w 2916101"/>
                <a:gd name="connsiteY3" fmla="*/ 58396 h 583957"/>
                <a:gd name="connsiteX4" fmla="*/ 2916101 w 2916101"/>
                <a:gd name="connsiteY4" fmla="*/ 525561 h 583957"/>
                <a:gd name="connsiteX5" fmla="*/ 2857705 w 2916101"/>
                <a:gd name="connsiteY5" fmla="*/ 583957 h 583957"/>
                <a:gd name="connsiteX6" fmla="*/ 58396 w 2916101"/>
                <a:gd name="connsiteY6" fmla="*/ 583957 h 583957"/>
                <a:gd name="connsiteX7" fmla="*/ 0 w 2916101"/>
                <a:gd name="connsiteY7" fmla="*/ 525561 h 583957"/>
                <a:gd name="connsiteX8" fmla="*/ 0 w 2916101"/>
                <a:gd name="connsiteY8" fmla="*/ 58396 h 58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101" h="583957">
                  <a:moveTo>
                    <a:pt x="0" y="58396"/>
                  </a:moveTo>
                  <a:cubicBezTo>
                    <a:pt x="0" y="26145"/>
                    <a:pt x="26145" y="0"/>
                    <a:pt x="58396" y="0"/>
                  </a:cubicBezTo>
                  <a:lnTo>
                    <a:pt x="2857705" y="0"/>
                  </a:lnTo>
                  <a:cubicBezTo>
                    <a:pt x="2889956" y="0"/>
                    <a:pt x="2916101" y="26145"/>
                    <a:pt x="2916101" y="58396"/>
                  </a:cubicBezTo>
                  <a:lnTo>
                    <a:pt x="2916101" y="525561"/>
                  </a:lnTo>
                  <a:cubicBezTo>
                    <a:pt x="2916101" y="557812"/>
                    <a:pt x="2889956" y="583957"/>
                    <a:pt x="2857705" y="583957"/>
                  </a:cubicBezTo>
                  <a:lnTo>
                    <a:pt x="58396" y="583957"/>
                  </a:lnTo>
                  <a:cubicBezTo>
                    <a:pt x="26145" y="583957"/>
                    <a:pt x="0" y="557812"/>
                    <a:pt x="0" y="525561"/>
                  </a:cubicBezTo>
                  <a:lnTo>
                    <a:pt x="0" y="583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24" tIns="24724" rIns="24724" bIns="2472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1. Introduction to Mixed Methods Research</a:t>
              </a:r>
            </a:p>
          </p:txBody>
        </p:sp>
        <p:sp>
          <p:nvSpPr>
            <p:cNvPr id="6" name="Freeform 5"/>
            <p:cNvSpPr/>
            <p:nvPr/>
          </p:nvSpPr>
          <p:spPr>
            <a:xfrm rot="17692822">
              <a:off x="5819130" y="1423917"/>
              <a:ext cx="655522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072" tIns="-11717" rIns="324073" bIns="-1172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284789" y="958875"/>
              <a:ext cx="2280939" cy="344743"/>
            </a:xfrm>
            <a:custGeom>
              <a:avLst/>
              <a:gdLst>
                <a:gd name="connsiteX0" fmla="*/ 0 w 2280939"/>
                <a:gd name="connsiteY0" fmla="*/ 34474 h 344743"/>
                <a:gd name="connsiteX1" fmla="*/ 34474 w 2280939"/>
                <a:gd name="connsiteY1" fmla="*/ 0 h 344743"/>
                <a:gd name="connsiteX2" fmla="*/ 2246465 w 2280939"/>
                <a:gd name="connsiteY2" fmla="*/ 0 h 344743"/>
                <a:gd name="connsiteX3" fmla="*/ 2280939 w 2280939"/>
                <a:gd name="connsiteY3" fmla="*/ 34474 h 344743"/>
                <a:gd name="connsiteX4" fmla="*/ 2280939 w 2280939"/>
                <a:gd name="connsiteY4" fmla="*/ 310269 h 344743"/>
                <a:gd name="connsiteX5" fmla="*/ 2246465 w 2280939"/>
                <a:gd name="connsiteY5" fmla="*/ 344743 h 344743"/>
                <a:gd name="connsiteX6" fmla="*/ 34474 w 2280939"/>
                <a:gd name="connsiteY6" fmla="*/ 344743 h 344743"/>
                <a:gd name="connsiteX7" fmla="*/ 0 w 2280939"/>
                <a:gd name="connsiteY7" fmla="*/ 310269 h 344743"/>
                <a:gd name="connsiteX8" fmla="*/ 0 w 2280939"/>
                <a:gd name="connsiteY8" fmla="*/ 34474 h 34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939" h="344743">
                  <a:moveTo>
                    <a:pt x="0" y="34474"/>
                  </a:moveTo>
                  <a:cubicBezTo>
                    <a:pt x="0" y="15435"/>
                    <a:pt x="15435" y="0"/>
                    <a:pt x="34474" y="0"/>
                  </a:cubicBezTo>
                  <a:lnTo>
                    <a:pt x="2246465" y="0"/>
                  </a:lnTo>
                  <a:cubicBezTo>
                    <a:pt x="2265504" y="0"/>
                    <a:pt x="2280939" y="15435"/>
                    <a:pt x="2280939" y="34474"/>
                  </a:cubicBezTo>
                  <a:lnTo>
                    <a:pt x="2280939" y="310269"/>
                  </a:lnTo>
                  <a:cubicBezTo>
                    <a:pt x="2280939" y="329308"/>
                    <a:pt x="2265504" y="344743"/>
                    <a:pt x="2246465" y="344743"/>
                  </a:cubicBezTo>
                  <a:lnTo>
                    <a:pt x="34474" y="344743"/>
                  </a:lnTo>
                  <a:cubicBezTo>
                    <a:pt x="15435" y="344743"/>
                    <a:pt x="0" y="329308"/>
                    <a:pt x="0" y="310269"/>
                  </a:cubicBezTo>
                  <a:lnTo>
                    <a:pt x="0" y="344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7" tIns="16447" rIns="16447" bIns="1644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1.1 </a:t>
              </a:r>
              <a:r>
                <a:rPr lang="tr-TR" sz="1000" kern="1200" dirty="0" err="1">
                  <a:latin typeface="Verdana" pitchFamily="34" charset="0"/>
                </a:rPr>
                <a:t>What</a:t>
              </a:r>
              <a:r>
                <a:rPr lang="tr-TR" sz="1000" kern="1200" dirty="0">
                  <a:latin typeface="Verdana" pitchFamily="34" charset="0"/>
                </a:rPr>
                <a:t> is Mixed Methods Research?</a:t>
              </a:r>
              <a:endParaRPr lang="tr-TR" sz="10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9457599">
              <a:off x="5977070" y="1622145"/>
              <a:ext cx="339642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030" tIns="-3821" rIns="174029" bIns="-382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84789" y="1355330"/>
              <a:ext cx="2280939" cy="344743"/>
            </a:xfrm>
            <a:custGeom>
              <a:avLst/>
              <a:gdLst>
                <a:gd name="connsiteX0" fmla="*/ 0 w 2280939"/>
                <a:gd name="connsiteY0" fmla="*/ 34474 h 344743"/>
                <a:gd name="connsiteX1" fmla="*/ 34474 w 2280939"/>
                <a:gd name="connsiteY1" fmla="*/ 0 h 344743"/>
                <a:gd name="connsiteX2" fmla="*/ 2246465 w 2280939"/>
                <a:gd name="connsiteY2" fmla="*/ 0 h 344743"/>
                <a:gd name="connsiteX3" fmla="*/ 2280939 w 2280939"/>
                <a:gd name="connsiteY3" fmla="*/ 34474 h 344743"/>
                <a:gd name="connsiteX4" fmla="*/ 2280939 w 2280939"/>
                <a:gd name="connsiteY4" fmla="*/ 310269 h 344743"/>
                <a:gd name="connsiteX5" fmla="*/ 2246465 w 2280939"/>
                <a:gd name="connsiteY5" fmla="*/ 344743 h 344743"/>
                <a:gd name="connsiteX6" fmla="*/ 34474 w 2280939"/>
                <a:gd name="connsiteY6" fmla="*/ 344743 h 344743"/>
                <a:gd name="connsiteX7" fmla="*/ 0 w 2280939"/>
                <a:gd name="connsiteY7" fmla="*/ 310269 h 344743"/>
                <a:gd name="connsiteX8" fmla="*/ 0 w 2280939"/>
                <a:gd name="connsiteY8" fmla="*/ 34474 h 34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939" h="344743">
                  <a:moveTo>
                    <a:pt x="0" y="34474"/>
                  </a:moveTo>
                  <a:cubicBezTo>
                    <a:pt x="0" y="15435"/>
                    <a:pt x="15435" y="0"/>
                    <a:pt x="34474" y="0"/>
                  </a:cubicBezTo>
                  <a:lnTo>
                    <a:pt x="2246465" y="0"/>
                  </a:lnTo>
                  <a:cubicBezTo>
                    <a:pt x="2265504" y="0"/>
                    <a:pt x="2280939" y="15435"/>
                    <a:pt x="2280939" y="34474"/>
                  </a:cubicBezTo>
                  <a:lnTo>
                    <a:pt x="2280939" y="310269"/>
                  </a:lnTo>
                  <a:cubicBezTo>
                    <a:pt x="2280939" y="329308"/>
                    <a:pt x="2265504" y="344743"/>
                    <a:pt x="2246465" y="344743"/>
                  </a:cubicBezTo>
                  <a:lnTo>
                    <a:pt x="34474" y="344743"/>
                  </a:lnTo>
                  <a:cubicBezTo>
                    <a:pt x="15435" y="344743"/>
                    <a:pt x="0" y="329308"/>
                    <a:pt x="0" y="310269"/>
                  </a:cubicBezTo>
                  <a:lnTo>
                    <a:pt x="0" y="344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7" tIns="16447" rIns="16447" bIns="1644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1.2 </a:t>
              </a:r>
              <a:r>
                <a:rPr lang="tr-TR" sz="1000" kern="1200" dirty="0" err="1">
                  <a:latin typeface="Verdana" pitchFamily="34" charset="0"/>
                </a:rPr>
                <a:t>Worldviews</a:t>
              </a:r>
              <a:r>
                <a:rPr lang="tr-TR" sz="1000" kern="1200" dirty="0">
                  <a:latin typeface="Verdana" pitchFamily="34" charset="0"/>
                </a:rPr>
                <a:t> and Mixed Methods Reseach</a:t>
              </a:r>
              <a:endParaRPr lang="tr-TR" sz="10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42401">
              <a:off x="5977070" y="1820372"/>
              <a:ext cx="339642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030" tIns="-3822" rIns="174029" bIns="-382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84789" y="1751785"/>
              <a:ext cx="2280939" cy="344743"/>
            </a:xfrm>
            <a:custGeom>
              <a:avLst/>
              <a:gdLst>
                <a:gd name="connsiteX0" fmla="*/ 0 w 2280939"/>
                <a:gd name="connsiteY0" fmla="*/ 34474 h 344743"/>
                <a:gd name="connsiteX1" fmla="*/ 34474 w 2280939"/>
                <a:gd name="connsiteY1" fmla="*/ 0 h 344743"/>
                <a:gd name="connsiteX2" fmla="*/ 2246465 w 2280939"/>
                <a:gd name="connsiteY2" fmla="*/ 0 h 344743"/>
                <a:gd name="connsiteX3" fmla="*/ 2280939 w 2280939"/>
                <a:gd name="connsiteY3" fmla="*/ 34474 h 344743"/>
                <a:gd name="connsiteX4" fmla="*/ 2280939 w 2280939"/>
                <a:gd name="connsiteY4" fmla="*/ 310269 h 344743"/>
                <a:gd name="connsiteX5" fmla="*/ 2246465 w 2280939"/>
                <a:gd name="connsiteY5" fmla="*/ 344743 h 344743"/>
                <a:gd name="connsiteX6" fmla="*/ 34474 w 2280939"/>
                <a:gd name="connsiteY6" fmla="*/ 344743 h 344743"/>
                <a:gd name="connsiteX7" fmla="*/ 0 w 2280939"/>
                <a:gd name="connsiteY7" fmla="*/ 310269 h 344743"/>
                <a:gd name="connsiteX8" fmla="*/ 0 w 2280939"/>
                <a:gd name="connsiteY8" fmla="*/ 34474 h 34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939" h="344743">
                  <a:moveTo>
                    <a:pt x="0" y="34474"/>
                  </a:moveTo>
                  <a:cubicBezTo>
                    <a:pt x="0" y="15435"/>
                    <a:pt x="15435" y="0"/>
                    <a:pt x="34474" y="0"/>
                  </a:cubicBezTo>
                  <a:lnTo>
                    <a:pt x="2246465" y="0"/>
                  </a:lnTo>
                  <a:cubicBezTo>
                    <a:pt x="2265504" y="0"/>
                    <a:pt x="2280939" y="15435"/>
                    <a:pt x="2280939" y="34474"/>
                  </a:cubicBezTo>
                  <a:lnTo>
                    <a:pt x="2280939" y="310269"/>
                  </a:lnTo>
                  <a:cubicBezTo>
                    <a:pt x="2280939" y="329308"/>
                    <a:pt x="2265504" y="344743"/>
                    <a:pt x="2246465" y="344743"/>
                  </a:cubicBezTo>
                  <a:lnTo>
                    <a:pt x="34474" y="344743"/>
                  </a:lnTo>
                  <a:cubicBezTo>
                    <a:pt x="15435" y="344743"/>
                    <a:pt x="0" y="329308"/>
                    <a:pt x="0" y="310269"/>
                  </a:cubicBezTo>
                  <a:lnTo>
                    <a:pt x="0" y="344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7" tIns="16447" rIns="16447" bIns="1644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1.3 </a:t>
              </a:r>
              <a:r>
                <a:rPr lang="tr-TR" sz="1000" kern="1200" dirty="0" err="1">
                  <a:latin typeface="Verdana" pitchFamily="34" charset="0"/>
                </a:rPr>
                <a:t>Quantitative</a:t>
              </a:r>
              <a:r>
                <a:rPr lang="tr-TR" sz="1000" kern="1200" dirty="0">
                  <a:latin typeface="Verdana" pitchFamily="34" charset="0"/>
                </a:rPr>
                <a:t> and Qualitative Research</a:t>
              </a:r>
              <a:endParaRPr lang="tr-TR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 rot="3907178">
              <a:off x="5819130" y="2018600"/>
              <a:ext cx="655522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073" tIns="-11719" rIns="324072" bIns="-1171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284789" y="2148239"/>
              <a:ext cx="2280939" cy="344743"/>
            </a:xfrm>
            <a:custGeom>
              <a:avLst/>
              <a:gdLst>
                <a:gd name="connsiteX0" fmla="*/ 0 w 2280939"/>
                <a:gd name="connsiteY0" fmla="*/ 34474 h 344743"/>
                <a:gd name="connsiteX1" fmla="*/ 34474 w 2280939"/>
                <a:gd name="connsiteY1" fmla="*/ 0 h 344743"/>
                <a:gd name="connsiteX2" fmla="*/ 2246465 w 2280939"/>
                <a:gd name="connsiteY2" fmla="*/ 0 h 344743"/>
                <a:gd name="connsiteX3" fmla="*/ 2280939 w 2280939"/>
                <a:gd name="connsiteY3" fmla="*/ 34474 h 344743"/>
                <a:gd name="connsiteX4" fmla="*/ 2280939 w 2280939"/>
                <a:gd name="connsiteY4" fmla="*/ 310269 h 344743"/>
                <a:gd name="connsiteX5" fmla="*/ 2246465 w 2280939"/>
                <a:gd name="connsiteY5" fmla="*/ 344743 h 344743"/>
                <a:gd name="connsiteX6" fmla="*/ 34474 w 2280939"/>
                <a:gd name="connsiteY6" fmla="*/ 344743 h 344743"/>
                <a:gd name="connsiteX7" fmla="*/ 0 w 2280939"/>
                <a:gd name="connsiteY7" fmla="*/ 310269 h 344743"/>
                <a:gd name="connsiteX8" fmla="*/ 0 w 2280939"/>
                <a:gd name="connsiteY8" fmla="*/ 34474 h 34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939" h="344743">
                  <a:moveTo>
                    <a:pt x="0" y="34474"/>
                  </a:moveTo>
                  <a:cubicBezTo>
                    <a:pt x="0" y="15435"/>
                    <a:pt x="15435" y="0"/>
                    <a:pt x="34474" y="0"/>
                  </a:cubicBezTo>
                  <a:lnTo>
                    <a:pt x="2246465" y="0"/>
                  </a:lnTo>
                  <a:cubicBezTo>
                    <a:pt x="2265504" y="0"/>
                    <a:pt x="2280939" y="15435"/>
                    <a:pt x="2280939" y="34474"/>
                  </a:cubicBezTo>
                  <a:lnTo>
                    <a:pt x="2280939" y="310269"/>
                  </a:lnTo>
                  <a:cubicBezTo>
                    <a:pt x="2280939" y="329308"/>
                    <a:pt x="2265504" y="344743"/>
                    <a:pt x="2246465" y="344743"/>
                  </a:cubicBezTo>
                  <a:lnTo>
                    <a:pt x="34474" y="344743"/>
                  </a:lnTo>
                  <a:cubicBezTo>
                    <a:pt x="15435" y="344743"/>
                    <a:pt x="0" y="329308"/>
                    <a:pt x="0" y="310269"/>
                  </a:cubicBezTo>
                  <a:lnTo>
                    <a:pt x="0" y="344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7" tIns="16447" rIns="16447" bIns="1644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1.4 </a:t>
              </a:r>
              <a:r>
                <a:rPr lang="tr-TR" sz="1000" kern="1200" dirty="0" err="1">
                  <a:latin typeface="Verdana" pitchFamily="34" charset="0"/>
                </a:rPr>
                <a:t>Research</a:t>
              </a:r>
              <a:r>
                <a:rPr lang="tr-TR" sz="1000" kern="1200" dirty="0">
                  <a:latin typeface="Verdana" pitchFamily="34" charset="0"/>
                </a:rPr>
                <a:t> Problems Adressed </a:t>
              </a:r>
              <a:r>
                <a:rPr lang="tr-TR" sz="1000" kern="1200" dirty="0" err="1">
                  <a:latin typeface="Verdana" pitchFamily="34" charset="0"/>
                </a:rPr>
                <a:t>by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Mixed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Methods</a:t>
              </a:r>
              <a:endParaRPr lang="tr-TR" sz="1000" kern="1200" dirty="0"/>
            </a:p>
          </p:txBody>
        </p:sp>
        <p:sp>
          <p:nvSpPr>
            <p:cNvPr id="17" name="Freeform 16"/>
            <p:cNvSpPr/>
            <p:nvPr/>
          </p:nvSpPr>
          <p:spPr>
            <a:xfrm rot="19101162">
              <a:off x="2770455" y="3646377"/>
              <a:ext cx="369079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013" tIns="-4557" rIns="188012" bIns="-455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92893" y="3236434"/>
              <a:ext cx="2916101" cy="583957"/>
            </a:xfrm>
            <a:custGeom>
              <a:avLst/>
              <a:gdLst>
                <a:gd name="connsiteX0" fmla="*/ 0 w 2916101"/>
                <a:gd name="connsiteY0" fmla="*/ 58396 h 583957"/>
                <a:gd name="connsiteX1" fmla="*/ 58396 w 2916101"/>
                <a:gd name="connsiteY1" fmla="*/ 0 h 583957"/>
                <a:gd name="connsiteX2" fmla="*/ 2857705 w 2916101"/>
                <a:gd name="connsiteY2" fmla="*/ 0 h 583957"/>
                <a:gd name="connsiteX3" fmla="*/ 2916101 w 2916101"/>
                <a:gd name="connsiteY3" fmla="*/ 58396 h 583957"/>
                <a:gd name="connsiteX4" fmla="*/ 2916101 w 2916101"/>
                <a:gd name="connsiteY4" fmla="*/ 525561 h 583957"/>
                <a:gd name="connsiteX5" fmla="*/ 2857705 w 2916101"/>
                <a:gd name="connsiteY5" fmla="*/ 583957 h 583957"/>
                <a:gd name="connsiteX6" fmla="*/ 58396 w 2916101"/>
                <a:gd name="connsiteY6" fmla="*/ 583957 h 583957"/>
                <a:gd name="connsiteX7" fmla="*/ 0 w 2916101"/>
                <a:gd name="connsiteY7" fmla="*/ 525561 h 583957"/>
                <a:gd name="connsiteX8" fmla="*/ 0 w 2916101"/>
                <a:gd name="connsiteY8" fmla="*/ 58396 h 58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101" h="583957">
                  <a:moveTo>
                    <a:pt x="0" y="58396"/>
                  </a:moveTo>
                  <a:cubicBezTo>
                    <a:pt x="0" y="26145"/>
                    <a:pt x="26145" y="0"/>
                    <a:pt x="58396" y="0"/>
                  </a:cubicBezTo>
                  <a:lnTo>
                    <a:pt x="2857705" y="0"/>
                  </a:lnTo>
                  <a:cubicBezTo>
                    <a:pt x="2889956" y="0"/>
                    <a:pt x="2916101" y="26145"/>
                    <a:pt x="2916101" y="58396"/>
                  </a:cubicBezTo>
                  <a:lnTo>
                    <a:pt x="2916101" y="525561"/>
                  </a:lnTo>
                  <a:cubicBezTo>
                    <a:pt x="2916101" y="557812"/>
                    <a:pt x="2889956" y="583957"/>
                    <a:pt x="2857705" y="583957"/>
                  </a:cubicBezTo>
                  <a:lnTo>
                    <a:pt x="58396" y="583957"/>
                  </a:lnTo>
                  <a:cubicBezTo>
                    <a:pt x="26145" y="583957"/>
                    <a:pt x="0" y="557812"/>
                    <a:pt x="0" y="525561"/>
                  </a:cubicBezTo>
                  <a:lnTo>
                    <a:pt x="0" y="583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24" tIns="24724" rIns="24724" bIns="2472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2. Choosing a Mixed Methods Design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7400816">
              <a:off x="5743969" y="3145152"/>
              <a:ext cx="805844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5476" tIns="-15476" rIns="395475" bIns="-1547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84789" y="2544694"/>
              <a:ext cx="1283045" cy="453075"/>
            </a:xfrm>
            <a:custGeom>
              <a:avLst/>
              <a:gdLst>
                <a:gd name="connsiteX0" fmla="*/ 0 w 1283045"/>
                <a:gd name="connsiteY0" fmla="*/ 45308 h 453075"/>
                <a:gd name="connsiteX1" fmla="*/ 45308 w 1283045"/>
                <a:gd name="connsiteY1" fmla="*/ 0 h 453075"/>
                <a:gd name="connsiteX2" fmla="*/ 1237738 w 1283045"/>
                <a:gd name="connsiteY2" fmla="*/ 0 h 453075"/>
                <a:gd name="connsiteX3" fmla="*/ 1283046 w 1283045"/>
                <a:gd name="connsiteY3" fmla="*/ 45308 h 453075"/>
                <a:gd name="connsiteX4" fmla="*/ 1283045 w 1283045"/>
                <a:gd name="connsiteY4" fmla="*/ 407768 h 453075"/>
                <a:gd name="connsiteX5" fmla="*/ 1237737 w 1283045"/>
                <a:gd name="connsiteY5" fmla="*/ 453076 h 453075"/>
                <a:gd name="connsiteX6" fmla="*/ 45308 w 1283045"/>
                <a:gd name="connsiteY6" fmla="*/ 453075 h 453075"/>
                <a:gd name="connsiteX7" fmla="*/ 0 w 1283045"/>
                <a:gd name="connsiteY7" fmla="*/ 407767 h 453075"/>
                <a:gd name="connsiteX8" fmla="*/ 0 w 1283045"/>
                <a:gd name="connsiteY8" fmla="*/ 45308 h 4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045" h="453075">
                  <a:moveTo>
                    <a:pt x="0" y="45308"/>
                  </a:moveTo>
                  <a:cubicBezTo>
                    <a:pt x="0" y="20285"/>
                    <a:pt x="20285" y="0"/>
                    <a:pt x="45308" y="0"/>
                  </a:cubicBezTo>
                  <a:lnTo>
                    <a:pt x="1237738" y="0"/>
                  </a:lnTo>
                  <a:cubicBezTo>
                    <a:pt x="1262761" y="0"/>
                    <a:pt x="1283046" y="20285"/>
                    <a:pt x="1283046" y="45308"/>
                  </a:cubicBezTo>
                  <a:cubicBezTo>
                    <a:pt x="1283046" y="166128"/>
                    <a:pt x="1283045" y="286948"/>
                    <a:pt x="1283045" y="407768"/>
                  </a:cubicBezTo>
                  <a:cubicBezTo>
                    <a:pt x="1283045" y="432791"/>
                    <a:pt x="1262760" y="453076"/>
                    <a:pt x="1237737" y="453076"/>
                  </a:cubicBezTo>
                  <a:lnTo>
                    <a:pt x="45308" y="453075"/>
                  </a:lnTo>
                  <a:cubicBezTo>
                    <a:pt x="20285" y="453075"/>
                    <a:pt x="0" y="432790"/>
                    <a:pt x="0" y="407767"/>
                  </a:cubicBezTo>
                  <a:lnTo>
                    <a:pt x="0" y="4530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20" tIns="19620" rIns="19620" bIns="1962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2.1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Triangulation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9052209">
              <a:off x="5959966" y="3397546"/>
              <a:ext cx="373851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279" tIns="-4676" rIns="190280" bIns="-467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84789" y="3049481"/>
              <a:ext cx="1283045" cy="453075"/>
            </a:xfrm>
            <a:custGeom>
              <a:avLst/>
              <a:gdLst>
                <a:gd name="connsiteX0" fmla="*/ 0 w 1283045"/>
                <a:gd name="connsiteY0" fmla="*/ 45308 h 453075"/>
                <a:gd name="connsiteX1" fmla="*/ 45308 w 1283045"/>
                <a:gd name="connsiteY1" fmla="*/ 0 h 453075"/>
                <a:gd name="connsiteX2" fmla="*/ 1237738 w 1283045"/>
                <a:gd name="connsiteY2" fmla="*/ 0 h 453075"/>
                <a:gd name="connsiteX3" fmla="*/ 1283046 w 1283045"/>
                <a:gd name="connsiteY3" fmla="*/ 45308 h 453075"/>
                <a:gd name="connsiteX4" fmla="*/ 1283045 w 1283045"/>
                <a:gd name="connsiteY4" fmla="*/ 407768 h 453075"/>
                <a:gd name="connsiteX5" fmla="*/ 1237737 w 1283045"/>
                <a:gd name="connsiteY5" fmla="*/ 453076 h 453075"/>
                <a:gd name="connsiteX6" fmla="*/ 45308 w 1283045"/>
                <a:gd name="connsiteY6" fmla="*/ 453075 h 453075"/>
                <a:gd name="connsiteX7" fmla="*/ 0 w 1283045"/>
                <a:gd name="connsiteY7" fmla="*/ 407767 h 453075"/>
                <a:gd name="connsiteX8" fmla="*/ 0 w 1283045"/>
                <a:gd name="connsiteY8" fmla="*/ 45308 h 4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045" h="453075">
                  <a:moveTo>
                    <a:pt x="0" y="45308"/>
                  </a:moveTo>
                  <a:cubicBezTo>
                    <a:pt x="0" y="20285"/>
                    <a:pt x="20285" y="0"/>
                    <a:pt x="45308" y="0"/>
                  </a:cubicBezTo>
                  <a:lnTo>
                    <a:pt x="1237738" y="0"/>
                  </a:lnTo>
                  <a:cubicBezTo>
                    <a:pt x="1262761" y="0"/>
                    <a:pt x="1283046" y="20285"/>
                    <a:pt x="1283046" y="45308"/>
                  </a:cubicBezTo>
                  <a:cubicBezTo>
                    <a:pt x="1283046" y="166128"/>
                    <a:pt x="1283045" y="286948"/>
                    <a:pt x="1283045" y="407768"/>
                  </a:cubicBezTo>
                  <a:cubicBezTo>
                    <a:pt x="1283045" y="432791"/>
                    <a:pt x="1262760" y="453076"/>
                    <a:pt x="1237737" y="453076"/>
                  </a:cubicBezTo>
                  <a:lnTo>
                    <a:pt x="45308" y="453075"/>
                  </a:lnTo>
                  <a:cubicBezTo>
                    <a:pt x="20285" y="453075"/>
                    <a:pt x="0" y="432790"/>
                    <a:pt x="0" y="407767"/>
                  </a:cubicBezTo>
                  <a:lnTo>
                    <a:pt x="0" y="4530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20" tIns="19620" rIns="19620" bIns="1962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2.2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Embedded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547791">
              <a:off x="5959966" y="3649939"/>
              <a:ext cx="373851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279" tIns="-4677" rIns="190279" bIns="-467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84789" y="3554269"/>
              <a:ext cx="1283045" cy="453075"/>
            </a:xfrm>
            <a:custGeom>
              <a:avLst/>
              <a:gdLst>
                <a:gd name="connsiteX0" fmla="*/ 0 w 1283045"/>
                <a:gd name="connsiteY0" fmla="*/ 45308 h 453075"/>
                <a:gd name="connsiteX1" fmla="*/ 45308 w 1283045"/>
                <a:gd name="connsiteY1" fmla="*/ 0 h 453075"/>
                <a:gd name="connsiteX2" fmla="*/ 1237738 w 1283045"/>
                <a:gd name="connsiteY2" fmla="*/ 0 h 453075"/>
                <a:gd name="connsiteX3" fmla="*/ 1283046 w 1283045"/>
                <a:gd name="connsiteY3" fmla="*/ 45308 h 453075"/>
                <a:gd name="connsiteX4" fmla="*/ 1283045 w 1283045"/>
                <a:gd name="connsiteY4" fmla="*/ 407768 h 453075"/>
                <a:gd name="connsiteX5" fmla="*/ 1237737 w 1283045"/>
                <a:gd name="connsiteY5" fmla="*/ 453076 h 453075"/>
                <a:gd name="connsiteX6" fmla="*/ 45308 w 1283045"/>
                <a:gd name="connsiteY6" fmla="*/ 453075 h 453075"/>
                <a:gd name="connsiteX7" fmla="*/ 0 w 1283045"/>
                <a:gd name="connsiteY7" fmla="*/ 407767 h 453075"/>
                <a:gd name="connsiteX8" fmla="*/ 0 w 1283045"/>
                <a:gd name="connsiteY8" fmla="*/ 45308 h 4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045" h="453075">
                  <a:moveTo>
                    <a:pt x="0" y="45308"/>
                  </a:moveTo>
                  <a:cubicBezTo>
                    <a:pt x="0" y="20285"/>
                    <a:pt x="20285" y="0"/>
                    <a:pt x="45308" y="0"/>
                  </a:cubicBezTo>
                  <a:lnTo>
                    <a:pt x="1237738" y="0"/>
                  </a:lnTo>
                  <a:cubicBezTo>
                    <a:pt x="1262761" y="0"/>
                    <a:pt x="1283046" y="20285"/>
                    <a:pt x="1283046" y="45308"/>
                  </a:cubicBezTo>
                  <a:cubicBezTo>
                    <a:pt x="1283046" y="166128"/>
                    <a:pt x="1283045" y="286948"/>
                    <a:pt x="1283045" y="407768"/>
                  </a:cubicBezTo>
                  <a:cubicBezTo>
                    <a:pt x="1283045" y="432791"/>
                    <a:pt x="1262760" y="453076"/>
                    <a:pt x="1237737" y="453076"/>
                  </a:cubicBezTo>
                  <a:lnTo>
                    <a:pt x="45308" y="453075"/>
                  </a:lnTo>
                  <a:cubicBezTo>
                    <a:pt x="20285" y="453075"/>
                    <a:pt x="0" y="432790"/>
                    <a:pt x="0" y="407767"/>
                  </a:cubicBezTo>
                  <a:lnTo>
                    <a:pt x="0" y="4530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20" tIns="19620" rIns="19620" bIns="1962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2.3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Explanatory Design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4199184">
              <a:off x="5743969" y="3902333"/>
              <a:ext cx="805844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5475" tIns="-15476" rIns="395476" bIns="-1547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84789" y="4059056"/>
              <a:ext cx="1283045" cy="453075"/>
            </a:xfrm>
            <a:custGeom>
              <a:avLst/>
              <a:gdLst>
                <a:gd name="connsiteX0" fmla="*/ 0 w 1283045"/>
                <a:gd name="connsiteY0" fmla="*/ 45308 h 453075"/>
                <a:gd name="connsiteX1" fmla="*/ 45308 w 1283045"/>
                <a:gd name="connsiteY1" fmla="*/ 0 h 453075"/>
                <a:gd name="connsiteX2" fmla="*/ 1237738 w 1283045"/>
                <a:gd name="connsiteY2" fmla="*/ 0 h 453075"/>
                <a:gd name="connsiteX3" fmla="*/ 1283046 w 1283045"/>
                <a:gd name="connsiteY3" fmla="*/ 45308 h 453075"/>
                <a:gd name="connsiteX4" fmla="*/ 1283045 w 1283045"/>
                <a:gd name="connsiteY4" fmla="*/ 407768 h 453075"/>
                <a:gd name="connsiteX5" fmla="*/ 1237737 w 1283045"/>
                <a:gd name="connsiteY5" fmla="*/ 453076 h 453075"/>
                <a:gd name="connsiteX6" fmla="*/ 45308 w 1283045"/>
                <a:gd name="connsiteY6" fmla="*/ 453075 h 453075"/>
                <a:gd name="connsiteX7" fmla="*/ 0 w 1283045"/>
                <a:gd name="connsiteY7" fmla="*/ 407767 h 453075"/>
                <a:gd name="connsiteX8" fmla="*/ 0 w 1283045"/>
                <a:gd name="connsiteY8" fmla="*/ 45308 h 4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045" h="453075">
                  <a:moveTo>
                    <a:pt x="0" y="45308"/>
                  </a:moveTo>
                  <a:cubicBezTo>
                    <a:pt x="0" y="20285"/>
                    <a:pt x="20285" y="0"/>
                    <a:pt x="45308" y="0"/>
                  </a:cubicBezTo>
                  <a:lnTo>
                    <a:pt x="1237738" y="0"/>
                  </a:lnTo>
                  <a:cubicBezTo>
                    <a:pt x="1262761" y="0"/>
                    <a:pt x="1283046" y="20285"/>
                    <a:pt x="1283046" y="45308"/>
                  </a:cubicBezTo>
                  <a:cubicBezTo>
                    <a:pt x="1283046" y="166128"/>
                    <a:pt x="1283045" y="286948"/>
                    <a:pt x="1283045" y="407768"/>
                  </a:cubicBezTo>
                  <a:cubicBezTo>
                    <a:pt x="1283045" y="432791"/>
                    <a:pt x="1262760" y="453076"/>
                    <a:pt x="1237737" y="453076"/>
                  </a:cubicBezTo>
                  <a:lnTo>
                    <a:pt x="45308" y="453075"/>
                  </a:lnTo>
                  <a:cubicBezTo>
                    <a:pt x="20285" y="453075"/>
                    <a:pt x="0" y="432790"/>
                    <a:pt x="0" y="407767"/>
                  </a:cubicBezTo>
                  <a:lnTo>
                    <a:pt x="0" y="4530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20" tIns="19620" rIns="19620" bIns="1962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2.4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Exploratory Design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3285660">
              <a:off x="2716000" y="3964212"/>
              <a:ext cx="477990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9744" tIns="-7280" rIns="239746" bIns="-728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92893" y="3872103"/>
              <a:ext cx="2916101" cy="583957"/>
            </a:xfrm>
            <a:custGeom>
              <a:avLst/>
              <a:gdLst>
                <a:gd name="connsiteX0" fmla="*/ 0 w 2916101"/>
                <a:gd name="connsiteY0" fmla="*/ 58396 h 583957"/>
                <a:gd name="connsiteX1" fmla="*/ 58396 w 2916101"/>
                <a:gd name="connsiteY1" fmla="*/ 0 h 583957"/>
                <a:gd name="connsiteX2" fmla="*/ 2857705 w 2916101"/>
                <a:gd name="connsiteY2" fmla="*/ 0 h 583957"/>
                <a:gd name="connsiteX3" fmla="*/ 2916101 w 2916101"/>
                <a:gd name="connsiteY3" fmla="*/ 58396 h 583957"/>
                <a:gd name="connsiteX4" fmla="*/ 2916101 w 2916101"/>
                <a:gd name="connsiteY4" fmla="*/ 525561 h 583957"/>
                <a:gd name="connsiteX5" fmla="*/ 2857705 w 2916101"/>
                <a:gd name="connsiteY5" fmla="*/ 583957 h 583957"/>
                <a:gd name="connsiteX6" fmla="*/ 58396 w 2916101"/>
                <a:gd name="connsiteY6" fmla="*/ 583957 h 583957"/>
                <a:gd name="connsiteX7" fmla="*/ 0 w 2916101"/>
                <a:gd name="connsiteY7" fmla="*/ 525561 h 583957"/>
                <a:gd name="connsiteX8" fmla="*/ 0 w 2916101"/>
                <a:gd name="connsiteY8" fmla="*/ 58396 h 58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101" h="583957">
                  <a:moveTo>
                    <a:pt x="0" y="58396"/>
                  </a:moveTo>
                  <a:cubicBezTo>
                    <a:pt x="0" y="26145"/>
                    <a:pt x="26145" y="0"/>
                    <a:pt x="58396" y="0"/>
                  </a:cubicBezTo>
                  <a:lnTo>
                    <a:pt x="2857705" y="0"/>
                  </a:lnTo>
                  <a:cubicBezTo>
                    <a:pt x="2889956" y="0"/>
                    <a:pt x="2916101" y="26145"/>
                    <a:pt x="2916101" y="58396"/>
                  </a:cubicBezTo>
                  <a:lnTo>
                    <a:pt x="2916101" y="525561"/>
                  </a:lnTo>
                  <a:cubicBezTo>
                    <a:pt x="2916101" y="557812"/>
                    <a:pt x="2889956" y="583957"/>
                    <a:pt x="2857705" y="583957"/>
                  </a:cubicBezTo>
                  <a:lnTo>
                    <a:pt x="58396" y="583957"/>
                  </a:lnTo>
                  <a:cubicBezTo>
                    <a:pt x="26145" y="583957"/>
                    <a:pt x="0" y="557812"/>
                    <a:pt x="0" y="525561"/>
                  </a:cubicBezTo>
                  <a:lnTo>
                    <a:pt x="0" y="583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24" tIns="24724" rIns="24724" bIns="2472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3. Introducing a Mixed Method Study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4484153">
              <a:off x="2431206" y="4274323"/>
              <a:ext cx="1047578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0300" tIns="-21520" rIns="510300" bIns="-2151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92893" y="4507772"/>
              <a:ext cx="2926299" cy="553064"/>
            </a:xfrm>
            <a:custGeom>
              <a:avLst/>
              <a:gdLst>
                <a:gd name="connsiteX0" fmla="*/ 0 w 2926299"/>
                <a:gd name="connsiteY0" fmla="*/ 55306 h 553064"/>
                <a:gd name="connsiteX1" fmla="*/ 55306 w 2926299"/>
                <a:gd name="connsiteY1" fmla="*/ 0 h 553064"/>
                <a:gd name="connsiteX2" fmla="*/ 2870993 w 2926299"/>
                <a:gd name="connsiteY2" fmla="*/ 0 h 553064"/>
                <a:gd name="connsiteX3" fmla="*/ 2926299 w 2926299"/>
                <a:gd name="connsiteY3" fmla="*/ 55306 h 553064"/>
                <a:gd name="connsiteX4" fmla="*/ 2926299 w 2926299"/>
                <a:gd name="connsiteY4" fmla="*/ 497758 h 553064"/>
                <a:gd name="connsiteX5" fmla="*/ 2870993 w 2926299"/>
                <a:gd name="connsiteY5" fmla="*/ 553064 h 553064"/>
                <a:gd name="connsiteX6" fmla="*/ 55306 w 2926299"/>
                <a:gd name="connsiteY6" fmla="*/ 553064 h 553064"/>
                <a:gd name="connsiteX7" fmla="*/ 0 w 2926299"/>
                <a:gd name="connsiteY7" fmla="*/ 497758 h 553064"/>
                <a:gd name="connsiteX8" fmla="*/ 0 w 2926299"/>
                <a:gd name="connsiteY8" fmla="*/ 55306 h 55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6299" h="553064">
                  <a:moveTo>
                    <a:pt x="0" y="55306"/>
                  </a:moveTo>
                  <a:cubicBezTo>
                    <a:pt x="0" y="24761"/>
                    <a:pt x="24761" y="0"/>
                    <a:pt x="55306" y="0"/>
                  </a:cubicBezTo>
                  <a:lnTo>
                    <a:pt x="2870993" y="0"/>
                  </a:lnTo>
                  <a:cubicBezTo>
                    <a:pt x="2901538" y="0"/>
                    <a:pt x="2926299" y="24761"/>
                    <a:pt x="2926299" y="55306"/>
                  </a:cubicBezTo>
                  <a:lnTo>
                    <a:pt x="2926299" y="497758"/>
                  </a:lnTo>
                  <a:cubicBezTo>
                    <a:pt x="2926299" y="528303"/>
                    <a:pt x="2901538" y="553064"/>
                    <a:pt x="2870993" y="553064"/>
                  </a:cubicBezTo>
                  <a:lnTo>
                    <a:pt x="55306" y="553064"/>
                  </a:lnTo>
                  <a:cubicBezTo>
                    <a:pt x="24761" y="553064"/>
                    <a:pt x="0" y="528303"/>
                    <a:pt x="0" y="497758"/>
                  </a:cubicBezTo>
                  <a:lnTo>
                    <a:pt x="0" y="5530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819" tIns="23819" rIns="23819" bIns="23819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4. Collecting Data in Mixed Methods Research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4827609">
              <a:off x="2122953" y="4589548"/>
              <a:ext cx="1664085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3140" tIns="-36932" rIns="803141" bIns="-3693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92893" y="5112548"/>
              <a:ext cx="2865727" cy="604411"/>
            </a:xfrm>
            <a:custGeom>
              <a:avLst/>
              <a:gdLst>
                <a:gd name="connsiteX0" fmla="*/ 0 w 2865727"/>
                <a:gd name="connsiteY0" fmla="*/ 60441 h 604411"/>
                <a:gd name="connsiteX1" fmla="*/ 60441 w 2865727"/>
                <a:gd name="connsiteY1" fmla="*/ 0 h 604411"/>
                <a:gd name="connsiteX2" fmla="*/ 2805286 w 2865727"/>
                <a:gd name="connsiteY2" fmla="*/ 0 h 604411"/>
                <a:gd name="connsiteX3" fmla="*/ 2865727 w 2865727"/>
                <a:gd name="connsiteY3" fmla="*/ 60441 h 604411"/>
                <a:gd name="connsiteX4" fmla="*/ 2865727 w 2865727"/>
                <a:gd name="connsiteY4" fmla="*/ 543970 h 604411"/>
                <a:gd name="connsiteX5" fmla="*/ 2805286 w 2865727"/>
                <a:gd name="connsiteY5" fmla="*/ 604411 h 604411"/>
                <a:gd name="connsiteX6" fmla="*/ 60441 w 2865727"/>
                <a:gd name="connsiteY6" fmla="*/ 604411 h 604411"/>
                <a:gd name="connsiteX7" fmla="*/ 0 w 2865727"/>
                <a:gd name="connsiteY7" fmla="*/ 543970 h 604411"/>
                <a:gd name="connsiteX8" fmla="*/ 0 w 2865727"/>
                <a:gd name="connsiteY8" fmla="*/ 60441 h 60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5727" h="604411">
                  <a:moveTo>
                    <a:pt x="0" y="60441"/>
                  </a:moveTo>
                  <a:cubicBezTo>
                    <a:pt x="0" y="27060"/>
                    <a:pt x="27060" y="0"/>
                    <a:pt x="60441" y="0"/>
                  </a:cubicBezTo>
                  <a:lnTo>
                    <a:pt x="2805286" y="0"/>
                  </a:lnTo>
                  <a:cubicBezTo>
                    <a:pt x="2838667" y="0"/>
                    <a:pt x="2865727" y="27060"/>
                    <a:pt x="2865727" y="60441"/>
                  </a:cubicBezTo>
                  <a:lnTo>
                    <a:pt x="2865727" y="543970"/>
                  </a:lnTo>
                  <a:cubicBezTo>
                    <a:pt x="2865727" y="577351"/>
                    <a:pt x="2838667" y="604411"/>
                    <a:pt x="2805286" y="604411"/>
                  </a:cubicBezTo>
                  <a:lnTo>
                    <a:pt x="60441" y="604411"/>
                  </a:lnTo>
                  <a:cubicBezTo>
                    <a:pt x="27060" y="604411"/>
                    <a:pt x="0" y="577351"/>
                    <a:pt x="0" y="543970"/>
                  </a:cubicBezTo>
                  <a:lnTo>
                    <a:pt x="0" y="6044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323" tIns="25323" rIns="25323" bIns="2532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5. Analyzing Data in Mixed Methods Research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4964888">
              <a:off x="1862577" y="4852692"/>
              <a:ext cx="2184837" cy="9340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496" tIns="-49951" rIns="1050499" bIns="-49951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92893" y="5768671"/>
              <a:ext cx="2876125" cy="344743"/>
            </a:xfrm>
            <a:custGeom>
              <a:avLst/>
              <a:gdLst>
                <a:gd name="connsiteX0" fmla="*/ 0 w 2876125"/>
                <a:gd name="connsiteY0" fmla="*/ 34474 h 344743"/>
                <a:gd name="connsiteX1" fmla="*/ 34474 w 2876125"/>
                <a:gd name="connsiteY1" fmla="*/ 0 h 344743"/>
                <a:gd name="connsiteX2" fmla="*/ 2841651 w 2876125"/>
                <a:gd name="connsiteY2" fmla="*/ 0 h 344743"/>
                <a:gd name="connsiteX3" fmla="*/ 2876125 w 2876125"/>
                <a:gd name="connsiteY3" fmla="*/ 34474 h 344743"/>
                <a:gd name="connsiteX4" fmla="*/ 2876125 w 2876125"/>
                <a:gd name="connsiteY4" fmla="*/ 310269 h 344743"/>
                <a:gd name="connsiteX5" fmla="*/ 2841651 w 2876125"/>
                <a:gd name="connsiteY5" fmla="*/ 344743 h 344743"/>
                <a:gd name="connsiteX6" fmla="*/ 34474 w 2876125"/>
                <a:gd name="connsiteY6" fmla="*/ 344743 h 344743"/>
                <a:gd name="connsiteX7" fmla="*/ 0 w 2876125"/>
                <a:gd name="connsiteY7" fmla="*/ 310269 h 344743"/>
                <a:gd name="connsiteX8" fmla="*/ 0 w 2876125"/>
                <a:gd name="connsiteY8" fmla="*/ 34474 h 34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125" h="344743">
                  <a:moveTo>
                    <a:pt x="0" y="34474"/>
                  </a:moveTo>
                  <a:cubicBezTo>
                    <a:pt x="0" y="15435"/>
                    <a:pt x="15435" y="0"/>
                    <a:pt x="34474" y="0"/>
                  </a:cubicBezTo>
                  <a:lnTo>
                    <a:pt x="2841651" y="0"/>
                  </a:lnTo>
                  <a:cubicBezTo>
                    <a:pt x="2860690" y="0"/>
                    <a:pt x="2876125" y="15435"/>
                    <a:pt x="2876125" y="34474"/>
                  </a:cubicBezTo>
                  <a:lnTo>
                    <a:pt x="2876125" y="310269"/>
                  </a:lnTo>
                  <a:cubicBezTo>
                    <a:pt x="2876125" y="329308"/>
                    <a:pt x="2860690" y="344743"/>
                    <a:pt x="2841651" y="344743"/>
                  </a:cubicBezTo>
                  <a:lnTo>
                    <a:pt x="34474" y="344743"/>
                  </a:lnTo>
                  <a:cubicBezTo>
                    <a:pt x="15435" y="344743"/>
                    <a:pt x="0" y="329308"/>
                    <a:pt x="0" y="310269"/>
                  </a:cubicBezTo>
                  <a:lnTo>
                    <a:pt x="0" y="3447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717" tIns="17717" rIns="17717" bIns="1771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6. </a:t>
              </a:r>
              <a:r>
                <a:rPr lang="tr-TR" sz="1200" kern="1200" dirty="0">
                  <a:solidFill>
                    <a:schemeClr val="tx2">
                      <a:shade val="75000"/>
                    </a:schemeClr>
                  </a:solidFill>
                  <a:latin typeface="Verdana" pitchFamily="34" charset="0"/>
                </a:rPr>
                <a:t>Reviewing Mixed Methods Studies (Ch3&amp;Appendicies)</a:t>
              </a:r>
              <a:endParaRPr lang="tr-TR" sz="1200" kern="12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2910" y="1397000"/>
          <a:ext cx="7858180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750067" y="4250537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249998" y="4321181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85000" lnSpcReduction="1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4.1 Concurrent Forms of Mixed Methods Data Collection</a:t>
            </a:r>
            <a:endParaRPr lang="tr-TR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2910" y="1397000"/>
          <a:ext cx="7858180" cy="517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1036613" y="417830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108843" y="424974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71736" y="4929198"/>
            <a:ext cx="57071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2198" y="357187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85000" lnSpcReduction="1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4.2 Sequential Forms of Mixed Methods Data Collection</a:t>
            </a:r>
            <a:endParaRPr lang="tr-TR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5.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Analyzing</a:t>
            </a: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Data in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endParaRPr lang="tr-TR" sz="24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6709" y="983103"/>
            <a:ext cx="7487771" cy="5106083"/>
            <a:chOff x="1006709" y="983103"/>
            <a:chExt cx="7487771" cy="5106083"/>
          </a:xfrm>
        </p:grpSpPr>
        <p:sp>
          <p:nvSpPr>
            <p:cNvPr id="3" name="Freeform 2"/>
            <p:cNvSpPr/>
            <p:nvPr/>
          </p:nvSpPr>
          <p:spPr>
            <a:xfrm>
              <a:off x="1006709" y="3128574"/>
              <a:ext cx="1793182" cy="1285750"/>
            </a:xfrm>
            <a:custGeom>
              <a:avLst/>
              <a:gdLst>
                <a:gd name="connsiteX0" fmla="*/ 0 w 1793182"/>
                <a:gd name="connsiteY0" fmla="*/ 128575 h 1285750"/>
                <a:gd name="connsiteX1" fmla="*/ 128575 w 1793182"/>
                <a:gd name="connsiteY1" fmla="*/ 0 h 1285750"/>
                <a:gd name="connsiteX2" fmla="*/ 1664607 w 1793182"/>
                <a:gd name="connsiteY2" fmla="*/ 0 h 1285750"/>
                <a:gd name="connsiteX3" fmla="*/ 1793182 w 1793182"/>
                <a:gd name="connsiteY3" fmla="*/ 128575 h 1285750"/>
                <a:gd name="connsiteX4" fmla="*/ 1793182 w 1793182"/>
                <a:gd name="connsiteY4" fmla="*/ 1157175 h 1285750"/>
                <a:gd name="connsiteX5" fmla="*/ 1664607 w 1793182"/>
                <a:gd name="connsiteY5" fmla="*/ 1285750 h 1285750"/>
                <a:gd name="connsiteX6" fmla="*/ 128575 w 1793182"/>
                <a:gd name="connsiteY6" fmla="*/ 1285750 h 1285750"/>
                <a:gd name="connsiteX7" fmla="*/ 0 w 1793182"/>
                <a:gd name="connsiteY7" fmla="*/ 1157175 h 1285750"/>
                <a:gd name="connsiteX8" fmla="*/ 0 w 1793182"/>
                <a:gd name="connsiteY8" fmla="*/ 128575 h 1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182" h="1285750">
                  <a:moveTo>
                    <a:pt x="0" y="128575"/>
                  </a:moveTo>
                  <a:cubicBezTo>
                    <a:pt x="0" y="57565"/>
                    <a:pt x="57565" y="0"/>
                    <a:pt x="128575" y="0"/>
                  </a:cubicBezTo>
                  <a:lnTo>
                    <a:pt x="1664607" y="0"/>
                  </a:lnTo>
                  <a:cubicBezTo>
                    <a:pt x="1735617" y="0"/>
                    <a:pt x="1793182" y="57565"/>
                    <a:pt x="1793182" y="128575"/>
                  </a:cubicBezTo>
                  <a:lnTo>
                    <a:pt x="1793182" y="1157175"/>
                  </a:lnTo>
                  <a:cubicBezTo>
                    <a:pt x="1793182" y="1228185"/>
                    <a:pt x="1735617" y="1285750"/>
                    <a:pt x="1664607" y="1285750"/>
                  </a:cubicBezTo>
                  <a:lnTo>
                    <a:pt x="128575" y="1285750"/>
                  </a:lnTo>
                  <a:cubicBezTo>
                    <a:pt x="57565" y="1285750"/>
                    <a:pt x="0" y="1228185"/>
                    <a:pt x="0" y="1157175"/>
                  </a:cubicBezTo>
                  <a:lnTo>
                    <a:pt x="0" y="12857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548" tIns="46548" rIns="46548" bIns="4654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400" kern="1200" dirty="0">
                  <a:latin typeface="Verdana" pitchFamily="34" charset="0"/>
                </a:rPr>
                <a:t>Mixed Methods Research</a:t>
              </a:r>
            </a:p>
          </p:txBody>
        </p:sp>
        <p:sp>
          <p:nvSpPr>
            <p:cNvPr id="4" name="Freeform 3"/>
            <p:cNvSpPr/>
            <p:nvPr/>
          </p:nvSpPr>
          <p:spPr>
            <a:xfrm rot="16660232">
              <a:off x="1913083" y="2752571"/>
              <a:ext cx="2046818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938" tIns="-46545" rIns="984939" bIns="-4654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073093" y="1453712"/>
              <a:ext cx="2888688" cy="578467"/>
            </a:xfrm>
            <a:custGeom>
              <a:avLst/>
              <a:gdLst>
                <a:gd name="connsiteX0" fmla="*/ 0 w 2888688"/>
                <a:gd name="connsiteY0" fmla="*/ 57847 h 578467"/>
                <a:gd name="connsiteX1" fmla="*/ 57847 w 2888688"/>
                <a:gd name="connsiteY1" fmla="*/ 0 h 578467"/>
                <a:gd name="connsiteX2" fmla="*/ 2830841 w 2888688"/>
                <a:gd name="connsiteY2" fmla="*/ 0 h 578467"/>
                <a:gd name="connsiteX3" fmla="*/ 2888688 w 2888688"/>
                <a:gd name="connsiteY3" fmla="*/ 57847 h 578467"/>
                <a:gd name="connsiteX4" fmla="*/ 2888688 w 2888688"/>
                <a:gd name="connsiteY4" fmla="*/ 520620 h 578467"/>
                <a:gd name="connsiteX5" fmla="*/ 2830841 w 2888688"/>
                <a:gd name="connsiteY5" fmla="*/ 578467 h 578467"/>
                <a:gd name="connsiteX6" fmla="*/ 57847 w 2888688"/>
                <a:gd name="connsiteY6" fmla="*/ 578467 h 578467"/>
                <a:gd name="connsiteX7" fmla="*/ 0 w 2888688"/>
                <a:gd name="connsiteY7" fmla="*/ 520620 h 578467"/>
                <a:gd name="connsiteX8" fmla="*/ 0 w 2888688"/>
                <a:gd name="connsiteY8" fmla="*/ 57847 h 5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688" h="578467">
                  <a:moveTo>
                    <a:pt x="0" y="57847"/>
                  </a:moveTo>
                  <a:cubicBezTo>
                    <a:pt x="0" y="25899"/>
                    <a:pt x="25899" y="0"/>
                    <a:pt x="57847" y="0"/>
                  </a:cubicBezTo>
                  <a:lnTo>
                    <a:pt x="2830841" y="0"/>
                  </a:lnTo>
                  <a:cubicBezTo>
                    <a:pt x="2862789" y="0"/>
                    <a:pt x="2888688" y="25899"/>
                    <a:pt x="2888688" y="57847"/>
                  </a:cubicBezTo>
                  <a:lnTo>
                    <a:pt x="2888688" y="520620"/>
                  </a:lnTo>
                  <a:cubicBezTo>
                    <a:pt x="2888688" y="552568"/>
                    <a:pt x="2862789" y="578467"/>
                    <a:pt x="2830841" y="578467"/>
                  </a:cubicBezTo>
                  <a:lnTo>
                    <a:pt x="57847" y="578467"/>
                  </a:lnTo>
                  <a:cubicBezTo>
                    <a:pt x="25899" y="578467"/>
                    <a:pt x="0" y="552568"/>
                    <a:pt x="0" y="520620"/>
                  </a:cubicBezTo>
                  <a:lnTo>
                    <a:pt x="0" y="5784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3" tIns="24563" rIns="24563" bIns="2456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1. Introduction to Mixed Methods Research</a:t>
              </a:r>
            </a:p>
          </p:txBody>
        </p:sp>
        <p:sp>
          <p:nvSpPr>
            <p:cNvPr id="6" name="Freeform 5"/>
            <p:cNvSpPr/>
            <p:nvPr/>
          </p:nvSpPr>
          <p:spPr>
            <a:xfrm rot="17692822">
              <a:off x="5773702" y="1443774"/>
              <a:ext cx="649360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146" tIns="-11608" rIns="321146" bIns="-1160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34983" y="983103"/>
              <a:ext cx="2259497" cy="341502"/>
            </a:xfrm>
            <a:custGeom>
              <a:avLst/>
              <a:gdLst>
                <a:gd name="connsiteX0" fmla="*/ 0 w 2259497"/>
                <a:gd name="connsiteY0" fmla="*/ 34150 h 341502"/>
                <a:gd name="connsiteX1" fmla="*/ 34150 w 2259497"/>
                <a:gd name="connsiteY1" fmla="*/ 0 h 341502"/>
                <a:gd name="connsiteX2" fmla="*/ 2225347 w 2259497"/>
                <a:gd name="connsiteY2" fmla="*/ 0 h 341502"/>
                <a:gd name="connsiteX3" fmla="*/ 2259497 w 2259497"/>
                <a:gd name="connsiteY3" fmla="*/ 34150 h 341502"/>
                <a:gd name="connsiteX4" fmla="*/ 2259497 w 2259497"/>
                <a:gd name="connsiteY4" fmla="*/ 307352 h 341502"/>
                <a:gd name="connsiteX5" fmla="*/ 2225347 w 2259497"/>
                <a:gd name="connsiteY5" fmla="*/ 341502 h 341502"/>
                <a:gd name="connsiteX6" fmla="*/ 34150 w 2259497"/>
                <a:gd name="connsiteY6" fmla="*/ 341502 h 341502"/>
                <a:gd name="connsiteX7" fmla="*/ 0 w 2259497"/>
                <a:gd name="connsiteY7" fmla="*/ 307352 h 341502"/>
                <a:gd name="connsiteX8" fmla="*/ 0 w 2259497"/>
                <a:gd name="connsiteY8" fmla="*/ 34150 h 34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497" h="341502">
                  <a:moveTo>
                    <a:pt x="0" y="34150"/>
                  </a:moveTo>
                  <a:cubicBezTo>
                    <a:pt x="0" y="15289"/>
                    <a:pt x="15289" y="0"/>
                    <a:pt x="34150" y="0"/>
                  </a:cubicBezTo>
                  <a:lnTo>
                    <a:pt x="2225347" y="0"/>
                  </a:lnTo>
                  <a:cubicBezTo>
                    <a:pt x="2244208" y="0"/>
                    <a:pt x="2259497" y="15289"/>
                    <a:pt x="2259497" y="34150"/>
                  </a:cubicBezTo>
                  <a:lnTo>
                    <a:pt x="2259497" y="307352"/>
                  </a:lnTo>
                  <a:cubicBezTo>
                    <a:pt x="2259497" y="326213"/>
                    <a:pt x="2244208" y="341502"/>
                    <a:pt x="2225347" y="341502"/>
                  </a:cubicBezTo>
                  <a:lnTo>
                    <a:pt x="34150" y="341502"/>
                  </a:lnTo>
                  <a:cubicBezTo>
                    <a:pt x="15289" y="341502"/>
                    <a:pt x="0" y="326213"/>
                    <a:pt x="0" y="307352"/>
                  </a:cubicBezTo>
                  <a:lnTo>
                    <a:pt x="0" y="341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2" tIns="16352" rIns="16352" bIns="1635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1.1 </a:t>
              </a:r>
              <a:r>
                <a:rPr lang="tr-TR" sz="1000" kern="1200" dirty="0" err="1">
                  <a:latin typeface="Verdana" pitchFamily="34" charset="0"/>
                </a:rPr>
                <a:t>What</a:t>
              </a:r>
              <a:r>
                <a:rPr lang="tr-TR" sz="1000" kern="1200" dirty="0">
                  <a:latin typeface="Verdana" pitchFamily="34" charset="0"/>
                </a:rPr>
                <a:t> is Mixed Methods Research?</a:t>
              </a:r>
              <a:endParaRPr lang="tr-TR" sz="10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9457599">
              <a:off x="5930158" y="1640138"/>
              <a:ext cx="336449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513" tIns="-3785" rIns="172514" bIns="-378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34983" y="1375831"/>
              <a:ext cx="2259497" cy="341502"/>
            </a:xfrm>
            <a:custGeom>
              <a:avLst/>
              <a:gdLst>
                <a:gd name="connsiteX0" fmla="*/ 0 w 2259497"/>
                <a:gd name="connsiteY0" fmla="*/ 34150 h 341502"/>
                <a:gd name="connsiteX1" fmla="*/ 34150 w 2259497"/>
                <a:gd name="connsiteY1" fmla="*/ 0 h 341502"/>
                <a:gd name="connsiteX2" fmla="*/ 2225347 w 2259497"/>
                <a:gd name="connsiteY2" fmla="*/ 0 h 341502"/>
                <a:gd name="connsiteX3" fmla="*/ 2259497 w 2259497"/>
                <a:gd name="connsiteY3" fmla="*/ 34150 h 341502"/>
                <a:gd name="connsiteX4" fmla="*/ 2259497 w 2259497"/>
                <a:gd name="connsiteY4" fmla="*/ 307352 h 341502"/>
                <a:gd name="connsiteX5" fmla="*/ 2225347 w 2259497"/>
                <a:gd name="connsiteY5" fmla="*/ 341502 h 341502"/>
                <a:gd name="connsiteX6" fmla="*/ 34150 w 2259497"/>
                <a:gd name="connsiteY6" fmla="*/ 341502 h 341502"/>
                <a:gd name="connsiteX7" fmla="*/ 0 w 2259497"/>
                <a:gd name="connsiteY7" fmla="*/ 307352 h 341502"/>
                <a:gd name="connsiteX8" fmla="*/ 0 w 2259497"/>
                <a:gd name="connsiteY8" fmla="*/ 34150 h 34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497" h="341502">
                  <a:moveTo>
                    <a:pt x="0" y="34150"/>
                  </a:moveTo>
                  <a:cubicBezTo>
                    <a:pt x="0" y="15289"/>
                    <a:pt x="15289" y="0"/>
                    <a:pt x="34150" y="0"/>
                  </a:cubicBezTo>
                  <a:lnTo>
                    <a:pt x="2225347" y="0"/>
                  </a:lnTo>
                  <a:cubicBezTo>
                    <a:pt x="2244208" y="0"/>
                    <a:pt x="2259497" y="15289"/>
                    <a:pt x="2259497" y="34150"/>
                  </a:cubicBezTo>
                  <a:lnTo>
                    <a:pt x="2259497" y="307352"/>
                  </a:lnTo>
                  <a:cubicBezTo>
                    <a:pt x="2259497" y="326213"/>
                    <a:pt x="2244208" y="341502"/>
                    <a:pt x="2225347" y="341502"/>
                  </a:cubicBezTo>
                  <a:lnTo>
                    <a:pt x="34150" y="341502"/>
                  </a:lnTo>
                  <a:cubicBezTo>
                    <a:pt x="15289" y="341502"/>
                    <a:pt x="0" y="326213"/>
                    <a:pt x="0" y="307352"/>
                  </a:cubicBezTo>
                  <a:lnTo>
                    <a:pt x="0" y="341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2" tIns="16352" rIns="16352" bIns="1635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1.2 </a:t>
              </a:r>
              <a:r>
                <a:rPr lang="tr-TR" sz="1000" kern="1200" dirty="0" err="1">
                  <a:latin typeface="Verdana" pitchFamily="34" charset="0"/>
                </a:rPr>
                <a:t>Worldviews</a:t>
              </a:r>
              <a:r>
                <a:rPr lang="tr-TR" sz="1000" kern="1200" dirty="0">
                  <a:latin typeface="Verdana" pitchFamily="34" charset="0"/>
                </a:rPr>
                <a:t> and Mixed Methods Reseach</a:t>
              </a:r>
              <a:endParaRPr lang="tr-TR" sz="10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42401">
              <a:off x="5930158" y="1836502"/>
              <a:ext cx="336449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2513" tIns="-3786" rIns="172514" bIns="-378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34983" y="1768559"/>
              <a:ext cx="2259497" cy="341502"/>
            </a:xfrm>
            <a:custGeom>
              <a:avLst/>
              <a:gdLst>
                <a:gd name="connsiteX0" fmla="*/ 0 w 2259497"/>
                <a:gd name="connsiteY0" fmla="*/ 34150 h 341502"/>
                <a:gd name="connsiteX1" fmla="*/ 34150 w 2259497"/>
                <a:gd name="connsiteY1" fmla="*/ 0 h 341502"/>
                <a:gd name="connsiteX2" fmla="*/ 2225347 w 2259497"/>
                <a:gd name="connsiteY2" fmla="*/ 0 h 341502"/>
                <a:gd name="connsiteX3" fmla="*/ 2259497 w 2259497"/>
                <a:gd name="connsiteY3" fmla="*/ 34150 h 341502"/>
                <a:gd name="connsiteX4" fmla="*/ 2259497 w 2259497"/>
                <a:gd name="connsiteY4" fmla="*/ 307352 h 341502"/>
                <a:gd name="connsiteX5" fmla="*/ 2225347 w 2259497"/>
                <a:gd name="connsiteY5" fmla="*/ 341502 h 341502"/>
                <a:gd name="connsiteX6" fmla="*/ 34150 w 2259497"/>
                <a:gd name="connsiteY6" fmla="*/ 341502 h 341502"/>
                <a:gd name="connsiteX7" fmla="*/ 0 w 2259497"/>
                <a:gd name="connsiteY7" fmla="*/ 307352 h 341502"/>
                <a:gd name="connsiteX8" fmla="*/ 0 w 2259497"/>
                <a:gd name="connsiteY8" fmla="*/ 34150 h 34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497" h="341502">
                  <a:moveTo>
                    <a:pt x="0" y="34150"/>
                  </a:moveTo>
                  <a:cubicBezTo>
                    <a:pt x="0" y="15289"/>
                    <a:pt x="15289" y="0"/>
                    <a:pt x="34150" y="0"/>
                  </a:cubicBezTo>
                  <a:lnTo>
                    <a:pt x="2225347" y="0"/>
                  </a:lnTo>
                  <a:cubicBezTo>
                    <a:pt x="2244208" y="0"/>
                    <a:pt x="2259497" y="15289"/>
                    <a:pt x="2259497" y="34150"/>
                  </a:cubicBezTo>
                  <a:lnTo>
                    <a:pt x="2259497" y="307352"/>
                  </a:lnTo>
                  <a:cubicBezTo>
                    <a:pt x="2259497" y="326213"/>
                    <a:pt x="2244208" y="341502"/>
                    <a:pt x="2225347" y="341502"/>
                  </a:cubicBezTo>
                  <a:lnTo>
                    <a:pt x="34150" y="341502"/>
                  </a:lnTo>
                  <a:cubicBezTo>
                    <a:pt x="15289" y="341502"/>
                    <a:pt x="0" y="326213"/>
                    <a:pt x="0" y="307352"/>
                  </a:cubicBezTo>
                  <a:lnTo>
                    <a:pt x="0" y="341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2" tIns="16352" rIns="16352" bIns="1635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1.3 </a:t>
              </a:r>
              <a:r>
                <a:rPr lang="tr-TR" sz="1000" kern="1200" dirty="0" err="1">
                  <a:latin typeface="Verdana" pitchFamily="34" charset="0"/>
                </a:rPr>
                <a:t>Quantitative</a:t>
              </a:r>
              <a:r>
                <a:rPr lang="tr-TR" sz="1000" kern="1200" dirty="0">
                  <a:latin typeface="Verdana" pitchFamily="34" charset="0"/>
                </a:rPr>
                <a:t> and Qualitative Research</a:t>
              </a:r>
              <a:endParaRPr lang="tr-TR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 rot="3907178">
              <a:off x="5773702" y="2032866"/>
              <a:ext cx="649360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146" tIns="-11608" rIns="321146" bIns="-1160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234983" y="2161287"/>
              <a:ext cx="2259497" cy="341502"/>
            </a:xfrm>
            <a:custGeom>
              <a:avLst/>
              <a:gdLst>
                <a:gd name="connsiteX0" fmla="*/ 0 w 2259497"/>
                <a:gd name="connsiteY0" fmla="*/ 34150 h 341502"/>
                <a:gd name="connsiteX1" fmla="*/ 34150 w 2259497"/>
                <a:gd name="connsiteY1" fmla="*/ 0 h 341502"/>
                <a:gd name="connsiteX2" fmla="*/ 2225347 w 2259497"/>
                <a:gd name="connsiteY2" fmla="*/ 0 h 341502"/>
                <a:gd name="connsiteX3" fmla="*/ 2259497 w 2259497"/>
                <a:gd name="connsiteY3" fmla="*/ 34150 h 341502"/>
                <a:gd name="connsiteX4" fmla="*/ 2259497 w 2259497"/>
                <a:gd name="connsiteY4" fmla="*/ 307352 h 341502"/>
                <a:gd name="connsiteX5" fmla="*/ 2225347 w 2259497"/>
                <a:gd name="connsiteY5" fmla="*/ 341502 h 341502"/>
                <a:gd name="connsiteX6" fmla="*/ 34150 w 2259497"/>
                <a:gd name="connsiteY6" fmla="*/ 341502 h 341502"/>
                <a:gd name="connsiteX7" fmla="*/ 0 w 2259497"/>
                <a:gd name="connsiteY7" fmla="*/ 307352 h 341502"/>
                <a:gd name="connsiteX8" fmla="*/ 0 w 2259497"/>
                <a:gd name="connsiteY8" fmla="*/ 34150 h 34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497" h="341502">
                  <a:moveTo>
                    <a:pt x="0" y="34150"/>
                  </a:moveTo>
                  <a:cubicBezTo>
                    <a:pt x="0" y="15289"/>
                    <a:pt x="15289" y="0"/>
                    <a:pt x="34150" y="0"/>
                  </a:cubicBezTo>
                  <a:lnTo>
                    <a:pt x="2225347" y="0"/>
                  </a:lnTo>
                  <a:cubicBezTo>
                    <a:pt x="2244208" y="0"/>
                    <a:pt x="2259497" y="15289"/>
                    <a:pt x="2259497" y="34150"/>
                  </a:cubicBezTo>
                  <a:lnTo>
                    <a:pt x="2259497" y="307352"/>
                  </a:lnTo>
                  <a:cubicBezTo>
                    <a:pt x="2259497" y="326213"/>
                    <a:pt x="2244208" y="341502"/>
                    <a:pt x="2225347" y="341502"/>
                  </a:cubicBezTo>
                  <a:lnTo>
                    <a:pt x="34150" y="341502"/>
                  </a:lnTo>
                  <a:cubicBezTo>
                    <a:pt x="15289" y="341502"/>
                    <a:pt x="0" y="326213"/>
                    <a:pt x="0" y="307352"/>
                  </a:cubicBezTo>
                  <a:lnTo>
                    <a:pt x="0" y="341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352" tIns="16352" rIns="16352" bIns="1635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1.4 </a:t>
              </a:r>
              <a:r>
                <a:rPr lang="tr-TR" sz="1000" kern="1200" dirty="0" err="1">
                  <a:latin typeface="Verdana" pitchFamily="34" charset="0"/>
                </a:rPr>
                <a:t>Research</a:t>
              </a:r>
              <a:r>
                <a:rPr lang="tr-TR" sz="1000" kern="1200" dirty="0">
                  <a:latin typeface="Verdana" pitchFamily="34" charset="0"/>
                </a:rPr>
                <a:t> Problems Adressed </a:t>
              </a:r>
              <a:r>
                <a:rPr lang="tr-TR" sz="1000" kern="1200" dirty="0" err="1">
                  <a:latin typeface="Verdana" pitchFamily="34" charset="0"/>
                </a:rPr>
                <a:t>by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Mixed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Methods</a:t>
              </a:r>
              <a:endParaRPr lang="tr-TR" sz="1000" kern="1200" dirty="0"/>
            </a:p>
          </p:txBody>
        </p:sp>
        <p:sp>
          <p:nvSpPr>
            <p:cNvPr id="17" name="Freeform 16"/>
            <p:cNvSpPr/>
            <p:nvPr/>
          </p:nvSpPr>
          <p:spPr>
            <a:xfrm rot="19101162">
              <a:off x="2753687" y="3645341"/>
              <a:ext cx="365610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365" tIns="-4514" rIns="186365" bIns="-451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73093" y="3239252"/>
              <a:ext cx="2888688" cy="578467"/>
            </a:xfrm>
            <a:custGeom>
              <a:avLst/>
              <a:gdLst>
                <a:gd name="connsiteX0" fmla="*/ 0 w 2888688"/>
                <a:gd name="connsiteY0" fmla="*/ 57847 h 578467"/>
                <a:gd name="connsiteX1" fmla="*/ 57847 w 2888688"/>
                <a:gd name="connsiteY1" fmla="*/ 0 h 578467"/>
                <a:gd name="connsiteX2" fmla="*/ 2830841 w 2888688"/>
                <a:gd name="connsiteY2" fmla="*/ 0 h 578467"/>
                <a:gd name="connsiteX3" fmla="*/ 2888688 w 2888688"/>
                <a:gd name="connsiteY3" fmla="*/ 57847 h 578467"/>
                <a:gd name="connsiteX4" fmla="*/ 2888688 w 2888688"/>
                <a:gd name="connsiteY4" fmla="*/ 520620 h 578467"/>
                <a:gd name="connsiteX5" fmla="*/ 2830841 w 2888688"/>
                <a:gd name="connsiteY5" fmla="*/ 578467 h 578467"/>
                <a:gd name="connsiteX6" fmla="*/ 57847 w 2888688"/>
                <a:gd name="connsiteY6" fmla="*/ 578467 h 578467"/>
                <a:gd name="connsiteX7" fmla="*/ 0 w 2888688"/>
                <a:gd name="connsiteY7" fmla="*/ 520620 h 578467"/>
                <a:gd name="connsiteX8" fmla="*/ 0 w 2888688"/>
                <a:gd name="connsiteY8" fmla="*/ 57847 h 5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688" h="578467">
                  <a:moveTo>
                    <a:pt x="0" y="57847"/>
                  </a:moveTo>
                  <a:cubicBezTo>
                    <a:pt x="0" y="25899"/>
                    <a:pt x="25899" y="0"/>
                    <a:pt x="57847" y="0"/>
                  </a:cubicBezTo>
                  <a:lnTo>
                    <a:pt x="2830841" y="0"/>
                  </a:lnTo>
                  <a:cubicBezTo>
                    <a:pt x="2862789" y="0"/>
                    <a:pt x="2888688" y="25899"/>
                    <a:pt x="2888688" y="57847"/>
                  </a:cubicBezTo>
                  <a:lnTo>
                    <a:pt x="2888688" y="520620"/>
                  </a:lnTo>
                  <a:cubicBezTo>
                    <a:pt x="2888688" y="552568"/>
                    <a:pt x="2862789" y="578467"/>
                    <a:pt x="2830841" y="578467"/>
                  </a:cubicBezTo>
                  <a:lnTo>
                    <a:pt x="57847" y="578467"/>
                  </a:lnTo>
                  <a:cubicBezTo>
                    <a:pt x="25899" y="578467"/>
                    <a:pt x="0" y="552568"/>
                    <a:pt x="0" y="520620"/>
                  </a:cubicBezTo>
                  <a:lnTo>
                    <a:pt x="0" y="5784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3" tIns="24563" rIns="24563" bIns="2456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2. Choosing a Mixed Methods Design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7400816">
              <a:off x="5699248" y="3148828"/>
              <a:ext cx="798268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77" tIns="-15332" rIns="391877" bIns="-1533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34983" y="2554015"/>
              <a:ext cx="1270983" cy="448816"/>
            </a:xfrm>
            <a:custGeom>
              <a:avLst/>
              <a:gdLst>
                <a:gd name="connsiteX0" fmla="*/ 0 w 1270983"/>
                <a:gd name="connsiteY0" fmla="*/ 44882 h 448816"/>
                <a:gd name="connsiteX1" fmla="*/ 44882 w 1270983"/>
                <a:gd name="connsiteY1" fmla="*/ 0 h 448816"/>
                <a:gd name="connsiteX2" fmla="*/ 1226101 w 1270983"/>
                <a:gd name="connsiteY2" fmla="*/ 0 h 448816"/>
                <a:gd name="connsiteX3" fmla="*/ 1270983 w 1270983"/>
                <a:gd name="connsiteY3" fmla="*/ 44882 h 448816"/>
                <a:gd name="connsiteX4" fmla="*/ 1270983 w 1270983"/>
                <a:gd name="connsiteY4" fmla="*/ 403934 h 448816"/>
                <a:gd name="connsiteX5" fmla="*/ 1226101 w 1270983"/>
                <a:gd name="connsiteY5" fmla="*/ 448816 h 448816"/>
                <a:gd name="connsiteX6" fmla="*/ 44882 w 1270983"/>
                <a:gd name="connsiteY6" fmla="*/ 448816 h 448816"/>
                <a:gd name="connsiteX7" fmla="*/ 0 w 1270983"/>
                <a:gd name="connsiteY7" fmla="*/ 403934 h 448816"/>
                <a:gd name="connsiteX8" fmla="*/ 0 w 1270983"/>
                <a:gd name="connsiteY8" fmla="*/ 44882 h 4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983" h="448816">
                  <a:moveTo>
                    <a:pt x="0" y="44882"/>
                  </a:moveTo>
                  <a:cubicBezTo>
                    <a:pt x="0" y="20094"/>
                    <a:pt x="20094" y="0"/>
                    <a:pt x="44882" y="0"/>
                  </a:cubicBezTo>
                  <a:lnTo>
                    <a:pt x="1226101" y="0"/>
                  </a:lnTo>
                  <a:cubicBezTo>
                    <a:pt x="1250889" y="0"/>
                    <a:pt x="1270983" y="20094"/>
                    <a:pt x="1270983" y="44882"/>
                  </a:cubicBezTo>
                  <a:lnTo>
                    <a:pt x="1270983" y="403934"/>
                  </a:lnTo>
                  <a:cubicBezTo>
                    <a:pt x="1270983" y="428722"/>
                    <a:pt x="1250889" y="448816"/>
                    <a:pt x="1226101" y="448816"/>
                  </a:cubicBezTo>
                  <a:lnTo>
                    <a:pt x="44882" y="448816"/>
                  </a:lnTo>
                  <a:cubicBezTo>
                    <a:pt x="20094" y="448816"/>
                    <a:pt x="0" y="428722"/>
                    <a:pt x="0" y="403934"/>
                  </a:cubicBezTo>
                  <a:lnTo>
                    <a:pt x="0" y="4488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5" tIns="19495" rIns="19495" bIns="194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2.1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Triangulation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9052209">
              <a:off x="5913214" y="3398849"/>
              <a:ext cx="370337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10" tIns="-4632" rIns="188611" bIns="-463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34983" y="3054056"/>
              <a:ext cx="1270983" cy="448816"/>
            </a:xfrm>
            <a:custGeom>
              <a:avLst/>
              <a:gdLst>
                <a:gd name="connsiteX0" fmla="*/ 0 w 1270983"/>
                <a:gd name="connsiteY0" fmla="*/ 44882 h 448816"/>
                <a:gd name="connsiteX1" fmla="*/ 44882 w 1270983"/>
                <a:gd name="connsiteY1" fmla="*/ 0 h 448816"/>
                <a:gd name="connsiteX2" fmla="*/ 1226101 w 1270983"/>
                <a:gd name="connsiteY2" fmla="*/ 0 h 448816"/>
                <a:gd name="connsiteX3" fmla="*/ 1270983 w 1270983"/>
                <a:gd name="connsiteY3" fmla="*/ 44882 h 448816"/>
                <a:gd name="connsiteX4" fmla="*/ 1270983 w 1270983"/>
                <a:gd name="connsiteY4" fmla="*/ 403934 h 448816"/>
                <a:gd name="connsiteX5" fmla="*/ 1226101 w 1270983"/>
                <a:gd name="connsiteY5" fmla="*/ 448816 h 448816"/>
                <a:gd name="connsiteX6" fmla="*/ 44882 w 1270983"/>
                <a:gd name="connsiteY6" fmla="*/ 448816 h 448816"/>
                <a:gd name="connsiteX7" fmla="*/ 0 w 1270983"/>
                <a:gd name="connsiteY7" fmla="*/ 403934 h 448816"/>
                <a:gd name="connsiteX8" fmla="*/ 0 w 1270983"/>
                <a:gd name="connsiteY8" fmla="*/ 44882 h 4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983" h="448816">
                  <a:moveTo>
                    <a:pt x="0" y="44882"/>
                  </a:moveTo>
                  <a:cubicBezTo>
                    <a:pt x="0" y="20094"/>
                    <a:pt x="20094" y="0"/>
                    <a:pt x="44882" y="0"/>
                  </a:cubicBezTo>
                  <a:lnTo>
                    <a:pt x="1226101" y="0"/>
                  </a:lnTo>
                  <a:cubicBezTo>
                    <a:pt x="1250889" y="0"/>
                    <a:pt x="1270983" y="20094"/>
                    <a:pt x="1270983" y="44882"/>
                  </a:cubicBezTo>
                  <a:lnTo>
                    <a:pt x="1270983" y="403934"/>
                  </a:lnTo>
                  <a:cubicBezTo>
                    <a:pt x="1270983" y="428722"/>
                    <a:pt x="1250889" y="448816"/>
                    <a:pt x="1226101" y="448816"/>
                  </a:cubicBezTo>
                  <a:lnTo>
                    <a:pt x="44882" y="448816"/>
                  </a:lnTo>
                  <a:cubicBezTo>
                    <a:pt x="20094" y="448816"/>
                    <a:pt x="0" y="428722"/>
                    <a:pt x="0" y="403934"/>
                  </a:cubicBezTo>
                  <a:lnTo>
                    <a:pt x="0" y="4488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5" tIns="19495" rIns="19495" bIns="194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2.2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Embedded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547791">
              <a:off x="5913214" y="3648870"/>
              <a:ext cx="370337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9" tIns="-4633" rIns="188611" bIns="-463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34983" y="3554098"/>
              <a:ext cx="1270983" cy="448816"/>
            </a:xfrm>
            <a:custGeom>
              <a:avLst/>
              <a:gdLst>
                <a:gd name="connsiteX0" fmla="*/ 0 w 1270983"/>
                <a:gd name="connsiteY0" fmla="*/ 44882 h 448816"/>
                <a:gd name="connsiteX1" fmla="*/ 44882 w 1270983"/>
                <a:gd name="connsiteY1" fmla="*/ 0 h 448816"/>
                <a:gd name="connsiteX2" fmla="*/ 1226101 w 1270983"/>
                <a:gd name="connsiteY2" fmla="*/ 0 h 448816"/>
                <a:gd name="connsiteX3" fmla="*/ 1270983 w 1270983"/>
                <a:gd name="connsiteY3" fmla="*/ 44882 h 448816"/>
                <a:gd name="connsiteX4" fmla="*/ 1270983 w 1270983"/>
                <a:gd name="connsiteY4" fmla="*/ 403934 h 448816"/>
                <a:gd name="connsiteX5" fmla="*/ 1226101 w 1270983"/>
                <a:gd name="connsiteY5" fmla="*/ 448816 h 448816"/>
                <a:gd name="connsiteX6" fmla="*/ 44882 w 1270983"/>
                <a:gd name="connsiteY6" fmla="*/ 448816 h 448816"/>
                <a:gd name="connsiteX7" fmla="*/ 0 w 1270983"/>
                <a:gd name="connsiteY7" fmla="*/ 403934 h 448816"/>
                <a:gd name="connsiteX8" fmla="*/ 0 w 1270983"/>
                <a:gd name="connsiteY8" fmla="*/ 44882 h 4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983" h="448816">
                  <a:moveTo>
                    <a:pt x="0" y="44882"/>
                  </a:moveTo>
                  <a:cubicBezTo>
                    <a:pt x="0" y="20094"/>
                    <a:pt x="20094" y="0"/>
                    <a:pt x="44882" y="0"/>
                  </a:cubicBezTo>
                  <a:lnTo>
                    <a:pt x="1226101" y="0"/>
                  </a:lnTo>
                  <a:cubicBezTo>
                    <a:pt x="1250889" y="0"/>
                    <a:pt x="1270983" y="20094"/>
                    <a:pt x="1270983" y="44882"/>
                  </a:cubicBezTo>
                  <a:lnTo>
                    <a:pt x="1270983" y="403934"/>
                  </a:lnTo>
                  <a:cubicBezTo>
                    <a:pt x="1270983" y="428722"/>
                    <a:pt x="1250889" y="448816"/>
                    <a:pt x="1226101" y="448816"/>
                  </a:cubicBezTo>
                  <a:lnTo>
                    <a:pt x="44882" y="448816"/>
                  </a:lnTo>
                  <a:cubicBezTo>
                    <a:pt x="20094" y="448816"/>
                    <a:pt x="0" y="428722"/>
                    <a:pt x="0" y="403934"/>
                  </a:cubicBezTo>
                  <a:lnTo>
                    <a:pt x="0" y="4488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5" tIns="19495" rIns="19495" bIns="194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2.3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Explanatory Design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4199184">
              <a:off x="5699248" y="3898891"/>
              <a:ext cx="798268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876" tIns="-15331" rIns="391878" bIns="-1533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34983" y="4054140"/>
              <a:ext cx="1270983" cy="448816"/>
            </a:xfrm>
            <a:custGeom>
              <a:avLst/>
              <a:gdLst>
                <a:gd name="connsiteX0" fmla="*/ 0 w 1270983"/>
                <a:gd name="connsiteY0" fmla="*/ 44882 h 448816"/>
                <a:gd name="connsiteX1" fmla="*/ 44882 w 1270983"/>
                <a:gd name="connsiteY1" fmla="*/ 0 h 448816"/>
                <a:gd name="connsiteX2" fmla="*/ 1226101 w 1270983"/>
                <a:gd name="connsiteY2" fmla="*/ 0 h 448816"/>
                <a:gd name="connsiteX3" fmla="*/ 1270983 w 1270983"/>
                <a:gd name="connsiteY3" fmla="*/ 44882 h 448816"/>
                <a:gd name="connsiteX4" fmla="*/ 1270983 w 1270983"/>
                <a:gd name="connsiteY4" fmla="*/ 403934 h 448816"/>
                <a:gd name="connsiteX5" fmla="*/ 1226101 w 1270983"/>
                <a:gd name="connsiteY5" fmla="*/ 448816 h 448816"/>
                <a:gd name="connsiteX6" fmla="*/ 44882 w 1270983"/>
                <a:gd name="connsiteY6" fmla="*/ 448816 h 448816"/>
                <a:gd name="connsiteX7" fmla="*/ 0 w 1270983"/>
                <a:gd name="connsiteY7" fmla="*/ 403934 h 448816"/>
                <a:gd name="connsiteX8" fmla="*/ 0 w 1270983"/>
                <a:gd name="connsiteY8" fmla="*/ 44882 h 4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0983" h="448816">
                  <a:moveTo>
                    <a:pt x="0" y="44882"/>
                  </a:moveTo>
                  <a:cubicBezTo>
                    <a:pt x="0" y="20094"/>
                    <a:pt x="20094" y="0"/>
                    <a:pt x="44882" y="0"/>
                  </a:cubicBezTo>
                  <a:lnTo>
                    <a:pt x="1226101" y="0"/>
                  </a:lnTo>
                  <a:cubicBezTo>
                    <a:pt x="1250889" y="0"/>
                    <a:pt x="1270983" y="20094"/>
                    <a:pt x="1270983" y="44882"/>
                  </a:cubicBezTo>
                  <a:lnTo>
                    <a:pt x="1270983" y="403934"/>
                  </a:lnTo>
                  <a:cubicBezTo>
                    <a:pt x="1270983" y="428722"/>
                    <a:pt x="1250889" y="448816"/>
                    <a:pt x="1226101" y="448816"/>
                  </a:cubicBezTo>
                  <a:lnTo>
                    <a:pt x="44882" y="448816"/>
                  </a:lnTo>
                  <a:cubicBezTo>
                    <a:pt x="20094" y="448816"/>
                    <a:pt x="0" y="428722"/>
                    <a:pt x="0" y="403934"/>
                  </a:cubicBezTo>
                  <a:lnTo>
                    <a:pt x="0" y="4488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495" tIns="19495" rIns="19495" bIns="194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2.4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Exploratory Design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3285660">
              <a:off x="2699744" y="3960188"/>
              <a:ext cx="473496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7609" tIns="-7211" rIns="237612" bIns="-721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73093" y="3868945"/>
              <a:ext cx="2888688" cy="578467"/>
            </a:xfrm>
            <a:custGeom>
              <a:avLst/>
              <a:gdLst>
                <a:gd name="connsiteX0" fmla="*/ 0 w 2888688"/>
                <a:gd name="connsiteY0" fmla="*/ 57847 h 578467"/>
                <a:gd name="connsiteX1" fmla="*/ 57847 w 2888688"/>
                <a:gd name="connsiteY1" fmla="*/ 0 h 578467"/>
                <a:gd name="connsiteX2" fmla="*/ 2830841 w 2888688"/>
                <a:gd name="connsiteY2" fmla="*/ 0 h 578467"/>
                <a:gd name="connsiteX3" fmla="*/ 2888688 w 2888688"/>
                <a:gd name="connsiteY3" fmla="*/ 57847 h 578467"/>
                <a:gd name="connsiteX4" fmla="*/ 2888688 w 2888688"/>
                <a:gd name="connsiteY4" fmla="*/ 520620 h 578467"/>
                <a:gd name="connsiteX5" fmla="*/ 2830841 w 2888688"/>
                <a:gd name="connsiteY5" fmla="*/ 578467 h 578467"/>
                <a:gd name="connsiteX6" fmla="*/ 57847 w 2888688"/>
                <a:gd name="connsiteY6" fmla="*/ 578467 h 578467"/>
                <a:gd name="connsiteX7" fmla="*/ 0 w 2888688"/>
                <a:gd name="connsiteY7" fmla="*/ 520620 h 578467"/>
                <a:gd name="connsiteX8" fmla="*/ 0 w 2888688"/>
                <a:gd name="connsiteY8" fmla="*/ 57847 h 5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8688" h="578467">
                  <a:moveTo>
                    <a:pt x="0" y="57847"/>
                  </a:moveTo>
                  <a:cubicBezTo>
                    <a:pt x="0" y="25899"/>
                    <a:pt x="25899" y="0"/>
                    <a:pt x="57847" y="0"/>
                  </a:cubicBezTo>
                  <a:lnTo>
                    <a:pt x="2830841" y="0"/>
                  </a:lnTo>
                  <a:cubicBezTo>
                    <a:pt x="2862789" y="0"/>
                    <a:pt x="2888688" y="25899"/>
                    <a:pt x="2888688" y="57847"/>
                  </a:cubicBezTo>
                  <a:lnTo>
                    <a:pt x="2888688" y="520620"/>
                  </a:lnTo>
                  <a:cubicBezTo>
                    <a:pt x="2888688" y="552568"/>
                    <a:pt x="2862789" y="578467"/>
                    <a:pt x="2830841" y="578467"/>
                  </a:cubicBezTo>
                  <a:lnTo>
                    <a:pt x="57847" y="578467"/>
                  </a:lnTo>
                  <a:cubicBezTo>
                    <a:pt x="25899" y="578467"/>
                    <a:pt x="0" y="552568"/>
                    <a:pt x="0" y="520620"/>
                  </a:cubicBezTo>
                  <a:lnTo>
                    <a:pt x="0" y="5784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563" tIns="24563" rIns="24563" bIns="24563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3. Introducing a Mixed Method Study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4484153">
              <a:off x="2417627" y="4267384"/>
              <a:ext cx="1037730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5622" tIns="-21317" rIns="505622" bIns="-2131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73093" y="4498638"/>
              <a:ext cx="2898789" cy="547865"/>
            </a:xfrm>
            <a:custGeom>
              <a:avLst/>
              <a:gdLst>
                <a:gd name="connsiteX0" fmla="*/ 0 w 2898789"/>
                <a:gd name="connsiteY0" fmla="*/ 54787 h 547865"/>
                <a:gd name="connsiteX1" fmla="*/ 54787 w 2898789"/>
                <a:gd name="connsiteY1" fmla="*/ 0 h 547865"/>
                <a:gd name="connsiteX2" fmla="*/ 2844003 w 2898789"/>
                <a:gd name="connsiteY2" fmla="*/ 0 h 547865"/>
                <a:gd name="connsiteX3" fmla="*/ 2898790 w 2898789"/>
                <a:gd name="connsiteY3" fmla="*/ 54787 h 547865"/>
                <a:gd name="connsiteX4" fmla="*/ 2898789 w 2898789"/>
                <a:gd name="connsiteY4" fmla="*/ 493079 h 547865"/>
                <a:gd name="connsiteX5" fmla="*/ 2844002 w 2898789"/>
                <a:gd name="connsiteY5" fmla="*/ 547866 h 547865"/>
                <a:gd name="connsiteX6" fmla="*/ 54787 w 2898789"/>
                <a:gd name="connsiteY6" fmla="*/ 547865 h 547865"/>
                <a:gd name="connsiteX7" fmla="*/ 0 w 2898789"/>
                <a:gd name="connsiteY7" fmla="*/ 493078 h 547865"/>
                <a:gd name="connsiteX8" fmla="*/ 0 w 2898789"/>
                <a:gd name="connsiteY8" fmla="*/ 54787 h 54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8789" h="547865">
                  <a:moveTo>
                    <a:pt x="0" y="54787"/>
                  </a:moveTo>
                  <a:cubicBezTo>
                    <a:pt x="0" y="24529"/>
                    <a:pt x="24529" y="0"/>
                    <a:pt x="54787" y="0"/>
                  </a:cubicBezTo>
                  <a:lnTo>
                    <a:pt x="2844003" y="0"/>
                  </a:lnTo>
                  <a:cubicBezTo>
                    <a:pt x="2874261" y="0"/>
                    <a:pt x="2898790" y="24529"/>
                    <a:pt x="2898790" y="54787"/>
                  </a:cubicBezTo>
                  <a:cubicBezTo>
                    <a:pt x="2898790" y="200884"/>
                    <a:pt x="2898789" y="346982"/>
                    <a:pt x="2898789" y="493079"/>
                  </a:cubicBezTo>
                  <a:cubicBezTo>
                    <a:pt x="2898789" y="523337"/>
                    <a:pt x="2874260" y="547866"/>
                    <a:pt x="2844002" y="547866"/>
                  </a:cubicBezTo>
                  <a:lnTo>
                    <a:pt x="54787" y="547865"/>
                  </a:lnTo>
                  <a:cubicBezTo>
                    <a:pt x="24529" y="547865"/>
                    <a:pt x="0" y="523336"/>
                    <a:pt x="0" y="493078"/>
                  </a:cubicBezTo>
                  <a:lnTo>
                    <a:pt x="0" y="5478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666" tIns="23666" rIns="23666" bIns="23666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4. Collecting Data in Mixed Methods Research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4827609">
              <a:off x="2112271" y="4579645"/>
              <a:ext cx="1648441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5709" tIns="-36586" rIns="795709" bIns="-3658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3093" y="5097729"/>
              <a:ext cx="2838787" cy="598729"/>
            </a:xfrm>
            <a:custGeom>
              <a:avLst/>
              <a:gdLst>
                <a:gd name="connsiteX0" fmla="*/ 0 w 2838787"/>
                <a:gd name="connsiteY0" fmla="*/ 59873 h 598729"/>
                <a:gd name="connsiteX1" fmla="*/ 59873 w 2838787"/>
                <a:gd name="connsiteY1" fmla="*/ 0 h 598729"/>
                <a:gd name="connsiteX2" fmla="*/ 2778914 w 2838787"/>
                <a:gd name="connsiteY2" fmla="*/ 0 h 598729"/>
                <a:gd name="connsiteX3" fmla="*/ 2838787 w 2838787"/>
                <a:gd name="connsiteY3" fmla="*/ 59873 h 598729"/>
                <a:gd name="connsiteX4" fmla="*/ 2838787 w 2838787"/>
                <a:gd name="connsiteY4" fmla="*/ 538856 h 598729"/>
                <a:gd name="connsiteX5" fmla="*/ 2778914 w 2838787"/>
                <a:gd name="connsiteY5" fmla="*/ 598729 h 598729"/>
                <a:gd name="connsiteX6" fmla="*/ 59873 w 2838787"/>
                <a:gd name="connsiteY6" fmla="*/ 598729 h 598729"/>
                <a:gd name="connsiteX7" fmla="*/ 0 w 2838787"/>
                <a:gd name="connsiteY7" fmla="*/ 538856 h 598729"/>
                <a:gd name="connsiteX8" fmla="*/ 0 w 2838787"/>
                <a:gd name="connsiteY8" fmla="*/ 59873 h 59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787" h="598729">
                  <a:moveTo>
                    <a:pt x="0" y="59873"/>
                  </a:moveTo>
                  <a:cubicBezTo>
                    <a:pt x="0" y="26806"/>
                    <a:pt x="26806" y="0"/>
                    <a:pt x="59873" y="0"/>
                  </a:cubicBezTo>
                  <a:lnTo>
                    <a:pt x="2778914" y="0"/>
                  </a:lnTo>
                  <a:cubicBezTo>
                    <a:pt x="2811981" y="0"/>
                    <a:pt x="2838787" y="26806"/>
                    <a:pt x="2838787" y="59873"/>
                  </a:cubicBezTo>
                  <a:lnTo>
                    <a:pt x="2838787" y="538856"/>
                  </a:lnTo>
                  <a:cubicBezTo>
                    <a:pt x="2838787" y="571923"/>
                    <a:pt x="2811981" y="598729"/>
                    <a:pt x="2778914" y="598729"/>
                  </a:cubicBezTo>
                  <a:lnTo>
                    <a:pt x="59873" y="598729"/>
                  </a:lnTo>
                  <a:cubicBezTo>
                    <a:pt x="26806" y="598729"/>
                    <a:pt x="0" y="571923"/>
                    <a:pt x="0" y="538856"/>
                  </a:cubicBezTo>
                  <a:lnTo>
                    <a:pt x="0" y="5987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156" tIns="25156" rIns="25156" bIns="25156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5. Analyzing Data in Mixed Methods Research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4964888">
              <a:off x="1854343" y="4840316"/>
              <a:ext cx="2164298" cy="9252"/>
            </a:xfrm>
            <a:custGeom>
              <a:avLst/>
              <a:gdLst>
                <a:gd name="connsiteX0" fmla="*/ 0 w 10000"/>
                <a:gd name="connsiteY0" fmla="*/ 5000 h 10000"/>
                <a:gd name="connsiteX1" fmla="*/ 10000 w 10000"/>
                <a:gd name="connsiteY1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0000" y="500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0741" tIns="-49481" rIns="1040742" bIns="-49482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3093" y="5747684"/>
              <a:ext cx="2849087" cy="341502"/>
            </a:xfrm>
            <a:custGeom>
              <a:avLst/>
              <a:gdLst>
                <a:gd name="connsiteX0" fmla="*/ 0 w 2849087"/>
                <a:gd name="connsiteY0" fmla="*/ 34150 h 341502"/>
                <a:gd name="connsiteX1" fmla="*/ 34150 w 2849087"/>
                <a:gd name="connsiteY1" fmla="*/ 0 h 341502"/>
                <a:gd name="connsiteX2" fmla="*/ 2814937 w 2849087"/>
                <a:gd name="connsiteY2" fmla="*/ 0 h 341502"/>
                <a:gd name="connsiteX3" fmla="*/ 2849087 w 2849087"/>
                <a:gd name="connsiteY3" fmla="*/ 34150 h 341502"/>
                <a:gd name="connsiteX4" fmla="*/ 2849087 w 2849087"/>
                <a:gd name="connsiteY4" fmla="*/ 307352 h 341502"/>
                <a:gd name="connsiteX5" fmla="*/ 2814937 w 2849087"/>
                <a:gd name="connsiteY5" fmla="*/ 341502 h 341502"/>
                <a:gd name="connsiteX6" fmla="*/ 34150 w 2849087"/>
                <a:gd name="connsiteY6" fmla="*/ 341502 h 341502"/>
                <a:gd name="connsiteX7" fmla="*/ 0 w 2849087"/>
                <a:gd name="connsiteY7" fmla="*/ 307352 h 341502"/>
                <a:gd name="connsiteX8" fmla="*/ 0 w 2849087"/>
                <a:gd name="connsiteY8" fmla="*/ 34150 h 34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9087" h="341502">
                  <a:moveTo>
                    <a:pt x="0" y="34150"/>
                  </a:moveTo>
                  <a:cubicBezTo>
                    <a:pt x="0" y="15289"/>
                    <a:pt x="15289" y="0"/>
                    <a:pt x="34150" y="0"/>
                  </a:cubicBezTo>
                  <a:lnTo>
                    <a:pt x="2814937" y="0"/>
                  </a:lnTo>
                  <a:cubicBezTo>
                    <a:pt x="2833798" y="0"/>
                    <a:pt x="2849087" y="15289"/>
                    <a:pt x="2849087" y="34150"/>
                  </a:cubicBezTo>
                  <a:lnTo>
                    <a:pt x="2849087" y="307352"/>
                  </a:lnTo>
                  <a:cubicBezTo>
                    <a:pt x="2849087" y="326213"/>
                    <a:pt x="2833798" y="341502"/>
                    <a:pt x="2814937" y="341502"/>
                  </a:cubicBezTo>
                  <a:lnTo>
                    <a:pt x="34150" y="341502"/>
                  </a:lnTo>
                  <a:cubicBezTo>
                    <a:pt x="15289" y="341502"/>
                    <a:pt x="0" y="326213"/>
                    <a:pt x="0" y="307352"/>
                  </a:cubicBezTo>
                  <a:lnTo>
                    <a:pt x="0" y="3415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622" tIns="17622" rIns="17622" bIns="17622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6. </a:t>
              </a:r>
              <a:r>
                <a:rPr lang="tr-TR" sz="1200" kern="1200" dirty="0">
                  <a:solidFill>
                    <a:schemeClr val="tx2">
                      <a:shade val="75000"/>
                    </a:schemeClr>
                  </a:solidFill>
                  <a:latin typeface="Verdana" pitchFamily="34" charset="0"/>
                </a:rPr>
                <a:t>Reviewing Mixed Methods Studies (Ch3&amp;Appendicies)</a:t>
              </a:r>
              <a:endParaRPr lang="tr-TR" sz="1200" kern="12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is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>
                <a:latin typeface="Verdana" pitchFamily="34" charset="0"/>
              </a:rPr>
              <a:t>According to the definition, mixed methods reseach involves both collecting and analyzing quantitative and qualitative data.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What is quantitative data?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What is qualitative data?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571876"/>
            <a:ext cx="72152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>
                <a:solidFill>
                  <a:schemeClr val="accent3"/>
                </a:solidFill>
                <a:latin typeface="Verdana" pitchFamily="34" charset="0"/>
              </a:rPr>
              <a:t>Quantitative data -&gt; </a:t>
            </a:r>
            <a:r>
              <a:rPr lang="en-US">
                <a:latin typeface="Verdana" pitchFamily="34" charset="0"/>
              </a:rPr>
              <a:t>Quantitative data includes closed-ened information such as that found on attitude, behavior or performance instruments. 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>
                <a:solidFill>
                  <a:schemeClr val="accent3"/>
                </a:solidFill>
                <a:latin typeface="Verdana" pitchFamily="34" charset="0"/>
              </a:rPr>
              <a:t>Qualitative data-&gt; </a:t>
            </a:r>
            <a:r>
              <a:rPr lang="en-US">
                <a:latin typeface="Verdana" pitchFamily="34" charset="0"/>
              </a:rPr>
              <a:t>Qualitative data consists of open-ended information that the researcher gathers through interviews with participants.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786050" y="1857364"/>
          <a:ext cx="5667372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0066" y="2214554"/>
          <a:ext cx="2714612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1392215" y="389255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77500" lnSpcReduction="2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5.1 Concurrent Data Analysis Procedures in Triangulation and Embedded Designs</a:t>
            </a:r>
            <a:endParaRPr lang="tr-TR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214414" y="1611314"/>
          <a:ext cx="6096000" cy="1889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214414" y="3611578"/>
          <a:ext cx="6357982" cy="260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77500" lnSpcReduction="2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5.2 Sequential Data Analysis Procedures in Embedded and Explanatory Designs</a:t>
            </a:r>
            <a:endParaRPr lang="tr-TR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214414" y="1611314"/>
          <a:ext cx="6096000" cy="1889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142976" y="3214686"/>
          <a:ext cx="7572428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77500" lnSpcReduction="2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5.3 Sequential Data Analysis Procedures in Embedded and Exploratory Designs</a:t>
            </a:r>
            <a:endParaRPr lang="tr-TR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1000108"/>
          <a:ext cx="7215238" cy="5314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705">
                <a:tc>
                  <a:txBody>
                    <a:bodyPr/>
                    <a:lstStyle/>
                    <a:p>
                      <a:r>
                        <a:rPr lang="tr-TR" sz="1500" dirty="0"/>
                        <a:t>Concurrent Designs</a:t>
                      </a:r>
                    </a:p>
                    <a:p>
                      <a:r>
                        <a:rPr lang="tr-TR" sz="1500" dirty="0"/>
                        <a:t>(Triangulation, Embedded)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dirty="0"/>
                        <a:t>Minimizing the 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443">
                <a:tc>
                  <a:txBody>
                    <a:bodyPr/>
                    <a:lstStyle/>
                    <a:p>
                      <a:r>
                        <a:rPr lang="tr-TR" sz="1500" dirty="0"/>
                        <a:t>Data  collection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Selecting different individuals for the qualittive</a:t>
                      </a:r>
                      <a:r>
                        <a:rPr lang="tr-TR" sz="1500" baseline="0" dirty="0"/>
                        <a:t> and quantitative data collection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Unequal sample sizes for the qualitative and quantitative dta collection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Not following up on contradictory results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Introducing potential bias through dat collection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tr-TR" sz="1500" dirty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Draw quantitative and qualitative samples from same population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Use large qualitative samples or weight the cases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Follow up on contradictory results or reexamine data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Use unobtrusive data collection procedures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435">
                <a:tc>
                  <a:txBody>
                    <a:bodyPr/>
                    <a:lstStyle/>
                    <a:p>
                      <a:r>
                        <a:rPr lang="tr-TR" sz="1500" dirty="0"/>
                        <a:t>Data analysis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Inadequate data transformation approaches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Inadequate approaches to coverging the data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Not addressing validity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Two types of data do not address the same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5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Keep the transformation straightforward (e.g</a:t>
                      </a:r>
                      <a:r>
                        <a:rPr lang="tr-TR" sz="1500" baseline="0" dirty="0"/>
                        <a:t> count codes or themes and weight them)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Develop a matrix with quantitative categorical data and qualitative themes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Address pote. issues for quan and qual valid.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Address the same question in both quan and qual approaches</a:t>
                      </a: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77500" lnSpcReduction="2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5.4 Potential Threats to the Validity of Concurrent Designs</a:t>
            </a:r>
            <a:endParaRPr lang="tr-TR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1000108"/>
          <a:ext cx="7358114" cy="482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r>
                        <a:rPr lang="tr-TR" sz="1500" dirty="0"/>
                        <a:t>Sequential Designs</a:t>
                      </a:r>
                      <a:r>
                        <a:rPr lang="tr-TR" sz="1500" baseline="0" dirty="0"/>
                        <a:t> </a:t>
                      </a:r>
                      <a:r>
                        <a:rPr lang="tr-TR" sz="1500" dirty="0"/>
                        <a:t>(Explanatory,</a:t>
                      </a:r>
                      <a:r>
                        <a:rPr lang="tr-TR" sz="1500" baseline="0" dirty="0"/>
                        <a:t> Exploratory, Embedded</a:t>
                      </a:r>
                      <a:r>
                        <a:rPr lang="tr-TR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500" dirty="0"/>
                        <a:t>Minimizing the 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82">
                <a:tc>
                  <a:txBody>
                    <a:bodyPr/>
                    <a:lstStyle/>
                    <a:p>
                      <a:r>
                        <a:rPr lang="tr-TR" sz="1500" dirty="0"/>
                        <a:t>Data  collection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Selecting the same or different individuals for the qualitative</a:t>
                      </a:r>
                      <a:r>
                        <a:rPr lang="tr-TR" sz="1500" baseline="0" dirty="0"/>
                        <a:t> and quantitative data collection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Using the same sample sizes for the qualitative and quantitative dta collection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Not choosing participants for the follow-up who help explain significant results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Not designing an instrument with sound psychometric properties</a:t>
                      </a:r>
                      <a:endParaRPr lang="tr-T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tr-TR" sz="1500" dirty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Select the same ndividuals for an Explanatory Design and different individuals for the Exploratory Design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Use large sample for quantitative and small sample size for qualitative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Choose same individuals for the qual follow-up and the quan first phase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Use rigorous procedures for developing and validating the new instrument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tr-T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701">
                <a:tc>
                  <a:txBody>
                    <a:bodyPr/>
                    <a:lstStyle/>
                    <a:p>
                      <a:r>
                        <a:rPr lang="tr-TR" sz="1500" dirty="0"/>
                        <a:t>Data analysis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Choosing weak quan results to follow up on qualitatively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Choosing weak qual findings to follow up on quantitatively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Not addressing validity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5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dirty="0"/>
                        <a:t> Choose significant results or strong predictors to follow up on</a:t>
                      </a:r>
                      <a:endParaRPr lang="tr-TR" sz="1500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Use major themes as the basis for the quan follow up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tr-TR" sz="1500" baseline="0" dirty="0"/>
                        <a:t> Address both quan and qual 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 fontScale="85000" lnSpcReduction="10000"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400" dirty="0">
                <a:solidFill>
                  <a:schemeClr val="tx2">
                    <a:shade val="75000"/>
                  </a:schemeClr>
                </a:solidFill>
                <a:latin typeface="Verdana" pitchFamily="34" charset="0"/>
              </a:rPr>
              <a:t>5.5 Potential Threats to the Validity of Sequential Designs</a:t>
            </a:r>
            <a:endParaRPr lang="tr-TR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/>
            <a:r>
              <a:rPr lang="tr-TR" sz="2400" dirty="0">
                <a:solidFill>
                  <a:schemeClr val="tx2"/>
                </a:solidFill>
                <a:latin typeface="Verdana" pitchFamily="34" charset="0"/>
              </a:rPr>
              <a:t>6. </a:t>
            </a:r>
            <a:r>
              <a:rPr lang="tr-TR" sz="2400" dirty="0" err="1">
                <a:solidFill>
                  <a:schemeClr val="tx2"/>
                </a:solidFill>
                <a:latin typeface="Verdana" pitchFamily="34" charset="0"/>
              </a:rPr>
              <a:t>Reviewing</a:t>
            </a:r>
            <a:r>
              <a:rPr lang="tr-TR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latin typeface="Verdana" pitchFamily="34" charset="0"/>
              </a:rPr>
              <a:t>Mixed</a:t>
            </a:r>
            <a:r>
              <a:rPr lang="tr-TR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latin typeface="Verdana" pitchFamily="34" charset="0"/>
              </a:rPr>
              <a:t>Methods</a:t>
            </a:r>
            <a:r>
              <a:rPr lang="tr-TR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tr-TR" sz="2400" dirty="0" err="1">
                <a:solidFill>
                  <a:schemeClr val="tx2"/>
                </a:solidFill>
                <a:latin typeface="Verdana" pitchFamily="34" charset="0"/>
              </a:rPr>
              <a:t>Studies</a:t>
            </a:r>
            <a:r>
              <a:rPr lang="tr-TR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endParaRPr lang="tr-TR" sz="200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7997" y="995343"/>
            <a:ext cx="7556632" cy="5153041"/>
            <a:chOff x="1007997" y="995343"/>
            <a:chExt cx="7556632" cy="5153041"/>
          </a:xfrm>
        </p:grpSpPr>
        <p:sp>
          <p:nvSpPr>
            <p:cNvPr id="3" name="Freeform 2"/>
            <p:cNvSpPr/>
            <p:nvPr/>
          </p:nvSpPr>
          <p:spPr>
            <a:xfrm>
              <a:off x="1007997" y="3160545"/>
              <a:ext cx="1809673" cy="1297574"/>
            </a:xfrm>
            <a:custGeom>
              <a:avLst/>
              <a:gdLst>
                <a:gd name="connsiteX0" fmla="*/ 0 w 1809673"/>
                <a:gd name="connsiteY0" fmla="*/ 129757 h 1297574"/>
                <a:gd name="connsiteX1" fmla="*/ 129757 w 1809673"/>
                <a:gd name="connsiteY1" fmla="*/ 0 h 1297574"/>
                <a:gd name="connsiteX2" fmla="*/ 1679916 w 1809673"/>
                <a:gd name="connsiteY2" fmla="*/ 0 h 1297574"/>
                <a:gd name="connsiteX3" fmla="*/ 1809673 w 1809673"/>
                <a:gd name="connsiteY3" fmla="*/ 129757 h 1297574"/>
                <a:gd name="connsiteX4" fmla="*/ 1809673 w 1809673"/>
                <a:gd name="connsiteY4" fmla="*/ 1167817 h 1297574"/>
                <a:gd name="connsiteX5" fmla="*/ 1679916 w 1809673"/>
                <a:gd name="connsiteY5" fmla="*/ 1297574 h 1297574"/>
                <a:gd name="connsiteX6" fmla="*/ 129757 w 1809673"/>
                <a:gd name="connsiteY6" fmla="*/ 1297574 h 1297574"/>
                <a:gd name="connsiteX7" fmla="*/ 0 w 1809673"/>
                <a:gd name="connsiteY7" fmla="*/ 1167817 h 1297574"/>
                <a:gd name="connsiteX8" fmla="*/ 0 w 1809673"/>
                <a:gd name="connsiteY8" fmla="*/ 129757 h 129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673" h="1297574">
                  <a:moveTo>
                    <a:pt x="0" y="129757"/>
                  </a:moveTo>
                  <a:cubicBezTo>
                    <a:pt x="0" y="58094"/>
                    <a:pt x="58094" y="0"/>
                    <a:pt x="129757" y="0"/>
                  </a:cubicBezTo>
                  <a:lnTo>
                    <a:pt x="1679916" y="0"/>
                  </a:lnTo>
                  <a:cubicBezTo>
                    <a:pt x="1751579" y="0"/>
                    <a:pt x="1809673" y="58094"/>
                    <a:pt x="1809673" y="129757"/>
                  </a:cubicBezTo>
                  <a:lnTo>
                    <a:pt x="1809673" y="1167817"/>
                  </a:lnTo>
                  <a:cubicBezTo>
                    <a:pt x="1809673" y="1239480"/>
                    <a:pt x="1751579" y="1297574"/>
                    <a:pt x="1679916" y="1297574"/>
                  </a:cubicBezTo>
                  <a:lnTo>
                    <a:pt x="129757" y="1297574"/>
                  </a:lnTo>
                  <a:cubicBezTo>
                    <a:pt x="58094" y="1297574"/>
                    <a:pt x="0" y="1239480"/>
                    <a:pt x="0" y="1167817"/>
                  </a:cubicBezTo>
                  <a:lnTo>
                    <a:pt x="0" y="12975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895" tIns="46895" rIns="46895" bIns="4689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400" kern="1200" dirty="0">
                  <a:latin typeface="Verdana" pitchFamily="34" charset="0"/>
                </a:rPr>
                <a:t>Mixed Methods Research</a:t>
              </a:r>
            </a:p>
          </p:txBody>
        </p:sp>
        <p:sp>
          <p:nvSpPr>
            <p:cNvPr id="4" name="Freeform 3"/>
            <p:cNvSpPr/>
            <p:nvPr/>
          </p:nvSpPr>
          <p:spPr>
            <a:xfrm rot="16660232">
              <a:off x="1922707" y="2781034"/>
              <a:ext cx="2065641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3879" tIns="-46922" rIns="993880" bIns="-46922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093385" y="1470280"/>
              <a:ext cx="2915254" cy="583787"/>
            </a:xfrm>
            <a:custGeom>
              <a:avLst/>
              <a:gdLst>
                <a:gd name="connsiteX0" fmla="*/ 0 w 2915254"/>
                <a:gd name="connsiteY0" fmla="*/ 58379 h 583787"/>
                <a:gd name="connsiteX1" fmla="*/ 58379 w 2915254"/>
                <a:gd name="connsiteY1" fmla="*/ 0 h 583787"/>
                <a:gd name="connsiteX2" fmla="*/ 2856875 w 2915254"/>
                <a:gd name="connsiteY2" fmla="*/ 0 h 583787"/>
                <a:gd name="connsiteX3" fmla="*/ 2915254 w 2915254"/>
                <a:gd name="connsiteY3" fmla="*/ 58379 h 583787"/>
                <a:gd name="connsiteX4" fmla="*/ 2915254 w 2915254"/>
                <a:gd name="connsiteY4" fmla="*/ 525408 h 583787"/>
                <a:gd name="connsiteX5" fmla="*/ 2856875 w 2915254"/>
                <a:gd name="connsiteY5" fmla="*/ 583787 h 583787"/>
                <a:gd name="connsiteX6" fmla="*/ 58379 w 2915254"/>
                <a:gd name="connsiteY6" fmla="*/ 583787 h 583787"/>
                <a:gd name="connsiteX7" fmla="*/ 0 w 2915254"/>
                <a:gd name="connsiteY7" fmla="*/ 525408 h 583787"/>
                <a:gd name="connsiteX8" fmla="*/ 0 w 2915254"/>
                <a:gd name="connsiteY8" fmla="*/ 58379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5254" h="583787">
                  <a:moveTo>
                    <a:pt x="0" y="58379"/>
                  </a:moveTo>
                  <a:cubicBezTo>
                    <a:pt x="0" y="26137"/>
                    <a:pt x="26137" y="0"/>
                    <a:pt x="58379" y="0"/>
                  </a:cubicBezTo>
                  <a:lnTo>
                    <a:pt x="2856875" y="0"/>
                  </a:lnTo>
                  <a:cubicBezTo>
                    <a:pt x="2889117" y="0"/>
                    <a:pt x="2915254" y="26137"/>
                    <a:pt x="2915254" y="58379"/>
                  </a:cubicBezTo>
                  <a:lnTo>
                    <a:pt x="2915254" y="525408"/>
                  </a:lnTo>
                  <a:cubicBezTo>
                    <a:pt x="2915254" y="557650"/>
                    <a:pt x="2889117" y="583787"/>
                    <a:pt x="2856875" y="583787"/>
                  </a:cubicBezTo>
                  <a:lnTo>
                    <a:pt x="58379" y="583787"/>
                  </a:lnTo>
                  <a:cubicBezTo>
                    <a:pt x="26137" y="583787"/>
                    <a:pt x="0" y="557650"/>
                    <a:pt x="0" y="525408"/>
                  </a:cubicBezTo>
                  <a:lnTo>
                    <a:pt x="0" y="583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19" tIns="24719" rIns="24719" bIns="24719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1. Introduction to Mixed Methods Research</a:t>
              </a:r>
            </a:p>
          </p:txBody>
        </p:sp>
        <p:sp>
          <p:nvSpPr>
            <p:cNvPr id="9" name="Freeform 8"/>
            <p:cNvSpPr/>
            <p:nvPr/>
          </p:nvSpPr>
          <p:spPr>
            <a:xfrm rot="17692822">
              <a:off x="5818830" y="1460200"/>
              <a:ext cx="655332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3983" tIns="-11664" rIns="323983" bIns="-1166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84353" y="995343"/>
              <a:ext cx="2280276" cy="344643"/>
            </a:xfrm>
            <a:custGeom>
              <a:avLst/>
              <a:gdLst>
                <a:gd name="connsiteX0" fmla="*/ 0 w 2280276"/>
                <a:gd name="connsiteY0" fmla="*/ 34464 h 344643"/>
                <a:gd name="connsiteX1" fmla="*/ 34464 w 2280276"/>
                <a:gd name="connsiteY1" fmla="*/ 0 h 344643"/>
                <a:gd name="connsiteX2" fmla="*/ 2245812 w 2280276"/>
                <a:gd name="connsiteY2" fmla="*/ 0 h 344643"/>
                <a:gd name="connsiteX3" fmla="*/ 2280276 w 2280276"/>
                <a:gd name="connsiteY3" fmla="*/ 34464 h 344643"/>
                <a:gd name="connsiteX4" fmla="*/ 2280276 w 2280276"/>
                <a:gd name="connsiteY4" fmla="*/ 310179 h 344643"/>
                <a:gd name="connsiteX5" fmla="*/ 2245812 w 2280276"/>
                <a:gd name="connsiteY5" fmla="*/ 344643 h 344643"/>
                <a:gd name="connsiteX6" fmla="*/ 34464 w 2280276"/>
                <a:gd name="connsiteY6" fmla="*/ 344643 h 344643"/>
                <a:gd name="connsiteX7" fmla="*/ 0 w 2280276"/>
                <a:gd name="connsiteY7" fmla="*/ 310179 h 344643"/>
                <a:gd name="connsiteX8" fmla="*/ 0 w 2280276"/>
                <a:gd name="connsiteY8" fmla="*/ 34464 h 34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276" h="344643">
                  <a:moveTo>
                    <a:pt x="0" y="34464"/>
                  </a:moveTo>
                  <a:cubicBezTo>
                    <a:pt x="0" y="15430"/>
                    <a:pt x="15430" y="0"/>
                    <a:pt x="34464" y="0"/>
                  </a:cubicBezTo>
                  <a:lnTo>
                    <a:pt x="2245812" y="0"/>
                  </a:lnTo>
                  <a:cubicBezTo>
                    <a:pt x="2264846" y="0"/>
                    <a:pt x="2280276" y="15430"/>
                    <a:pt x="2280276" y="34464"/>
                  </a:cubicBezTo>
                  <a:lnTo>
                    <a:pt x="2280276" y="310179"/>
                  </a:lnTo>
                  <a:cubicBezTo>
                    <a:pt x="2280276" y="329213"/>
                    <a:pt x="2264846" y="344643"/>
                    <a:pt x="2245812" y="344643"/>
                  </a:cubicBezTo>
                  <a:lnTo>
                    <a:pt x="34464" y="344643"/>
                  </a:lnTo>
                  <a:cubicBezTo>
                    <a:pt x="15430" y="344643"/>
                    <a:pt x="0" y="329213"/>
                    <a:pt x="0" y="310179"/>
                  </a:cubicBezTo>
                  <a:lnTo>
                    <a:pt x="0" y="344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4" tIns="16444" rIns="16444" bIns="1644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1.1 </a:t>
              </a:r>
              <a:r>
                <a:rPr lang="tr-TR" sz="1000" kern="1200" dirty="0" err="1">
                  <a:latin typeface="Verdana" pitchFamily="34" charset="0"/>
                </a:rPr>
                <a:t>What</a:t>
              </a:r>
              <a:r>
                <a:rPr lang="tr-TR" sz="1000" kern="1200" dirty="0">
                  <a:latin typeface="Verdana" pitchFamily="34" charset="0"/>
                </a:rPr>
                <a:t> is Mixed Methods Research?</a:t>
              </a:r>
              <a:endParaRPr lang="tr-TR" sz="10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9457599">
              <a:off x="5976724" y="1658369"/>
              <a:ext cx="339543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983" tIns="-3769" rIns="173982" bIns="-377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84353" y="1391682"/>
              <a:ext cx="2280276" cy="344643"/>
            </a:xfrm>
            <a:custGeom>
              <a:avLst/>
              <a:gdLst>
                <a:gd name="connsiteX0" fmla="*/ 0 w 2280276"/>
                <a:gd name="connsiteY0" fmla="*/ 34464 h 344643"/>
                <a:gd name="connsiteX1" fmla="*/ 34464 w 2280276"/>
                <a:gd name="connsiteY1" fmla="*/ 0 h 344643"/>
                <a:gd name="connsiteX2" fmla="*/ 2245812 w 2280276"/>
                <a:gd name="connsiteY2" fmla="*/ 0 h 344643"/>
                <a:gd name="connsiteX3" fmla="*/ 2280276 w 2280276"/>
                <a:gd name="connsiteY3" fmla="*/ 34464 h 344643"/>
                <a:gd name="connsiteX4" fmla="*/ 2280276 w 2280276"/>
                <a:gd name="connsiteY4" fmla="*/ 310179 h 344643"/>
                <a:gd name="connsiteX5" fmla="*/ 2245812 w 2280276"/>
                <a:gd name="connsiteY5" fmla="*/ 344643 h 344643"/>
                <a:gd name="connsiteX6" fmla="*/ 34464 w 2280276"/>
                <a:gd name="connsiteY6" fmla="*/ 344643 h 344643"/>
                <a:gd name="connsiteX7" fmla="*/ 0 w 2280276"/>
                <a:gd name="connsiteY7" fmla="*/ 310179 h 344643"/>
                <a:gd name="connsiteX8" fmla="*/ 0 w 2280276"/>
                <a:gd name="connsiteY8" fmla="*/ 34464 h 34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276" h="344643">
                  <a:moveTo>
                    <a:pt x="0" y="34464"/>
                  </a:moveTo>
                  <a:cubicBezTo>
                    <a:pt x="0" y="15430"/>
                    <a:pt x="15430" y="0"/>
                    <a:pt x="34464" y="0"/>
                  </a:cubicBezTo>
                  <a:lnTo>
                    <a:pt x="2245812" y="0"/>
                  </a:lnTo>
                  <a:cubicBezTo>
                    <a:pt x="2264846" y="0"/>
                    <a:pt x="2280276" y="15430"/>
                    <a:pt x="2280276" y="34464"/>
                  </a:cubicBezTo>
                  <a:lnTo>
                    <a:pt x="2280276" y="310179"/>
                  </a:lnTo>
                  <a:cubicBezTo>
                    <a:pt x="2280276" y="329213"/>
                    <a:pt x="2264846" y="344643"/>
                    <a:pt x="2245812" y="344643"/>
                  </a:cubicBezTo>
                  <a:lnTo>
                    <a:pt x="34464" y="344643"/>
                  </a:lnTo>
                  <a:cubicBezTo>
                    <a:pt x="15430" y="344643"/>
                    <a:pt x="0" y="329213"/>
                    <a:pt x="0" y="310179"/>
                  </a:cubicBezTo>
                  <a:lnTo>
                    <a:pt x="0" y="344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4" tIns="16444" rIns="16444" bIns="1644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1.2 </a:t>
              </a:r>
              <a:r>
                <a:rPr lang="tr-TR" sz="1000" kern="1200" dirty="0" err="1">
                  <a:latin typeface="Verdana" pitchFamily="34" charset="0"/>
                </a:rPr>
                <a:t>Worldviews</a:t>
              </a:r>
              <a:r>
                <a:rPr lang="tr-TR" sz="1000" kern="1200" dirty="0">
                  <a:latin typeface="Verdana" pitchFamily="34" charset="0"/>
                </a:rPr>
                <a:t> and Mixed Methods Reseach</a:t>
              </a:r>
              <a:endParaRPr lang="tr-TR" sz="10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42401">
              <a:off x="5976724" y="1856539"/>
              <a:ext cx="339543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984" tIns="-3770" rIns="173981" bIns="-37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84353" y="1788022"/>
              <a:ext cx="2280276" cy="344643"/>
            </a:xfrm>
            <a:custGeom>
              <a:avLst/>
              <a:gdLst>
                <a:gd name="connsiteX0" fmla="*/ 0 w 2280276"/>
                <a:gd name="connsiteY0" fmla="*/ 34464 h 344643"/>
                <a:gd name="connsiteX1" fmla="*/ 34464 w 2280276"/>
                <a:gd name="connsiteY1" fmla="*/ 0 h 344643"/>
                <a:gd name="connsiteX2" fmla="*/ 2245812 w 2280276"/>
                <a:gd name="connsiteY2" fmla="*/ 0 h 344643"/>
                <a:gd name="connsiteX3" fmla="*/ 2280276 w 2280276"/>
                <a:gd name="connsiteY3" fmla="*/ 34464 h 344643"/>
                <a:gd name="connsiteX4" fmla="*/ 2280276 w 2280276"/>
                <a:gd name="connsiteY4" fmla="*/ 310179 h 344643"/>
                <a:gd name="connsiteX5" fmla="*/ 2245812 w 2280276"/>
                <a:gd name="connsiteY5" fmla="*/ 344643 h 344643"/>
                <a:gd name="connsiteX6" fmla="*/ 34464 w 2280276"/>
                <a:gd name="connsiteY6" fmla="*/ 344643 h 344643"/>
                <a:gd name="connsiteX7" fmla="*/ 0 w 2280276"/>
                <a:gd name="connsiteY7" fmla="*/ 310179 h 344643"/>
                <a:gd name="connsiteX8" fmla="*/ 0 w 2280276"/>
                <a:gd name="connsiteY8" fmla="*/ 34464 h 34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276" h="344643">
                  <a:moveTo>
                    <a:pt x="0" y="34464"/>
                  </a:moveTo>
                  <a:cubicBezTo>
                    <a:pt x="0" y="15430"/>
                    <a:pt x="15430" y="0"/>
                    <a:pt x="34464" y="0"/>
                  </a:cubicBezTo>
                  <a:lnTo>
                    <a:pt x="2245812" y="0"/>
                  </a:lnTo>
                  <a:cubicBezTo>
                    <a:pt x="2264846" y="0"/>
                    <a:pt x="2280276" y="15430"/>
                    <a:pt x="2280276" y="34464"/>
                  </a:cubicBezTo>
                  <a:lnTo>
                    <a:pt x="2280276" y="310179"/>
                  </a:lnTo>
                  <a:cubicBezTo>
                    <a:pt x="2280276" y="329213"/>
                    <a:pt x="2264846" y="344643"/>
                    <a:pt x="2245812" y="344643"/>
                  </a:cubicBezTo>
                  <a:lnTo>
                    <a:pt x="34464" y="344643"/>
                  </a:lnTo>
                  <a:cubicBezTo>
                    <a:pt x="15430" y="344643"/>
                    <a:pt x="0" y="329213"/>
                    <a:pt x="0" y="310179"/>
                  </a:cubicBezTo>
                  <a:lnTo>
                    <a:pt x="0" y="344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4" tIns="16444" rIns="16444" bIns="1644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1.3 </a:t>
              </a:r>
              <a:r>
                <a:rPr lang="tr-TR" sz="1000" kern="1200" dirty="0" err="1">
                  <a:latin typeface="Verdana" pitchFamily="34" charset="0"/>
                </a:rPr>
                <a:t>Quantitative</a:t>
              </a:r>
              <a:r>
                <a:rPr lang="tr-TR" sz="1000" kern="1200" dirty="0">
                  <a:latin typeface="Verdana" pitchFamily="34" charset="0"/>
                </a:rPr>
                <a:t> and Qualitative Research</a:t>
              </a:r>
              <a:endParaRPr lang="tr-TR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 rot="3907178">
              <a:off x="5818830" y="2054709"/>
              <a:ext cx="655332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3983" tIns="-11664" rIns="323983" bIns="-1166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284353" y="2184362"/>
              <a:ext cx="2280276" cy="344643"/>
            </a:xfrm>
            <a:custGeom>
              <a:avLst/>
              <a:gdLst>
                <a:gd name="connsiteX0" fmla="*/ 0 w 2280276"/>
                <a:gd name="connsiteY0" fmla="*/ 34464 h 344643"/>
                <a:gd name="connsiteX1" fmla="*/ 34464 w 2280276"/>
                <a:gd name="connsiteY1" fmla="*/ 0 h 344643"/>
                <a:gd name="connsiteX2" fmla="*/ 2245812 w 2280276"/>
                <a:gd name="connsiteY2" fmla="*/ 0 h 344643"/>
                <a:gd name="connsiteX3" fmla="*/ 2280276 w 2280276"/>
                <a:gd name="connsiteY3" fmla="*/ 34464 h 344643"/>
                <a:gd name="connsiteX4" fmla="*/ 2280276 w 2280276"/>
                <a:gd name="connsiteY4" fmla="*/ 310179 h 344643"/>
                <a:gd name="connsiteX5" fmla="*/ 2245812 w 2280276"/>
                <a:gd name="connsiteY5" fmla="*/ 344643 h 344643"/>
                <a:gd name="connsiteX6" fmla="*/ 34464 w 2280276"/>
                <a:gd name="connsiteY6" fmla="*/ 344643 h 344643"/>
                <a:gd name="connsiteX7" fmla="*/ 0 w 2280276"/>
                <a:gd name="connsiteY7" fmla="*/ 310179 h 344643"/>
                <a:gd name="connsiteX8" fmla="*/ 0 w 2280276"/>
                <a:gd name="connsiteY8" fmla="*/ 34464 h 34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276" h="344643">
                  <a:moveTo>
                    <a:pt x="0" y="34464"/>
                  </a:moveTo>
                  <a:cubicBezTo>
                    <a:pt x="0" y="15430"/>
                    <a:pt x="15430" y="0"/>
                    <a:pt x="34464" y="0"/>
                  </a:cubicBezTo>
                  <a:lnTo>
                    <a:pt x="2245812" y="0"/>
                  </a:lnTo>
                  <a:cubicBezTo>
                    <a:pt x="2264846" y="0"/>
                    <a:pt x="2280276" y="15430"/>
                    <a:pt x="2280276" y="34464"/>
                  </a:cubicBezTo>
                  <a:lnTo>
                    <a:pt x="2280276" y="310179"/>
                  </a:lnTo>
                  <a:cubicBezTo>
                    <a:pt x="2280276" y="329213"/>
                    <a:pt x="2264846" y="344643"/>
                    <a:pt x="2245812" y="344643"/>
                  </a:cubicBezTo>
                  <a:lnTo>
                    <a:pt x="34464" y="344643"/>
                  </a:lnTo>
                  <a:cubicBezTo>
                    <a:pt x="15430" y="344643"/>
                    <a:pt x="0" y="329213"/>
                    <a:pt x="0" y="310179"/>
                  </a:cubicBezTo>
                  <a:lnTo>
                    <a:pt x="0" y="344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6444" tIns="16444" rIns="16444" bIns="16444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latin typeface="Verdana" pitchFamily="34" charset="0"/>
                </a:rPr>
                <a:t>1.4 </a:t>
              </a:r>
              <a:r>
                <a:rPr lang="tr-TR" sz="1000" kern="1200" dirty="0" err="1">
                  <a:latin typeface="Verdana" pitchFamily="34" charset="0"/>
                </a:rPr>
                <a:t>Research</a:t>
              </a:r>
              <a:r>
                <a:rPr lang="tr-TR" sz="1000" kern="1200" dirty="0">
                  <a:latin typeface="Verdana" pitchFamily="34" charset="0"/>
                </a:rPr>
                <a:t> Problems Adressed </a:t>
              </a:r>
              <a:r>
                <a:rPr lang="tr-TR" sz="1000" kern="1200" dirty="0" err="1">
                  <a:latin typeface="Verdana" pitchFamily="34" charset="0"/>
                </a:rPr>
                <a:t>by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Mixed</a:t>
              </a:r>
              <a:r>
                <a:rPr lang="tr-TR" sz="1000" kern="1200" dirty="0">
                  <a:latin typeface="Verdana" pitchFamily="34" charset="0"/>
                </a:rPr>
                <a:t> </a:t>
              </a:r>
              <a:r>
                <a:rPr lang="tr-TR" sz="1000" kern="1200" dirty="0" err="1">
                  <a:latin typeface="Verdana" pitchFamily="34" charset="0"/>
                </a:rPr>
                <a:t>Methods</a:t>
              </a:r>
              <a:endParaRPr lang="tr-TR" sz="1000" kern="1200" dirty="0"/>
            </a:p>
          </p:txBody>
        </p:sp>
        <p:sp>
          <p:nvSpPr>
            <p:cNvPr id="17" name="Freeform 16"/>
            <p:cNvSpPr/>
            <p:nvPr/>
          </p:nvSpPr>
          <p:spPr>
            <a:xfrm rot="19101162">
              <a:off x="2771041" y="3682014"/>
              <a:ext cx="368972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7961" tIns="-4505" rIns="187962" bIns="-450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93385" y="3272240"/>
              <a:ext cx="2915254" cy="583787"/>
            </a:xfrm>
            <a:custGeom>
              <a:avLst/>
              <a:gdLst>
                <a:gd name="connsiteX0" fmla="*/ 0 w 2915254"/>
                <a:gd name="connsiteY0" fmla="*/ 58379 h 583787"/>
                <a:gd name="connsiteX1" fmla="*/ 58379 w 2915254"/>
                <a:gd name="connsiteY1" fmla="*/ 0 h 583787"/>
                <a:gd name="connsiteX2" fmla="*/ 2856875 w 2915254"/>
                <a:gd name="connsiteY2" fmla="*/ 0 h 583787"/>
                <a:gd name="connsiteX3" fmla="*/ 2915254 w 2915254"/>
                <a:gd name="connsiteY3" fmla="*/ 58379 h 583787"/>
                <a:gd name="connsiteX4" fmla="*/ 2915254 w 2915254"/>
                <a:gd name="connsiteY4" fmla="*/ 525408 h 583787"/>
                <a:gd name="connsiteX5" fmla="*/ 2856875 w 2915254"/>
                <a:gd name="connsiteY5" fmla="*/ 583787 h 583787"/>
                <a:gd name="connsiteX6" fmla="*/ 58379 w 2915254"/>
                <a:gd name="connsiteY6" fmla="*/ 583787 h 583787"/>
                <a:gd name="connsiteX7" fmla="*/ 0 w 2915254"/>
                <a:gd name="connsiteY7" fmla="*/ 525408 h 583787"/>
                <a:gd name="connsiteX8" fmla="*/ 0 w 2915254"/>
                <a:gd name="connsiteY8" fmla="*/ 58379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5254" h="583787">
                  <a:moveTo>
                    <a:pt x="0" y="58379"/>
                  </a:moveTo>
                  <a:cubicBezTo>
                    <a:pt x="0" y="26137"/>
                    <a:pt x="26137" y="0"/>
                    <a:pt x="58379" y="0"/>
                  </a:cubicBezTo>
                  <a:lnTo>
                    <a:pt x="2856875" y="0"/>
                  </a:lnTo>
                  <a:cubicBezTo>
                    <a:pt x="2889117" y="0"/>
                    <a:pt x="2915254" y="26137"/>
                    <a:pt x="2915254" y="58379"/>
                  </a:cubicBezTo>
                  <a:lnTo>
                    <a:pt x="2915254" y="525408"/>
                  </a:lnTo>
                  <a:cubicBezTo>
                    <a:pt x="2915254" y="557650"/>
                    <a:pt x="2889117" y="583787"/>
                    <a:pt x="2856875" y="583787"/>
                  </a:cubicBezTo>
                  <a:lnTo>
                    <a:pt x="58379" y="583787"/>
                  </a:lnTo>
                  <a:cubicBezTo>
                    <a:pt x="26137" y="583787"/>
                    <a:pt x="0" y="557650"/>
                    <a:pt x="0" y="525408"/>
                  </a:cubicBezTo>
                  <a:lnTo>
                    <a:pt x="0" y="583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19" tIns="24719" rIns="24719" bIns="24719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2. Choosing a Mixed Methods Design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7400816">
              <a:off x="5743691" y="3180934"/>
              <a:ext cx="805610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5365" tIns="-15421" rIns="395364" bIns="-1542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84353" y="2580702"/>
              <a:ext cx="1282672" cy="452943"/>
            </a:xfrm>
            <a:custGeom>
              <a:avLst/>
              <a:gdLst>
                <a:gd name="connsiteX0" fmla="*/ 0 w 1282672"/>
                <a:gd name="connsiteY0" fmla="*/ 45294 h 452943"/>
                <a:gd name="connsiteX1" fmla="*/ 45294 w 1282672"/>
                <a:gd name="connsiteY1" fmla="*/ 0 h 452943"/>
                <a:gd name="connsiteX2" fmla="*/ 1237378 w 1282672"/>
                <a:gd name="connsiteY2" fmla="*/ 0 h 452943"/>
                <a:gd name="connsiteX3" fmla="*/ 1282672 w 1282672"/>
                <a:gd name="connsiteY3" fmla="*/ 45294 h 452943"/>
                <a:gd name="connsiteX4" fmla="*/ 1282672 w 1282672"/>
                <a:gd name="connsiteY4" fmla="*/ 407649 h 452943"/>
                <a:gd name="connsiteX5" fmla="*/ 1237378 w 1282672"/>
                <a:gd name="connsiteY5" fmla="*/ 452943 h 452943"/>
                <a:gd name="connsiteX6" fmla="*/ 45294 w 1282672"/>
                <a:gd name="connsiteY6" fmla="*/ 452943 h 452943"/>
                <a:gd name="connsiteX7" fmla="*/ 0 w 1282672"/>
                <a:gd name="connsiteY7" fmla="*/ 407649 h 452943"/>
                <a:gd name="connsiteX8" fmla="*/ 0 w 1282672"/>
                <a:gd name="connsiteY8" fmla="*/ 45294 h 45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2672" h="452943">
                  <a:moveTo>
                    <a:pt x="0" y="45294"/>
                  </a:moveTo>
                  <a:cubicBezTo>
                    <a:pt x="0" y="20279"/>
                    <a:pt x="20279" y="0"/>
                    <a:pt x="45294" y="0"/>
                  </a:cubicBezTo>
                  <a:lnTo>
                    <a:pt x="1237378" y="0"/>
                  </a:lnTo>
                  <a:cubicBezTo>
                    <a:pt x="1262393" y="0"/>
                    <a:pt x="1282672" y="20279"/>
                    <a:pt x="1282672" y="45294"/>
                  </a:cubicBezTo>
                  <a:lnTo>
                    <a:pt x="1282672" y="407649"/>
                  </a:lnTo>
                  <a:cubicBezTo>
                    <a:pt x="1282672" y="432664"/>
                    <a:pt x="1262393" y="452943"/>
                    <a:pt x="1237378" y="452943"/>
                  </a:cubicBezTo>
                  <a:lnTo>
                    <a:pt x="45294" y="452943"/>
                  </a:lnTo>
                  <a:cubicBezTo>
                    <a:pt x="20279" y="452943"/>
                    <a:pt x="0" y="432664"/>
                    <a:pt x="0" y="407649"/>
                  </a:cubicBezTo>
                  <a:lnTo>
                    <a:pt x="0" y="4529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16" tIns="19616" rIns="19616" bIns="1961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2.1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Triangulation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9052209">
              <a:off x="5959625" y="3433254"/>
              <a:ext cx="373743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227" tIns="-4624" rIns="190228" bIns="-462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84353" y="3085342"/>
              <a:ext cx="1282672" cy="452943"/>
            </a:xfrm>
            <a:custGeom>
              <a:avLst/>
              <a:gdLst>
                <a:gd name="connsiteX0" fmla="*/ 0 w 1282672"/>
                <a:gd name="connsiteY0" fmla="*/ 45294 h 452943"/>
                <a:gd name="connsiteX1" fmla="*/ 45294 w 1282672"/>
                <a:gd name="connsiteY1" fmla="*/ 0 h 452943"/>
                <a:gd name="connsiteX2" fmla="*/ 1237378 w 1282672"/>
                <a:gd name="connsiteY2" fmla="*/ 0 h 452943"/>
                <a:gd name="connsiteX3" fmla="*/ 1282672 w 1282672"/>
                <a:gd name="connsiteY3" fmla="*/ 45294 h 452943"/>
                <a:gd name="connsiteX4" fmla="*/ 1282672 w 1282672"/>
                <a:gd name="connsiteY4" fmla="*/ 407649 h 452943"/>
                <a:gd name="connsiteX5" fmla="*/ 1237378 w 1282672"/>
                <a:gd name="connsiteY5" fmla="*/ 452943 h 452943"/>
                <a:gd name="connsiteX6" fmla="*/ 45294 w 1282672"/>
                <a:gd name="connsiteY6" fmla="*/ 452943 h 452943"/>
                <a:gd name="connsiteX7" fmla="*/ 0 w 1282672"/>
                <a:gd name="connsiteY7" fmla="*/ 407649 h 452943"/>
                <a:gd name="connsiteX8" fmla="*/ 0 w 1282672"/>
                <a:gd name="connsiteY8" fmla="*/ 45294 h 45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2672" h="452943">
                  <a:moveTo>
                    <a:pt x="0" y="45294"/>
                  </a:moveTo>
                  <a:cubicBezTo>
                    <a:pt x="0" y="20279"/>
                    <a:pt x="20279" y="0"/>
                    <a:pt x="45294" y="0"/>
                  </a:cubicBezTo>
                  <a:lnTo>
                    <a:pt x="1237378" y="0"/>
                  </a:lnTo>
                  <a:cubicBezTo>
                    <a:pt x="1262393" y="0"/>
                    <a:pt x="1282672" y="20279"/>
                    <a:pt x="1282672" y="45294"/>
                  </a:cubicBezTo>
                  <a:lnTo>
                    <a:pt x="1282672" y="407649"/>
                  </a:lnTo>
                  <a:cubicBezTo>
                    <a:pt x="1282672" y="432664"/>
                    <a:pt x="1262393" y="452943"/>
                    <a:pt x="1237378" y="452943"/>
                  </a:cubicBezTo>
                  <a:lnTo>
                    <a:pt x="45294" y="452943"/>
                  </a:lnTo>
                  <a:cubicBezTo>
                    <a:pt x="20279" y="452943"/>
                    <a:pt x="0" y="432664"/>
                    <a:pt x="0" y="407649"/>
                  </a:cubicBezTo>
                  <a:lnTo>
                    <a:pt x="0" y="4529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16" tIns="19616" rIns="19616" bIns="1961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2.2 </a:t>
              </a:r>
              <a:r>
                <a:rPr lang="tr-TR" sz="1000" kern="1200" dirty="0" err="1">
                  <a:solidFill>
                    <a:schemeClr val="tx1"/>
                  </a:solidFill>
                  <a:latin typeface="Verdana" pitchFamily="34" charset="0"/>
                </a:rPr>
                <a:t>The</a:t>
              </a:r>
              <a:r>
                <a:rPr lang="tr-TR" sz="1000" kern="1200" dirty="0">
                  <a:solidFill>
                    <a:schemeClr val="tx1"/>
                  </a:solidFill>
                  <a:latin typeface="Verdana" pitchFamily="34" charset="0"/>
                </a:rPr>
                <a:t> Embedded Design</a:t>
              </a:r>
              <a:endParaRPr lang="tr-TR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2547791">
              <a:off x="5959625" y="3685575"/>
              <a:ext cx="373743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228" tIns="-4625" rIns="190227" bIns="-462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84353" y="3589982"/>
              <a:ext cx="1282672" cy="452943"/>
            </a:xfrm>
            <a:custGeom>
              <a:avLst/>
              <a:gdLst>
                <a:gd name="connsiteX0" fmla="*/ 0 w 1282672"/>
                <a:gd name="connsiteY0" fmla="*/ 45294 h 452943"/>
                <a:gd name="connsiteX1" fmla="*/ 45294 w 1282672"/>
                <a:gd name="connsiteY1" fmla="*/ 0 h 452943"/>
                <a:gd name="connsiteX2" fmla="*/ 1237378 w 1282672"/>
                <a:gd name="connsiteY2" fmla="*/ 0 h 452943"/>
                <a:gd name="connsiteX3" fmla="*/ 1282672 w 1282672"/>
                <a:gd name="connsiteY3" fmla="*/ 45294 h 452943"/>
                <a:gd name="connsiteX4" fmla="*/ 1282672 w 1282672"/>
                <a:gd name="connsiteY4" fmla="*/ 407649 h 452943"/>
                <a:gd name="connsiteX5" fmla="*/ 1237378 w 1282672"/>
                <a:gd name="connsiteY5" fmla="*/ 452943 h 452943"/>
                <a:gd name="connsiteX6" fmla="*/ 45294 w 1282672"/>
                <a:gd name="connsiteY6" fmla="*/ 452943 h 452943"/>
                <a:gd name="connsiteX7" fmla="*/ 0 w 1282672"/>
                <a:gd name="connsiteY7" fmla="*/ 407649 h 452943"/>
                <a:gd name="connsiteX8" fmla="*/ 0 w 1282672"/>
                <a:gd name="connsiteY8" fmla="*/ 45294 h 45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2672" h="452943">
                  <a:moveTo>
                    <a:pt x="0" y="45294"/>
                  </a:moveTo>
                  <a:cubicBezTo>
                    <a:pt x="0" y="20279"/>
                    <a:pt x="20279" y="0"/>
                    <a:pt x="45294" y="0"/>
                  </a:cubicBezTo>
                  <a:lnTo>
                    <a:pt x="1237378" y="0"/>
                  </a:lnTo>
                  <a:cubicBezTo>
                    <a:pt x="1262393" y="0"/>
                    <a:pt x="1282672" y="20279"/>
                    <a:pt x="1282672" y="45294"/>
                  </a:cubicBezTo>
                  <a:lnTo>
                    <a:pt x="1282672" y="407649"/>
                  </a:lnTo>
                  <a:cubicBezTo>
                    <a:pt x="1282672" y="432664"/>
                    <a:pt x="1262393" y="452943"/>
                    <a:pt x="1237378" y="452943"/>
                  </a:cubicBezTo>
                  <a:lnTo>
                    <a:pt x="45294" y="452943"/>
                  </a:lnTo>
                  <a:cubicBezTo>
                    <a:pt x="20279" y="452943"/>
                    <a:pt x="0" y="432664"/>
                    <a:pt x="0" y="407649"/>
                  </a:cubicBezTo>
                  <a:lnTo>
                    <a:pt x="0" y="4529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16" tIns="19616" rIns="19616" bIns="1961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2.3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Explanatory Design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4199184">
              <a:off x="5743691" y="3937895"/>
              <a:ext cx="805610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5365" tIns="-15421" rIns="395365" bIns="-1542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84353" y="4094623"/>
              <a:ext cx="1282672" cy="452943"/>
            </a:xfrm>
            <a:custGeom>
              <a:avLst/>
              <a:gdLst>
                <a:gd name="connsiteX0" fmla="*/ 0 w 1282672"/>
                <a:gd name="connsiteY0" fmla="*/ 45294 h 452943"/>
                <a:gd name="connsiteX1" fmla="*/ 45294 w 1282672"/>
                <a:gd name="connsiteY1" fmla="*/ 0 h 452943"/>
                <a:gd name="connsiteX2" fmla="*/ 1237378 w 1282672"/>
                <a:gd name="connsiteY2" fmla="*/ 0 h 452943"/>
                <a:gd name="connsiteX3" fmla="*/ 1282672 w 1282672"/>
                <a:gd name="connsiteY3" fmla="*/ 45294 h 452943"/>
                <a:gd name="connsiteX4" fmla="*/ 1282672 w 1282672"/>
                <a:gd name="connsiteY4" fmla="*/ 407649 h 452943"/>
                <a:gd name="connsiteX5" fmla="*/ 1237378 w 1282672"/>
                <a:gd name="connsiteY5" fmla="*/ 452943 h 452943"/>
                <a:gd name="connsiteX6" fmla="*/ 45294 w 1282672"/>
                <a:gd name="connsiteY6" fmla="*/ 452943 h 452943"/>
                <a:gd name="connsiteX7" fmla="*/ 0 w 1282672"/>
                <a:gd name="connsiteY7" fmla="*/ 407649 h 452943"/>
                <a:gd name="connsiteX8" fmla="*/ 0 w 1282672"/>
                <a:gd name="connsiteY8" fmla="*/ 45294 h 45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2672" h="452943">
                  <a:moveTo>
                    <a:pt x="0" y="45294"/>
                  </a:moveTo>
                  <a:cubicBezTo>
                    <a:pt x="0" y="20279"/>
                    <a:pt x="20279" y="0"/>
                    <a:pt x="45294" y="0"/>
                  </a:cubicBezTo>
                  <a:lnTo>
                    <a:pt x="1237378" y="0"/>
                  </a:lnTo>
                  <a:cubicBezTo>
                    <a:pt x="1262393" y="0"/>
                    <a:pt x="1282672" y="20279"/>
                    <a:pt x="1282672" y="45294"/>
                  </a:cubicBezTo>
                  <a:lnTo>
                    <a:pt x="1282672" y="407649"/>
                  </a:lnTo>
                  <a:cubicBezTo>
                    <a:pt x="1282672" y="432664"/>
                    <a:pt x="1262393" y="452943"/>
                    <a:pt x="1237378" y="452943"/>
                  </a:cubicBezTo>
                  <a:lnTo>
                    <a:pt x="45294" y="452943"/>
                  </a:lnTo>
                  <a:cubicBezTo>
                    <a:pt x="20279" y="452943"/>
                    <a:pt x="0" y="432664"/>
                    <a:pt x="0" y="407649"/>
                  </a:cubicBezTo>
                  <a:lnTo>
                    <a:pt x="0" y="4529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616" tIns="19616" rIns="19616" bIns="1961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000" kern="1200" dirty="0"/>
                <a:t>2.4 </a:t>
              </a:r>
              <a:r>
                <a:rPr lang="tr-TR" sz="1000" kern="1200" dirty="0" err="1"/>
                <a:t>The</a:t>
              </a:r>
              <a:r>
                <a:rPr lang="tr-TR" sz="1000" kern="1200" dirty="0"/>
                <a:t> Exploratory Design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3285660">
              <a:off x="2716602" y="3999756"/>
              <a:ext cx="477851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9679" tIns="-7227" rIns="239679" bIns="-722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93385" y="3907724"/>
              <a:ext cx="2915254" cy="583787"/>
            </a:xfrm>
            <a:custGeom>
              <a:avLst/>
              <a:gdLst>
                <a:gd name="connsiteX0" fmla="*/ 0 w 2915254"/>
                <a:gd name="connsiteY0" fmla="*/ 58379 h 583787"/>
                <a:gd name="connsiteX1" fmla="*/ 58379 w 2915254"/>
                <a:gd name="connsiteY1" fmla="*/ 0 h 583787"/>
                <a:gd name="connsiteX2" fmla="*/ 2856875 w 2915254"/>
                <a:gd name="connsiteY2" fmla="*/ 0 h 583787"/>
                <a:gd name="connsiteX3" fmla="*/ 2915254 w 2915254"/>
                <a:gd name="connsiteY3" fmla="*/ 58379 h 583787"/>
                <a:gd name="connsiteX4" fmla="*/ 2915254 w 2915254"/>
                <a:gd name="connsiteY4" fmla="*/ 525408 h 583787"/>
                <a:gd name="connsiteX5" fmla="*/ 2856875 w 2915254"/>
                <a:gd name="connsiteY5" fmla="*/ 583787 h 583787"/>
                <a:gd name="connsiteX6" fmla="*/ 58379 w 2915254"/>
                <a:gd name="connsiteY6" fmla="*/ 583787 h 583787"/>
                <a:gd name="connsiteX7" fmla="*/ 0 w 2915254"/>
                <a:gd name="connsiteY7" fmla="*/ 525408 h 583787"/>
                <a:gd name="connsiteX8" fmla="*/ 0 w 2915254"/>
                <a:gd name="connsiteY8" fmla="*/ 58379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5254" h="583787">
                  <a:moveTo>
                    <a:pt x="0" y="58379"/>
                  </a:moveTo>
                  <a:cubicBezTo>
                    <a:pt x="0" y="26137"/>
                    <a:pt x="26137" y="0"/>
                    <a:pt x="58379" y="0"/>
                  </a:cubicBezTo>
                  <a:lnTo>
                    <a:pt x="2856875" y="0"/>
                  </a:lnTo>
                  <a:cubicBezTo>
                    <a:pt x="2889117" y="0"/>
                    <a:pt x="2915254" y="26137"/>
                    <a:pt x="2915254" y="58379"/>
                  </a:cubicBezTo>
                  <a:lnTo>
                    <a:pt x="2915254" y="525408"/>
                  </a:lnTo>
                  <a:cubicBezTo>
                    <a:pt x="2915254" y="557650"/>
                    <a:pt x="2889117" y="583787"/>
                    <a:pt x="2856875" y="583787"/>
                  </a:cubicBezTo>
                  <a:lnTo>
                    <a:pt x="58379" y="583787"/>
                  </a:lnTo>
                  <a:cubicBezTo>
                    <a:pt x="26137" y="583787"/>
                    <a:pt x="0" y="557650"/>
                    <a:pt x="0" y="525408"/>
                  </a:cubicBezTo>
                  <a:lnTo>
                    <a:pt x="0" y="583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19" tIns="24719" rIns="24719" bIns="24719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3. Introducing a Mixed Method Study</a:t>
              </a:r>
            </a:p>
          </p:txBody>
        </p:sp>
        <p:sp>
          <p:nvSpPr>
            <p:cNvPr id="29" name="Freeform 28"/>
            <p:cNvSpPr/>
            <p:nvPr/>
          </p:nvSpPr>
          <p:spPr>
            <a:xfrm rot="4484153">
              <a:off x="2431891" y="4309777"/>
              <a:ext cx="1047273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0155" tIns="-21463" rIns="510154" bIns="-2146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093385" y="4543208"/>
              <a:ext cx="2925448" cy="552904"/>
            </a:xfrm>
            <a:custGeom>
              <a:avLst/>
              <a:gdLst>
                <a:gd name="connsiteX0" fmla="*/ 0 w 2925448"/>
                <a:gd name="connsiteY0" fmla="*/ 55290 h 552904"/>
                <a:gd name="connsiteX1" fmla="*/ 55290 w 2925448"/>
                <a:gd name="connsiteY1" fmla="*/ 0 h 552904"/>
                <a:gd name="connsiteX2" fmla="*/ 2870158 w 2925448"/>
                <a:gd name="connsiteY2" fmla="*/ 0 h 552904"/>
                <a:gd name="connsiteX3" fmla="*/ 2925448 w 2925448"/>
                <a:gd name="connsiteY3" fmla="*/ 55290 h 552904"/>
                <a:gd name="connsiteX4" fmla="*/ 2925448 w 2925448"/>
                <a:gd name="connsiteY4" fmla="*/ 497614 h 552904"/>
                <a:gd name="connsiteX5" fmla="*/ 2870158 w 2925448"/>
                <a:gd name="connsiteY5" fmla="*/ 552904 h 552904"/>
                <a:gd name="connsiteX6" fmla="*/ 55290 w 2925448"/>
                <a:gd name="connsiteY6" fmla="*/ 552904 h 552904"/>
                <a:gd name="connsiteX7" fmla="*/ 0 w 2925448"/>
                <a:gd name="connsiteY7" fmla="*/ 497614 h 552904"/>
                <a:gd name="connsiteX8" fmla="*/ 0 w 2925448"/>
                <a:gd name="connsiteY8" fmla="*/ 55290 h 55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5448" h="552904">
                  <a:moveTo>
                    <a:pt x="0" y="55290"/>
                  </a:moveTo>
                  <a:cubicBezTo>
                    <a:pt x="0" y="24754"/>
                    <a:pt x="24754" y="0"/>
                    <a:pt x="55290" y="0"/>
                  </a:cubicBezTo>
                  <a:lnTo>
                    <a:pt x="2870158" y="0"/>
                  </a:lnTo>
                  <a:cubicBezTo>
                    <a:pt x="2900694" y="0"/>
                    <a:pt x="2925448" y="24754"/>
                    <a:pt x="2925448" y="55290"/>
                  </a:cubicBezTo>
                  <a:lnTo>
                    <a:pt x="2925448" y="497614"/>
                  </a:lnTo>
                  <a:cubicBezTo>
                    <a:pt x="2925448" y="528150"/>
                    <a:pt x="2900694" y="552904"/>
                    <a:pt x="2870158" y="552904"/>
                  </a:cubicBezTo>
                  <a:lnTo>
                    <a:pt x="55290" y="552904"/>
                  </a:lnTo>
                  <a:cubicBezTo>
                    <a:pt x="24754" y="552904"/>
                    <a:pt x="0" y="528150"/>
                    <a:pt x="0" y="497614"/>
                  </a:cubicBezTo>
                  <a:lnTo>
                    <a:pt x="0" y="552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3814" tIns="23814" rIns="23814" bIns="2381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4. Collecting Data in Mixed Methods Research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4827609">
              <a:off x="2123727" y="4624910"/>
              <a:ext cx="1663601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2910" tIns="-36871" rIns="802911" bIns="-3687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93385" y="5147809"/>
              <a:ext cx="2864894" cy="604235"/>
            </a:xfrm>
            <a:custGeom>
              <a:avLst/>
              <a:gdLst>
                <a:gd name="connsiteX0" fmla="*/ 0 w 2864894"/>
                <a:gd name="connsiteY0" fmla="*/ 60424 h 604235"/>
                <a:gd name="connsiteX1" fmla="*/ 60424 w 2864894"/>
                <a:gd name="connsiteY1" fmla="*/ 0 h 604235"/>
                <a:gd name="connsiteX2" fmla="*/ 2804471 w 2864894"/>
                <a:gd name="connsiteY2" fmla="*/ 0 h 604235"/>
                <a:gd name="connsiteX3" fmla="*/ 2864895 w 2864894"/>
                <a:gd name="connsiteY3" fmla="*/ 60424 h 604235"/>
                <a:gd name="connsiteX4" fmla="*/ 2864894 w 2864894"/>
                <a:gd name="connsiteY4" fmla="*/ 543812 h 604235"/>
                <a:gd name="connsiteX5" fmla="*/ 2804470 w 2864894"/>
                <a:gd name="connsiteY5" fmla="*/ 604236 h 604235"/>
                <a:gd name="connsiteX6" fmla="*/ 60424 w 2864894"/>
                <a:gd name="connsiteY6" fmla="*/ 604235 h 604235"/>
                <a:gd name="connsiteX7" fmla="*/ 0 w 2864894"/>
                <a:gd name="connsiteY7" fmla="*/ 543811 h 604235"/>
                <a:gd name="connsiteX8" fmla="*/ 0 w 2864894"/>
                <a:gd name="connsiteY8" fmla="*/ 60424 h 604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4894" h="604235">
                  <a:moveTo>
                    <a:pt x="0" y="60424"/>
                  </a:moveTo>
                  <a:cubicBezTo>
                    <a:pt x="0" y="27053"/>
                    <a:pt x="27053" y="0"/>
                    <a:pt x="60424" y="0"/>
                  </a:cubicBezTo>
                  <a:lnTo>
                    <a:pt x="2804471" y="0"/>
                  </a:lnTo>
                  <a:cubicBezTo>
                    <a:pt x="2837842" y="0"/>
                    <a:pt x="2864895" y="27053"/>
                    <a:pt x="2864895" y="60424"/>
                  </a:cubicBezTo>
                  <a:cubicBezTo>
                    <a:pt x="2864895" y="221553"/>
                    <a:pt x="2864894" y="382683"/>
                    <a:pt x="2864894" y="543812"/>
                  </a:cubicBezTo>
                  <a:cubicBezTo>
                    <a:pt x="2864894" y="577183"/>
                    <a:pt x="2837841" y="604236"/>
                    <a:pt x="2804470" y="604236"/>
                  </a:cubicBezTo>
                  <a:lnTo>
                    <a:pt x="60424" y="604235"/>
                  </a:lnTo>
                  <a:cubicBezTo>
                    <a:pt x="27053" y="604235"/>
                    <a:pt x="0" y="577182"/>
                    <a:pt x="0" y="543811"/>
                  </a:cubicBezTo>
                  <a:lnTo>
                    <a:pt x="0" y="6042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317" tIns="25317" rIns="25317" bIns="2531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5. Analyzing Data in Mixed Methods Research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4964888">
              <a:off x="1863426" y="4887978"/>
              <a:ext cx="2184202" cy="9439"/>
            </a:xfrm>
            <a:custGeom>
              <a:avLst/>
              <a:gdLst>
                <a:gd name="connsiteX0" fmla="*/ 0 w 10000"/>
                <a:gd name="connsiteY0" fmla="*/ 4999 h 10000"/>
                <a:gd name="connsiteX1" fmla="*/ 10000 w 10000"/>
                <a:gd name="connsiteY1" fmla="*/ 499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>
                  <a:moveTo>
                    <a:pt x="0" y="4999"/>
                  </a:moveTo>
                  <a:lnTo>
                    <a:pt x="10000" y="499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195" tIns="-49887" rIns="1050196" bIns="-4988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7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93385" y="5803741"/>
              <a:ext cx="2875289" cy="344643"/>
            </a:xfrm>
            <a:custGeom>
              <a:avLst/>
              <a:gdLst>
                <a:gd name="connsiteX0" fmla="*/ 0 w 2875289"/>
                <a:gd name="connsiteY0" fmla="*/ 34464 h 344643"/>
                <a:gd name="connsiteX1" fmla="*/ 34464 w 2875289"/>
                <a:gd name="connsiteY1" fmla="*/ 0 h 344643"/>
                <a:gd name="connsiteX2" fmla="*/ 2840825 w 2875289"/>
                <a:gd name="connsiteY2" fmla="*/ 0 h 344643"/>
                <a:gd name="connsiteX3" fmla="*/ 2875289 w 2875289"/>
                <a:gd name="connsiteY3" fmla="*/ 34464 h 344643"/>
                <a:gd name="connsiteX4" fmla="*/ 2875289 w 2875289"/>
                <a:gd name="connsiteY4" fmla="*/ 310179 h 344643"/>
                <a:gd name="connsiteX5" fmla="*/ 2840825 w 2875289"/>
                <a:gd name="connsiteY5" fmla="*/ 344643 h 344643"/>
                <a:gd name="connsiteX6" fmla="*/ 34464 w 2875289"/>
                <a:gd name="connsiteY6" fmla="*/ 344643 h 344643"/>
                <a:gd name="connsiteX7" fmla="*/ 0 w 2875289"/>
                <a:gd name="connsiteY7" fmla="*/ 310179 h 344643"/>
                <a:gd name="connsiteX8" fmla="*/ 0 w 2875289"/>
                <a:gd name="connsiteY8" fmla="*/ 34464 h 34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5289" h="344643">
                  <a:moveTo>
                    <a:pt x="0" y="34464"/>
                  </a:moveTo>
                  <a:cubicBezTo>
                    <a:pt x="0" y="15430"/>
                    <a:pt x="15430" y="0"/>
                    <a:pt x="34464" y="0"/>
                  </a:cubicBezTo>
                  <a:lnTo>
                    <a:pt x="2840825" y="0"/>
                  </a:lnTo>
                  <a:cubicBezTo>
                    <a:pt x="2859859" y="0"/>
                    <a:pt x="2875289" y="15430"/>
                    <a:pt x="2875289" y="34464"/>
                  </a:cubicBezTo>
                  <a:lnTo>
                    <a:pt x="2875289" y="310179"/>
                  </a:lnTo>
                  <a:cubicBezTo>
                    <a:pt x="2875289" y="329213"/>
                    <a:pt x="2859859" y="344643"/>
                    <a:pt x="2840825" y="344643"/>
                  </a:cubicBezTo>
                  <a:lnTo>
                    <a:pt x="34464" y="344643"/>
                  </a:lnTo>
                  <a:cubicBezTo>
                    <a:pt x="15430" y="344643"/>
                    <a:pt x="0" y="329213"/>
                    <a:pt x="0" y="310179"/>
                  </a:cubicBezTo>
                  <a:lnTo>
                    <a:pt x="0" y="344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714" tIns="17714" rIns="17714" bIns="1771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kern="1200" dirty="0">
                  <a:solidFill>
                    <a:schemeClr val="tx1"/>
                  </a:solidFill>
                  <a:latin typeface="Verdana" pitchFamily="34" charset="0"/>
                </a:rPr>
                <a:t>6. Reviewing Mixed Methods Studies (Ch3&amp;Appendicies)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is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>
                <a:latin typeface="Verdana" pitchFamily="34" charset="0"/>
              </a:rPr>
              <a:t>According to the definition, data are mixed in some way to form a more complete picture of the problem than they do when standing alone.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>
                <a:latin typeface="Verdana" pitchFamily="34" charset="0"/>
              </a:rPr>
              <a:t>What are the ways of mixing data?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571744"/>
            <a:ext cx="6715172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is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414" y="1071546"/>
            <a:ext cx="72152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According to the definition, mixed methods research is used both in single or series of studies.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tr-TR" dirty="0">
                <a:latin typeface="Verdana" pitchFamily="34" charset="0"/>
              </a:rPr>
              <a:t>What is single study?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tr-TR" dirty="0">
                <a:latin typeface="Verdana" pitchFamily="34" charset="0"/>
              </a:rPr>
              <a:t>What are series of studies?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57290" y="2857496"/>
            <a:ext cx="6786610" cy="3744815"/>
            <a:chOff x="1357290" y="2857496"/>
            <a:chExt cx="6786610" cy="374481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7290" y="2857496"/>
              <a:ext cx="6786610" cy="3744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29256" y="3000372"/>
              <a:ext cx="2643206" cy="11430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0100" y="285728"/>
            <a:ext cx="757242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1.1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What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is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Mixed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Methods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tr-TR" sz="2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Research</a:t>
            </a:r>
            <a:r>
              <a:rPr lang="tr-TR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414" y="1071547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tr-TR" dirty="0">
                <a:latin typeface="Verdana" pitchFamily="34" charset="0"/>
              </a:rPr>
              <a:t>The central premise of the definition: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285852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4840</Words>
  <Application>Microsoft Macintosh PowerPoint</Application>
  <PresentationFormat>On-screen Show (4:3)</PresentationFormat>
  <Paragraphs>614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Arial Rounded MT Bold</vt:lpstr>
      <vt:lpstr>Baskerville Old Face</vt:lpstr>
      <vt:lpstr>Calibri</vt:lpstr>
      <vt:lpstr>Calibri Light</vt:lpstr>
      <vt:lpstr>Georgia</vt:lpstr>
      <vt:lpstr>Tahoma</vt:lpstr>
      <vt:lpstr>Verdana</vt:lpstr>
      <vt:lpstr>Wingdings</vt:lpstr>
      <vt:lpstr>Office Theme</vt:lpstr>
      <vt:lpstr>PowerPoint Presentation</vt:lpstr>
      <vt:lpstr>Outline</vt:lpstr>
      <vt:lpstr>1. Introduction to Mixed Methods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Methods Research  Presented by arzu Hanci karademirci &amp; Nuri Kara</dc:title>
  <dc:creator>olgun.karademirci</dc:creator>
  <cp:lastModifiedBy>Soner YILDIRIM</cp:lastModifiedBy>
  <cp:revision>132</cp:revision>
  <dcterms:created xsi:type="dcterms:W3CDTF">2010-11-28T16:40:26Z</dcterms:created>
  <dcterms:modified xsi:type="dcterms:W3CDTF">2021-05-17T10:28:37Z</dcterms:modified>
</cp:coreProperties>
</file>