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82" r:id="rId4"/>
    <p:sldId id="280" r:id="rId5"/>
    <p:sldId id="272" r:id="rId6"/>
    <p:sldId id="289" r:id="rId7"/>
    <p:sldId id="267" r:id="rId8"/>
    <p:sldId id="294" r:id="rId9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681" autoAdjust="0"/>
    <p:restoredTop sz="95047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8813F-1767-4028-B318-C20FA02AF909}" type="doc">
      <dgm:prSet loTypeId="urn:microsoft.com/office/officeart/2005/8/layout/pyramid4" loCatId="pyramid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457056-61AF-474E-BC08-82CA004EC6F2}">
      <dgm:prSet phldrT="[Text]"/>
      <dgm:spPr/>
      <dgm:t>
        <a:bodyPr/>
        <a:lstStyle/>
        <a:p>
          <a:r>
            <a:rPr lang="tr-TR" b="1" dirty="0" err="1" smtClean="0"/>
            <a:t>Peopleware</a:t>
          </a:r>
          <a:endParaRPr lang="en-US" b="1" dirty="0"/>
        </a:p>
      </dgm:t>
    </dgm:pt>
    <dgm:pt modelId="{D6F8FA56-F3F2-4BAB-A37E-0986612886B3}" type="parTrans" cxnId="{FA2B8D0C-8117-42CD-BF0F-FAAE7B35AC0F}">
      <dgm:prSet/>
      <dgm:spPr/>
      <dgm:t>
        <a:bodyPr/>
        <a:lstStyle/>
        <a:p>
          <a:endParaRPr lang="en-US"/>
        </a:p>
      </dgm:t>
    </dgm:pt>
    <dgm:pt modelId="{37EAB512-A893-4F8F-A777-40CAAB26A1C8}" type="sibTrans" cxnId="{FA2B8D0C-8117-42CD-BF0F-FAAE7B35AC0F}">
      <dgm:prSet/>
      <dgm:spPr/>
      <dgm:t>
        <a:bodyPr/>
        <a:lstStyle/>
        <a:p>
          <a:endParaRPr lang="en-US"/>
        </a:p>
      </dgm:t>
    </dgm:pt>
    <dgm:pt modelId="{8E37BAAE-13CB-4494-A11B-42B559D3A386}">
      <dgm:prSet phldrT="[Text]"/>
      <dgm:spPr/>
      <dgm:t>
        <a:bodyPr/>
        <a:lstStyle/>
        <a:p>
          <a:r>
            <a:rPr lang="tr-TR" b="1" dirty="0" smtClean="0"/>
            <a:t>Software</a:t>
          </a:r>
          <a:endParaRPr lang="en-US" b="1" dirty="0"/>
        </a:p>
      </dgm:t>
    </dgm:pt>
    <dgm:pt modelId="{21A5DB32-1429-4D91-AEB0-1D19ADEAE800}" type="parTrans" cxnId="{6FB82C71-5C4B-4C0F-BC0B-43C0006178C8}">
      <dgm:prSet/>
      <dgm:spPr/>
      <dgm:t>
        <a:bodyPr/>
        <a:lstStyle/>
        <a:p>
          <a:endParaRPr lang="en-US"/>
        </a:p>
      </dgm:t>
    </dgm:pt>
    <dgm:pt modelId="{A50F6F05-A392-4258-9B82-FDEE7D6F2824}" type="sibTrans" cxnId="{6FB82C71-5C4B-4C0F-BC0B-43C0006178C8}">
      <dgm:prSet/>
      <dgm:spPr/>
      <dgm:t>
        <a:bodyPr/>
        <a:lstStyle/>
        <a:p>
          <a:endParaRPr lang="en-US"/>
        </a:p>
      </dgm:t>
    </dgm:pt>
    <dgm:pt modelId="{9C873899-F71F-493A-88DC-32BFCA901759}">
      <dgm:prSet phldrT="[Text]"/>
      <dgm:spPr/>
      <dgm:t>
        <a:bodyPr/>
        <a:lstStyle/>
        <a:p>
          <a:r>
            <a:rPr lang="tr-TR" b="1" dirty="0" smtClean="0"/>
            <a:t>Hardware</a:t>
          </a:r>
          <a:endParaRPr lang="en-US" b="1" dirty="0"/>
        </a:p>
      </dgm:t>
    </dgm:pt>
    <dgm:pt modelId="{3323B781-236E-4AC6-A32A-67D0DB46A1EA}" type="parTrans" cxnId="{2B4A72AF-9460-42A7-9C41-8A2F41726622}">
      <dgm:prSet/>
      <dgm:spPr/>
      <dgm:t>
        <a:bodyPr/>
        <a:lstStyle/>
        <a:p>
          <a:endParaRPr lang="en-US"/>
        </a:p>
      </dgm:t>
    </dgm:pt>
    <dgm:pt modelId="{0F442572-2D70-4CED-A4D9-891EFE09CB73}" type="sibTrans" cxnId="{2B4A72AF-9460-42A7-9C41-8A2F41726622}">
      <dgm:prSet/>
      <dgm:spPr/>
      <dgm:t>
        <a:bodyPr/>
        <a:lstStyle/>
        <a:p>
          <a:endParaRPr lang="en-US"/>
        </a:p>
      </dgm:t>
    </dgm:pt>
    <dgm:pt modelId="{86E14A81-A518-4DC7-B9A5-E20D3B2BEACC}">
      <dgm:prSet phldrT="[Text]"/>
      <dgm:spPr/>
      <dgm:t>
        <a:bodyPr/>
        <a:lstStyle/>
        <a:p>
          <a:r>
            <a:rPr lang="tr-TR" b="1" dirty="0" err="1" smtClean="0"/>
            <a:t>Processware</a:t>
          </a:r>
          <a:endParaRPr lang="en-US" b="1" dirty="0"/>
        </a:p>
      </dgm:t>
    </dgm:pt>
    <dgm:pt modelId="{CE1FEDB7-1636-401D-BE5C-DA4FADE6076F}" type="parTrans" cxnId="{4AF87BA2-FB07-4207-89E9-99A50F26A467}">
      <dgm:prSet/>
      <dgm:spPr/>
      <dgm:t>
        <a:bodyPr/>
        <a:lstStyle/>
        <a:p>
          <a:endParaRPr lang="en-US"/>
        </a:p>
      </dgm:t>
    </dgm:pt>
    <dgm:pt modelId="{8C3E44E9-3AB9-475C-B938-25ADB11322F9}" type="sibTrans" cxnId="{4AF87BA2-FB07-4207-89E9-99A50F26A467}">
      <dgm:prSet/>
      <dgm:spPr/>
      <dgm:t>
        <a:bodyPr/>
        <a:lstStyle/>
        <a:p>
          <a:endParaRPr lang="en-US"/>
        </a:p>
      </dgm:t>
    </dgm:pt>
    <dgm:pt modelId="{E1726D14-A9C3-4B23-86AA-61CE55577FDC}" type="pres">
      <dgm:prSet presAssocID="{6358813F-1767-4028-B318-C20FA02AF90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8C7DC9F-1495-4847-BF22-80B2F1E6DCE4}" type="pres">
      <dgm:prSet presAssocID="{6358813F-1767-4028-B318-C20FA02AF90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90408EF-1137-42D9-B952-0D7C59F3A4C2}" type="pres">
      <dgm:prSet presAssocID="{6358813F-1767-4028-B318-C20FA02AF90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BDC75B7-BB3E-4986-9073-DA83499C45A0}" type="pres">
      <dgm:prSet presAssocID="{6358813F-1767-4028-B318-C20FA02AF90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EC50A4F-88DE-4358-8C75-801E6D218E37}" type="pres">
      <dgm:prSet presAssocID="{6358813F-1767-4028-B318-C20FA02AF90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B46CEC84-0A14-40DD-BE00-815DEA2CD260}" type="presOf" srcId="{8E37BAAE-13CB-4494-A11B-42B559D3A386}" destId="{F90408EF-1137-42D9-B952-0D7C59F3A4C2}" srcOrd="0" destOrd="0" presId="urn:microsoft.com/office/officeart/2005/8/layout/pyramid4"/>
    <dgm:cxn modelId="{4AF87BA2-FB07-4207-89E9-99A50F26A467}" srcId="{6358813F-1767-4028-B318-C20FA02AF909}" destId="{86E14A81-A518-4DC7-B9A5-E20D3B2BEACC}" srcOrd="3" destOrd="0" parTransId="{CE1FEDB7-1636-401D-BE5C-DA4FADE6076F}" sibTransId="{8C3E44E9-3AB9-475C-B938-25ADB11322F9}"/>
    <dgm:cxn modelId="{660B0371-2498-4DA9-9702-69CF198DB2EB}" type="presOf" srcId="{9C873899-F71F-493A-88DC-32BFCA901759}" destId="{DBDC75B7-BB3E-4986-9073-DA83499C45A0}" srcOrd="0" destOrd="0" presId="urn:microsoft.com/office/officeart/2005/8/layout/pyramid4"/>
    <dgm:cxn modelId="{B1AD87BD-BD82-4A89-8AD2-7707288EFBC4}" type="presOf" srcId="{E4457056-61AF-474E-BC08-82CA004EC6F2}" destId="{48C7DC9F-1495-4847-BF22-80B2F1E6DCE4}" srcOrd="0" destOrd="0" presId="urn:microsoft.com/office/officeart/2005/8/layout/pyramid4"/>
    <dgm:cxn modelId="{6FB82C71-5C4B-4C0F-BC0B-43C0006178C8}" srcId="{6358813F-1767-4028-B318-C20FA02AF909}" destId="{8E37BAAE-13CB-4494-A11B-42B559D3A386}" srcOrd="1" destOrd="0" parTransId="{21A5DB32-1429-4D91-AEB0-1D19ADEAE800}" sibTransId="{A50F6F05-A392-4258-9B82-FDEE7D6F2824}"/>
    <dgm:cxn modelId="{FA2B8D0C-8117-42CD-BF0F-FAAE7B35AC0F}" srcId="{6358813F-1767-4028-B318-C20FA02AF909}" destId="{E4457056-61AF-474E-BC08-82CA004EC6F2}" srcOrd="0" destOrd="0" parTransId="{D6F8FA56-F3F2-4BAB-A37E-0986612886B3}" sibTransId="{37EAB512-A893-4F8F-A777-40CAAB26A1C8}"/>
    <dgm:cxn modelId="{48944EE5-DC8D-4364-9C8F-26B20DE808A2}" type="presOf" srcId="{86E14A81-A518-4DC7-B9A5-E20D3B2BEACC}" destId="{BEC50A4F-88DE-4358-8C75-801E6D218E37}" srcOrd="0" destOrd="0" presId="urn:microsoft.com/office/officeart/2005/8/layout/pyramid4"/>
    <dgm:cxn modelId="{2B4A72AF-9460-42A7-9C41-8A2F41726622}" srcId="{6358813F-1767-4028-B318-C20FA02AF909}" destId="{9C873899-F71F-493A-88DC-32BFCA901759}" srcOrd="2" destOrd="0" parTransId="{3323B781-236E-4AC6-A32A-67D0DB46A1EA}" sibTransId="{0F442572-2D70-4CED-A4D9-891EFE09CB73}"/>
    <dgm:cxn modelId="{857C7E58-EE66-4D3A-8CA8-E8352C6F4FAB}" type="presOf" srcId="{6358813F-1767-4028-B318-C20FA02AF909}" destId="{E1726D14-A9C3-4B23-86AA-61CE55577FDC}" srcOrd="0" destOrd="0" presId="urn:microsoft.com/office/officeart/2005/8/layout/pyramid4"/>
    <dgm:cxn modelId="{8D936873-594F-4794-B5BD-BA7CCFDE26BE}" type="presParOf" srcId="{E1726D14-A9C3-4B23-86AA-61CE55577FDC}" destId="{48C7DC9F-1495-4847-BF22-80B2F1E6DCE4}" srcOrd="0" destOrd="0" presId="urn:microsoft.com/office/officeart/2005/8/layout/pyramid4"/>
    <dgm:cxn modelId="{EA295DDA-8487-44C2-9986-06B67EC74328}" type="presParOf" srcId="{E1726D14-A9C3-4B23-86AA-61CE55577FDC}" destId="{F90408EF-1137-42D9-B952-0D7C59F3A4C2}" srcOrd="1" destOrd="0" presId="urn:microsoft.com/office/officeart/2005/8/layout/pyramid4"/>
    <dgm:cxn modelId="{086BE729-30ED-47B2-9CFB-8A881B6EFB81}" type="presParOf" srcId="{E1726D14-A9C3-4B23-86AA-61CE55577FDC}" destId="{DBDC75B7-BB3E-4986-9073-DA83499C45A0}" srcOrd="2" destOrd="0" presId="urn:microsoft.com/office/officeart/2005/8/layout/pyramid4"/>
    <dgm:cxn modelId="{7A929621-9F0B-47FC-9EC9-57CFAC353739}" type="presParOf" srcId="{E1726D14-A9C3-4B23-86AA-61CE55577FDC}" destId="{BEC50A4F-88DE-4358-8C75-801E6D218E3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0ED11-D10D-4364-B761-FB734D17DFB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920A4-67C6-43A3-92EB-8157A01000B9}">
      <dgm:prSet phldrT="[Text]" custT="1"/>
      <dgm:spPr/>
      <dgm:t>
        <a:bodyPr/>
        <a:lstStyle/>
        <a:p>
          <a:pPr algn="ctr"/>
          <a:r>
            <a:rPr lang="tr-TR" sz="2400" b="0" i="1" dirty="0" err="1" smtClean="0">
              <a:effectLst/>
            </a:rPr>
            <a:t>Information</a:t>
          </a:r>
          <a:r>
            <a:rPr lang="tr-TR" sz="2400" b="0" i="1" dirty="0" smtClean="0">
              <a:effectLst/>
            </a:rPr>
            <a:t> </a:t>
          </a:r>
        </a:p>
        <a:p>
          <a:pPr algn="ctr"/>
          <a:r>
            <a:rPr lang="tr-TR" sz="2400" b="0" i="1" dirty="0" err="1" smtClean="0">
              <a:effectLst/>
            </a:rPr>
            <a:t>Technology</a:t>
          </a:r>
          <a:endParaRPr lang="tr-TR" sz="2400" b="0" i="1" dirty="0" smtClean="0">
            <a:effectLst/>
          </a:endParaRPr>
        </a:p>
        <a:p>
          <a:pPr algn="l"/>
          <a:endParaRPr lang="tr-TR" sz="1800" dirty="0" smtClean="0"/>
        </a:p>
        <a:p>
          <a:pPr algn="l"/>
          <a:r>
            <a:rPr lang="tr-TR" sz="1800" dirty="0" smtClean="0"/>
            <a:t>Hardware</a:t>
          </a:r>
        </a:p>
        <a:p>
          <a:pPr algn="l"/>
          <a:r>
            <a:rPr lang="tr-TR" sz="1800" dirty="0" smtClean="0"/>
            <a:t>Software</a:t>
          </a:r>
        </a:p>
        <a:p>
          <a:pPr algn="l"/>
          <a:r>
            <a:rPr lang="tr-TR" sz="1800" dirty="0" err="1" smtClean="0"/>
            <a:t>Databases</a:t>
          </a:r>
          <a:endParaRPr lang="tr-TR" sz="1800" dirty="0" smtClean="0"/>
        </a:p>
        <a:p>
          <a:pPr algn="l"/>
          <a:r>
            <a:rPr lang="tr-TR" sz="1800" dirty="0" smtClean="0"/>
            <a:t>Networks</a:t>
          </a:r>
        </a:p>
        <a:p>
          <a:pPr algn="l"/>
          <a:r>
            <a:rPr lang="tr-TR" sz="1800" dirty="0" err="1" smtClean="0"/>
            <a:t>Other</a:t>
          </a:r>
          <a:r>
            <a:rPr lang="tr-TR" sz="1800" dirty="0" smtClean="0"/>
            <a:t>…</a:t>
          </a:r>
        </a:p>
        <a:p>
          <a:pPr algn="l"/>
          <a:endParaRPr lang="tr-TR" sz="1100" dirty="0" smtClean="0"/>
        </a:p>
        <a:p>
          <a:pPr algn="l"/>
          <a:endParaRPr lang="en-US" sz="1100" dirty="0"/>
        </a:p>
      </dgm:t>
    </dgm:pt>
    <dgm:pt modelId="{CE7F0480-D5DE-4A5F-BF28-D3F7610EE661}" type="parTrans" cxnId="{42797277-50C4-4A88-BBC5-69A4DCEAFE64}">
      <dgm:prSet/>
      <dgm:spPr/>
      <dgm:t>
        <a:bodyPr/>
        <a:lstStyle/>
        <a:p>
          <a:endParaRPr lang="en-US"/>
        </a:p>
      </dgm:t>
    </dgm:pt>
    <dgm:pt modelId="{07FCA904-9E84-47A8-A2ED-571137FC59A4}" type="sibTrans" cxnId="{42797277-50C4-4A88-BBC5-69A4DCEAFE64}">
      <dgm:prSet/>
      <dgm:spPr/>
      <dgm:t>
        <a:bodyPr/>
        <a:lstStyle/>
        <a:p>
          <a:endParaRPr lang="en-US"/>
        </a:p>
      </dgm:t>
    </dgm:pt>
    <dgm:pt modelId="{DEBA4972-E6F5-4AB4-8ED5-565E4C770A62}">
      <dgm:prSet phldrT="[Text]"/>
      <dgm:spPr/>
      <dgm:t>
        <a:bodyPr/>
        <a:lstStyle/>
        <a:p>
          <a:r>
            <a:rPr lang="tr-TR" b="0" i="1" dirty="0" err="1" smtClean="0"/>
            <a:t>Information</a:t>
          </a:r>
          <a:r>
            <a:rPr lang="tr-TR" b="0" i="1" dirty="0" smtClean="0"/>
            <a:t> </a:t>
          </a:r>
        </a:p>
        <a:p>
          <a:r>
            <a:rPr lang="tr-TR" b="0" i="1" dirty="0" err="1" smtClean="0"/>
            <a:t>Systems</a:t>
          </a:r>
          <a:endParaRPr lang="en-US" b="0" i="1" dirty="0"/>
        </a:p>
      </dgm:t>
    </dgm:pt>
    <dgm:pt modelId="{BC22D209-A824-4807-9AA0-31AAEC001874}" type="parTrans" cxnId="{F2D27ABD-60F6-41AE-8009-FEE60D4D6556}">
      <dgm:prSet/>
      <dgm:spPr/>
      <dgm:t>
        <a:bodyPr/>
        <a:lstStyle/>
        <a:p>
          <a:endParaRPr lang="en-US"/>
        </a:p>
      </dgm:t>
    </dgm:pt>
    <dgm:pt modelId="{6BA3DE0A-AAFA-459D-BC95-F38F4A137B6C}" type="sibTrans" cxnId="{F2D27ABD-60F6-41AE-8009-FEE60D4D6556}">
      <dgm:prSet/>
      <dgm:spPr/>
      <dgm:t>
        <a:bodyPr/>
        <a:lstStyle/>
        <a:p>
          <a:endParaRPr lang="en-US"/>
        </a:p>
      </dgm:t>
    </dgm:pt>
    <dgm:pt modelId="{B408E2DD-1615-4AB8-B360-724B527D22D1}">
      <dgm:prSet custT="1"/>
      <dgm:spPr/>
      <dgm:t>
        <a:bodyPr/>
        <a:lstStyle/>
        <a:p>
          <a:r>
            <a:rPr lang="tr-TR" sz="2000" b="1" dirty="0" err="1" smtClean="0"/>
            <a:t>Payroll</a:t>
          </a:r>
          <a:r>
            <a:rPr lang="tr-TR" sz="2000" b="1" dirty="0" smtClean="0"/>
            <a:t> </a:t>
          </a:r>
          <a:r>
            <a:rPr lang="tr-TR" sz="2000" b="1" dirty="0" err="1" smtClean="0"/>
            <a:t>System</a:t>
          </a:r>
          <a:endParaRPr lang="en-US" sz="2000" b="1" dirty="0"/>
        </a:p>
      </dgm:t>
    </dgm:pt>
    <dgm:pt modelId="{21D56731-6427-4CA7-A06D-45E73CD86BEF}" type="parTrans" cxnId="{355FDD06-1C88-421F-91C4-8CC8E5DF4D35}">
      <dgm:prSet/>
      <dgm:spPr/>
      <dgm:t>
        <a:bodyPr/>
        <a:lstStyle/>
        <a:p>
          <a:endParaRPr lang="en-US"/>
        </a:p>
      </dgm:t>
    </dgm:pt>
    <dgm:pt modelId="{30EE5E62-617D-40EC-B254-9DE00D296510}" type="sibTrans" cxnId="{355FDD06-1C88-421F-91C4-8CC8E5DF4D35}">
      <dgm:prSet/>
      <dgm:spPr/>
      <dgm:t>
        <a:bodyPr/>
        <a:lstStyle/>
        <a:p>
          <a:endParaRPr lang="en-US"/>
        </a:p>
      </dgm:t>
    </dgm:pt>
    <dgm:pt modelId="{AAB8C709-A9CC-489E-9093-D221EC7657AA}">
      <dgm:prSet custT="1"/>
      <dgm:spPr/>
      <dgm:t>
        <a:bodyPr/>
        <a:lstStyle/>
        <a:p>
          <a:r>
            <a:rPr lang="tr-TR" sz="2000" b="1" dirty="0" err="1" smtClean="0"/>
            <a:t>Inventory</a:t>
          </a:r>
          <a:r>
            <a:rPr lang="tr-TR" sz="2000" b="1" dirty="0" smtClean="0"/>
            <a:t> </a:t>
          </a:r>
          <a:r>
            <a:rPr lang="tr-TR" sz="2000" b="1" dirty="0" err="1" smtClean="0"/>
            <a:t>System</a:t>
          </a:r>
          <a:endParaRPr lang="en-US" sz="2000" b="1" dirty="0"/>
        </a:p>
      </dgm:t>
    </dgm:pt>
    <dgm:pt modelId="{E6A715F5-3C5A-4413-868F-E3484B40D057}" type="parTrans" cxnId="{F113A07B-F144-4A00-BCCA-D69328C7624B}">
      <dgm:prSet/>
      <dgm:spPr/>
      <dgm:t>
        <a:bodyPr/>
        <a:lstStyle/>
        <a:p>
          <a:endParaRPr lang="en-US"/>
        </a:p>
      </dgm:t>
    </dgm:pt>
    <dgm:pt modelId="{A1303421-1F17-456D-A5E5-9B70FD5B3094}" type="sibTrans" cxnId="{F113A07B-F144-4A00-BCCA-D69328C7624B}">
      <dgm:prSet/>
      <dgm:spPr/>
      <dgm:t>
        <a:bodyPr/>
        <a:lstStyle/>
        <a:p>
          <a:endParaRPr lang="en-US"/>
        </a:p>
      </dgm:t>
    </dgm:pt>
    <dgm:pt modelId="{58542F7C-1E6B-457D-B68C-280F2A04C39E}">
      <dgm:prSet custT="1"/>
      <dgm:spPr/>
      <dgm:t>
        <a:bodyPr/>
        <a:lstStyle/>
        <a:p>
          <a:r>
            <a:rPr lang="tr-TR" sz="2000" b="1" dirty="0" smtClean="0"/>
            <a:t>Marketing </a:t>
          </a:r>
          <a:r>
            <a:rPr lang="tr-TR" sz="2000" b="1" dirty="0" err="1" smtClean="0"/>
            <a:t>System</a:t>
          </a:r>
          <a:endParaRPr lang="en-US" sz="2000" b="1" dirty="0"/>
        </a:p>
      </dgm:t>
    </dgm:pt>
    <dgm:pt modelId="{B8219379-D7DB-4F9C-9870-2FA7CCF4CB42}" type="parTrans" cxnId="{E2220A10-778E-4326-BB7B-BD2EEF07F161}">
      <dgm:prSet/>
      <dgm:spPr/>
      <dgm:t>
        <a:bodyPr/>
        <a:lstStyle/>
        <a:p>
          <a:endParaRPr lang="en-US"/>
        </a:p>
      </dgm:t>
    </dgm:pt>
    <dgm:pt modelId="{10B0F18A-0495-4AA0-A8F5-9B6A9546CD73}" type="sibTrans" cxnId="{E2220A10-778E-4326-BB7B-BD2EEF07F161}">
      <dgm:prSet/>
      <dgm:spPr/>
      <dgm:t>
        <a:bodyPr/>
        <a:lstStyle/>
        <a:p>
          <a:endParaRPr lang="en-US"/>
        </a:p>
      </dgm:t>
    </dgm:pt>
    <dgm:pt modelId="{3C9B1961-8977-45E0-85B6-F665E2643203}">
      <dgm:prSet custT="1"/>
      <dgm:spPr/>
      <dgm:t>
        <a:bodyPr/>
        <a:lstStyle/>
        <a:p>
          <a:r>
            <a:rPr lang="tr-TR" sz="2000" b="1" dirty="0" err="1" smtClean="0"/>
            <a:t>Customer</a:t>
          </a:r>
          <a:r>
            <a:rPr lang="tr-TR" sz="2000" b="1" dirty="0" smtClean="0"/>
            <a:t> Service </a:t>
          </a:r>
          <a:r>
            <a:rPr lang="tr-TR" sz="2000" b="1" dirty="0" err="1" smtClean="0"/>
            <a:t>System</a:t>
          </a:r>
          <a:endParaRPr lang="en-US" sz="2000" b="1" dirty="0"/>
        </a:p>
      </dgm:t>
    </dgm:pt>
    <dgm:pt modelId="{75AB64F2-9715-4B8D-896B-E4984BCF39C0}" type="parTrans" cxnId="{04CE393E-0D04-4381-A680-A90F2BD0ED50}">
      <dgm:prSet/>
      <dgm:spPr/>
      <dgm:t>
        <a:bodyPr/>
        <a:lstStyle/>
        <a:p>
          <a:endParaRPr lang="en-US"/>
        </a:p>
      </dgm:t>
    </dgm:pt>
    <dgm:pt modelId="{8ED71951-51AD-4961-B149-419E936B2C53}" type="sibTrans" cxnId="{04CE393E-0D04-4381-A680-A90F2BD0ED50}">
      <dgm:prSet/>
      <dgm:spPr/>
      <dgm:t>
        <a:bodyPr/>
        <a:lstStyle/>
        <a:p>
          <a:endParaRPr lang="en-US"/>
        </a:p>
      </dgm:t>
    </dgm:pt>
    <dgm:pt modelId="{B7603530-3F36-4E45-A629-6BF26DFE7FE8}" type="pres">
      <dgm:prSet presAssocID="{78B0ED11-D10D-4364-B761-FB734D17DFB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65B73-0B71-441F-B9A5-B271E7A5021D}" type="pres">
      <dgm:prSet presAssocID="{768920A4-67C6-43A3-92EB-8157A01000B9}" presName="root1" presStyleCnt="0"/>
      <dgm:spPr/>
    </dgm:pt>
    <dgm:pt modelId="{1C9F6847-753D-44CA-8066-09DEC7DD0F5B}" type="pres">
      <dgm:prSet presAssocID="{768920A4-67C6-43A3-92EB-8157A01000B9}" presName="LevelOneTextNode" presStyleLbl="node0" presStyleIdx="0" presStyleCnt="1" custScaleY="422211" custLinFactNeighborX="-38505" custLinFactNeighborY="-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6D3887-7F9B-4409-92A4-C1513B56915E}" type="pres">
      <dgm:prSet presAssocID="{768920A4-67C6-43A3-92EB-8157A01000B9}" presName="level2hierChild" presStyleCnt="0"/>
      <dgm:spPr/>
    </dgm:pt>
    <dgm:pt modelId="{60CC36F0-6142-463B-B7AD-416E5E025EBA}" type="pres">
      <dgm:prSet presAssocID="{BC22D209-A824-4807-9AA0-31AAEC00187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E9105B17-02C4-4C67-AC25-033CBBF3EEDE}" type="pres">
      <dgm:prSet presAssocID="{BC22D209-A824-4807-9AA0-31AAEC00187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F6D08208-0714-4626-A5CD-769F40DDB045}" type="pres">
      <dgm:prSet presAssocID="{DEBA4972-E6F5-4AB4-8ED5-565E4C770A62}" presName="root2" presStyleCnt="0"/>
      <dgm:spPr/>
    </dgm:pt>
    <dgm:pt modelId="{0671EAB3-F61E-435B-B829-2A01231B111F}" type="pres">
      <dgm:prSet presAssocID="{DEBA4972-E6F5-4AB4-8ED5-565E4C770A6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4B16F-3A1C-42AF-9594-B9A2BCEBF75D}" type="pres">
      <dgm:prSet presAssocID="{DEBA4972-E6F5-4AB4-8ED5-565E4C770A62}" presName="level3hierChild" presStyleCnt="0"/>
      <dgm:spPr/>
    </dgm:pt>
    <dgm:pt modelId="{624F8BC9-2813-4034-88C6-7D15CBDD35BE}" type="pres">
      <dgm:prSet presAssocID="{21D56731-6427-4CA7-A06D-45E73CD86BE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23B64C47-2773-41B0-A36A-FB16A7B6CE5F}" type="pres">
      <dgm:prSet presAssocID="{21D56731-6427-4CA7-A06D-45E73CD86BE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D910245-FD25-4B41-B05D-F02A92604587}" type="pres">
      <dgm:prSet presAssocID="{B408E2DD-1615-4AB8-B360-724B527D22D1}" presName="root2" presStyleCnt="0"/>
      <dgm:spPr/>
    </dgm:pt>
    <dgm:pt modelId="{636ECE53-EFFE-4650-A381-0E0A2452EC0A}" type="pres">
      <dgm:prSet presAssocID="{B408E2DD-1615-4AB8-B360-724B527D22D1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8CABEA-9D3B-4370-8DDA-7D3EB45B35EB}" type="pres">
      <dgm:prSet presAssocID="{B408E2DD-1615-4AB8-B360-724B527D22D1}" presName="level3hierChild" presStyleCnt="0"/>
      <dgm:spPr/>
    </dgm:pt>
    <dgm:pt modelId="{7DBB8C2F-A5B9-4ADC-BB07-001725178ACE}" type="pres">
      <dgm:prSet presAssocID="{E6A715F5-3C5A-4413-868F-E3484B40D05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1533AE6F-28B1-422D-9E57-FDD8522CF1C8}" type="pres">
      <dgm:prSet presAssocID="{E6A715F5-3C5A-4413-868F-E3484B40D05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58EA4AC7-DA2B-492E-B7B8-5CB788692913}" type="pres">
      <dgm:prSet presAssocID="{AAB8C709-A9CC-489E-9093-D221EC7657AA}" presName="root2" presStyleCnt="0"/>
      <dgm:spPr/>
    </dgm:pt>
    <dgm:pt modelId="{5B204E35-F00E-4C84-B066-3244616ABA3C}" type="pres">
      <dgm:prSet presAssocID="{AAB8C709-A9CC-489E-9093-D221EC7657A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EC1906-8E34-4B5A-B995-1F7CA7BD0D3D}" type="pres">
      <dgm:prSet presAssocID="{AAB8C709-A9CC-489E-9093-D221EC7657AA}" presName="level3hierChild" presStyleCnt="0"/>
      <dgm:spPr/>
    </dgm:pt>
    <dgm:pt modelId="{C4D7DD9B-9F10-485A-8A85-0522234AB75E}" type="pres">
      <dgm:prSet presAssocID="{B8219379-D7DB-4F9C-9870-2FA7CCF4CB4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4D9A699-3639-42A5-8BA8-39DF53B56DF6}" type="pres">
      <dgm:prSet presAssocID="{B8219379-D7DB-4F9C-9870-2FA7CCF4CB4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25406B6-D0B7-4E5E-998D-FED69F66957B}" type="pres">
      <dgm:prSet presAssocID="{58542F7C-1E6B-457D-B68C-280F2A04C39E}" presName="root2" presStyleCnt="0"/>
      <dgm:spPr/>
    </dgm:pt>
    <dgm:pt modelId="{9C630248-288B-4A74-AE95-49E38413663E}" type="pres">
      <dgm:prSet presAssocID="{58542F7C-1E6B-457D-B68C-280F2A04C39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E1045-5C2C-467F-A3B1-162C2CCFF67E}" type="pres">
      <dgm:prSet presAssocID="{58542F7C-1E6B-457D-B68C-280F2A04C39E}" presName="level3hierChild" presStyleCnt="0"/>
      <dgm:spPr/>
    </dgm:pt>
    <dgm:pt modelId="{13C34701-F0B2-44EE-AB4C-95234C0B82D3}" type="pres">
      <dgm:prSet presAssocID="{75AB64F2-9715-4B8D-896B-E4984BCF39C0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324F2B2-D379-4C96-8621-8194CFD416B4}" type="pres">
      <dgm:prSet presAssocID="{75AB64F2-9715-4B8D-896B-E4984BCF39C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36F0C30-197F-4400-97C5-09D2BDE7FD78}" type="pres">
      <dgm:prSet presAssocID="{3C9B1961-8977-45E0-85B6-F665E2643203}" presName="root2" presStyleCnt="0"/>
      <dgm:spPr/>
    </dgm:pt>
    <dgm:pt modelId="{A788C93E-6FBB-4B87-A77B-707C0D524503}" type="pres">
      <dgm:prSet presAssocID="{3C9B1961-8977-45E0-85B6-F665E264320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9B796-4E6F-4F0B-9100-A936C1BAD986}" type="pres">
      <dgm:prSet presAssocID="{3C9B1961-8977-45E0-85B6-F665E2643203}" presName="level3hierChild" presStyleCnt="0"/>
      <dgm:spPr/>
    </dgm:pt>
  </dgm:ptLst>
  <dgm:cxnLst>
    <dgm:cxn modelId="{F2D27ABD-60F6-41AE-8009-FEE60D4D6556}" srcId="{768920A4-67C6-43A3-92EB-8157A01000B9}" destId="{DEBA4972-E6F5-4AB4-8ED5-565E4C770A62}" srcOrd="0" destOrd="0" parTransId="{BC22D209-A824-4807-9AA0-31AAEC001874}" sibTransId="{6BA3DE0A-AAFA-459D-BC95-F38F4A137B6C}"/>
    <dgm:cxn modelId="{E81FA6C5-1DF8-4E63-BBA2-07CEAF511DDE}" type="presOf" srcId="{21D56731-6427-4CA7-A06D-45E73CD86BEF}" destId="{624F8BC9-2813-4034-88C6-7D15CBDD35BE}" srcOrd="0" destOrd="0" presId="urn:microsoft.com/office/officeart/2005/8/layout/hierarchy2"/>
    <dgm:cxn modelId="{B56F606C-6B33-43C5-89C0-03F59D59A0AE}" type="presOf" srcId="{78B0ED11-D10D-4364-B761-FB734D17DFBD}" destId="{B7603530-3F36-4E45-A629-6BF26DFE7FE8}" srcOrd="0" destOrd="0" presId="urn:microsoft.com/office/officeart/2005/8/layout/hierarchy2"/>
    <dgm:cxn modelId="{628DC307-21CA-4FA6-BFA0-2B281001ED3C}" type="presOf" srcId="{B8219379-D7DB-4F9C-9870-2FA7CCF4CB42}" destId="{A4D9A699-3639-42A5-8BA8-39DF53B56DF6}" srcOrd="1" destOrd="0" presId="urn:microsoft.com/office/officeart/2005/8/layout/hierarchy2"/>
    <dgm:cxn modelId="{355FDD06-1C88-421F-91C4-8CC8E5DF4D35}" srcId="{DEBA4972-E6F5-4AB4-8ED5-565E4C770A62}" destId="{B408E2DD-1615-4AB8-B360-724B527D22D1}" srcOrd="0" destOrd="0" parTransId="{21D56731-6427-4CA7-A06D-45E73CD86BEF}" sibTransId="{30EE5E62-617D-40EC-B254-9DE00D296510}"/>
    <dgm:cxn modelId="{EA06BAE3-542B-4578-A73D-0DAEA6CADC0C}" type="presOf" srcId="{E6A715F5-3C5A-4413-868F-E3484B40D057}" destId="{7DBB8C2F-A5B9-4ADC-BB07-001725178ACE}" srcOrd="0" destOrd="0" presId="urn:microsoft.com/office/officeart/2005/8/layout/hierarchy2"/>
    <dgm:cxn modelId="{F113A07B-F144-4A00-BCCA-D69328C7624B}" srcId="{DEBA4972-E6F5-4AB4-8ED5-565E4C770A62}" destId="{AAB8C709-A9CC-489E-9093-D221EC7657AA}" srcOrd="1" destOrd="0" parTransId="{E6A715F5-3C5A-4413-868F-E3484B40D057}" sibTransId="{A1303421-1F17-456D-A5E5-9B70FD5B3094}"/>
    <dgm:cxn modelId="{E2220A10-778E-4326-BB7B-BD2EEF07F161}" srcId="{DEBA4972-E6F5-4AB4-8ED5-565E4C770A62}" destId="{58542F7C-1E6B-457D-B68C-280F2A04C39E}" srcOrd="2" destOrd="0" parTransId="{B8219379-D7DB-4F9C-9870-2FA7CCF4CB42}" sibTransId="{10B0F18A-0495-4AA0-A8F5-9B6A9546CD73}"/>
    <dgm:cxn modelId="{15A7CEAA-7DEB-416C-8059-49CEB96B3516}" type="presOf" srcId="{75AB64F2-9715-4B8D-896B-E4984BCF39C0}" destId="{A324F2B2-D379-4C96-8621-8194CFD416B4}" srcOrd="1" destOrd="0" presId="urn:microsoft.com/office/officeart/2005/8/layout/hierarchy2"/>
    <dgm:cxn modelId="{04CE393E-0D04-4381-A680-A90F2BD0ED50}" srcId="{DEBA4972-E6F5-4AB4-8ED5-565E4C770A62}" destId="{3C9B1961-8977-45E0-85B6-F665E2643203}" srcOrd="3" destOrd="0" parTransId="{75AB64F2-9715-4B8D-896B-E4984BCF39C0}" sibTransId="{8ED71951-51AD-4961-B149-419E936B2C53}"/>
    <dgm:cxn modelId="{9CD68B84-1894-4F61-9B33-FA6CCEFA7D28}" type="presOf" srcId="{B408E2DD-1615-4AB8-B360-724B527D22D1}" destId="{636ECE53-EFFE-4650-A381-0E0A2452EC0A}" srcOrd="0" destOrd="0" presId="urn:microsoft.com/office/officeart/2005/8/layout/hierarchy2"/>
    <dgm:cxn modelId="{9A1E1156-3AD9-4D52-93EC-E9A0A975B4D5}" type="presOf" srcId="{21D56731-6427-4CA7-A06D-45E73CD86BEF}" destId="{23B64C47-2773-41B0-A36A-FB16A7B6CE5F}" srcOrd="1" destOrd="0" presId="urn:microsoft.com/office/officeart/2005/8/layout/hierarchy2"/>
    <dgm:cxn modelId="{9DD363AE-1015-4751-9FEF-0DF79DE3402E}" type="presOf" srcId="{75AB64F2-9715-4B8D-896B-E4984BCF39C0}" destId="{13C34701-F0B2-44EE-AB4C-95234C0B82D3}" srcOrd="0" destOrd="0" presId="urn:microsoft.com/office/officeart/2005/8/layout/hierarchy2"/>
    <dgm:cxn modelId="{02ADE9B5-2839-4D13-9348-C2C0A68059A8}" type="presOf" srcId="{768920A4-67C6-43A3-92EB-8157A01000B9}" destId="{1C9F6847-753D-44CA-8066-09DEC7DD0F5B}" srcOrd="0" destOrd="0" presId="urn:microsoft.com/office/officeart/2005/8/layout/hierarchy2"/>
    <dgm:cxn modelId="{9F1530C7-0F98-44E1-BBDF-03E8433D1CE5}" type="presOf" srcId="{E6A715F5-3C5A-4413-868F-E3484B40D057}" destId="{1533AE6F-28B1-422D-9E57-FDD8522CF1C8}" srcOrd="1" destOrd="0" presId="urn:microsoft.com/office/officeart/2005/8/layout/hierarchy2"/>
    <dgm:cxn modelId="{72C137DE-2F0D-4CBF-B092-43F5575A34EA}" type="presOf" srcId="{AAB8C709-A9CC-489E-9093-D221EC7657AA}" destId="{5B204E35-F00E-4C84-B066-3244616ABA3C}" srcOrd="0" destOrd="0" presId="urn:microsoft.com/office/officeart/2005/8/layout/hierarchy2"/>
    <dgm:cxn modelId="{3A2FE222-65BE-4E8E-94A4-53FF174BB4F9}" type="presOf" srcId="{DEBA4972-E6F5-4AB4-8ED5-565E4C770A62}" destId="{0671EAB3-F61E-435B-B829-2A01231B111F}" srcOrd="0" destOrd="0" presId="urn:microsoft.com/office/officeart/2005/8/layout/hierarchy2"/>
    <dgm:cxn modelId="{D3DF3F7E-97D3-43A6-BB09-4437A3AE7538}" type="presOf" srcId="{BC22D209-A824-4807-9AA0-31AAEC001874}" destId="{60CC36F0-6142-463B-B7AD-416E5E025EBA}" srcOrd="0" destOrd="0" presId="urn:microsoft.com/office/officeart/2005/8/layout/hierarchy2"/>
    <dgm:cxn modelId="{4810A018-E7D1-4E27-A0DC-8ECA2A287EDF}" type="presOf" srcId="{BC22D209-A824-4807-9AA0-31AAEC001874}" destId="{E9105B17-02C4-4C67-AC25-033CBBF3EEDE}" srcOrd="1" destOrd="0" presId="urn:microsoft.com/office/officeart/2005/8/layout/hierarchy2"/>
    <dgm:cxn modelId="{42797277-50C4-4A88-BBC5-69A4DCEAFE64}" srcId="{78B0ED11-D10D-4364-B761-FB734D17DFBD}" destId="{768920A4-67C6-43A3-92EB-8157A01000B9}" srcOrd="0" destOrd="0" parTransId="{CE7F0480-D5DE-4A5F-BF28-D3F7610EE661}" sibTransId="{07FCA904-9E84-47A8-A2ED-571137FC59A4}"/>
    <dgm:cxn modelId="{8959D241-CF10-4644-B0DA-9631F3CC85BD}" type="presOf" srcId="{3C9B1961-8977-45E0-85B6-F665E2643203}" destId="{A788C93E-6FBB-4B87-A77B-707C0D524503}" srcOrd="0" destOrd="0" presId="urn:microsoft.com/office/officeart/2005/8/layout/hierarchy2"/>
    <dgm:cxn modelId="{5A3F8057-B908-4EAA-8DD3-BFF53C83FC07}" type="presOf" srcId="{B8219379-D7DB-4F9C-9870-2FA7CCF4CB42}" destId="{C4D7DD9B-9F10-485A-8A85-0522234AB75E}" srcOrd="0" destOrd="0" presId="urn:microsoft.com/office/officeart/2005/8/layout/hierarchy2"/>
    <dgm:cxn modelId="{FE7808B3-C3CB-43FC-B9C1-A75ED64A874B}" type="presOf" srcId="{58542F7C-1E6B-457D-B68C-280F2A04C39E}" destId="{9C630248-288B-4A74-AE95-49E38413663E}" srcOrd="0" destOrd="0" presId="urn:microsoft.com/office/officeart/2005/8/layout/hierarchy2"/>
    <dgm:cxn modelId="{3640784E-5056-4141-873D-8DAD91D1F79F}" type="presParOf" srcId="{B7603530-3F36-4E45-A629-6BF26DFE7FE8}" destId="{4C365B73-0B71-441F-B9A5-B271E7A5021D}" srcOrd="0" destOrd="0" presId="urn:microsoft.com/office/officeart/2005/8/layout/hierarchy2"/>
    <dgm:cxn modelId="{42C02DE6-058D-4436-BC77-5251E8AA4BD4}" type="presParOf" srcId="{4C365B73-0B71-441F-B9A5-B271E7A5021D}" destId="{1C9F6847-753D-44CA-8066-09DEC7DD0F5B}" srcOrd="0" destOrd="0" presId="urn:microsoft.com/office/officeart/2005/8/layout/hierarchy2"/>
    <dgm:cxn modelId="{0AD82003-FB05-4766-A2F4-D5A325469D8F}" type="presParOf" srcId="{4C365B73-0B71-441F-B9A5-B271E7A5021D}" destId="{3F6D3887-7F9B-4409-92A4-C1513B56915E}" srcOrd="1" destOrd="0" presId="urn:microsoft.com/office/officeart/2005/8/layout/hierarchy2"/>
    <dgm:cxn modelId="{F1EBD72E-8FA0-4312-A738-E9817030D61C}" type="presParOf" srcId="{3F6D3887-7F9B-4409-92A4-C1513B56915E}" destId="{60CC36F0-6142-463B-B7AD-416E5E025EBA}" srcOrd="0" destOrd="0" presId="urn:microsoft.com/office/officeart/2005/8/layout/hierarchy2"/>
    <dgm:cxn modelId="{FF0AC22F-3689-4F40-BF5F-6E20B902C87E}" type="presParOf" srcId="{60CC36F0-6142-463B-B7AD-416E5E025EBA}" destId="{E9105B17-02C4-4C67-AC25-033CBBF3EEDE}" srcOrd="0" destOrd="0" presId="urn:microsoft.com/office/officeart/2005/8/layout/hierarchy2"/>
    <dgm:cxn modelId="{F18B9BBD-5809-46A6-AA5F-383CE30CE970}" type="presParOf" srcId="{3F6D3887-7F9B-4409-92A4-C1513B56915E}" destId="{F6D08208-0714-4626-A5CD-769F40DDB045}" srcOrd="1" destOrd="0" presId="urn:microsoft.com/office/officeart/2005/8/layout/hierarchy2"/>
    <dgm:cxn modelId="{F9043E75-2DE0-442A-8090-679B27274A36}" type="presParOf" srcId="{F6D08208-0714-4626-A5CD-769F40DDB045}" destId="{0671EAB3-F61E-435B-B829-2A01231B111F}" srcOrd="0" destOrd="0" presId="urn:microsoft.com/office/officeart/2005/8/layout/hierarchy2"/>
    <dgm:cxn modelId="{AA912F6C-C73D-44E4-B138-13A1CF09502A}" type="presParOf" srcId="{F6D08208-0714-4626-A5CD-769F40DDB045}" destId="{EDF4B16F-3A1C-42AF-9594-B9A2BCEBF75D}" srcOrd="1" destOrd="0" presId="urn:microsoft.com/office/officeart/2005/8/layout/hierarchy2"/>
    <dgm:cxn modelId="{0D10E0A3-E3E0-465F-85FC-C38BC8190D75}" type="presParOf" srcId="{EDF4B16F-3A1C-42AF-9594-B9A2BCEBF75D}" destId="{624F8BC9-2813-4034-88C6-7D15CBDD35BE}" srcOrd="0" destOrd="0" presId="urn:microsoft.com/office/officeart/2005/8/layout/hierarchy2"/>
    <dgm:cxn modelId="{6D021C9C-DAC6-4B08-BAE7-6DCEB711A554}" type="presParOf" srcId="{624F8BC9-2813-4034-88C6-7D15CBDD35BE}" destId="{23B64C47-2773-41B0-A36A-FB16A7B6CE5F}" srcOrd="0" destOrd="0" presId="urn:microsoft.com/office/officeart/2005/8/layout/hierarchy2"/>
    <dgm:cxn modelId="{18048570-70DD-4451-BCE7-8A290CB66D06}" type="presParOf" srcId="{EDF4B16F-3A1C-42AF-9594-B9A2BCEBF75D}" destId="{2D910245-FD25-4B41-B05D-F02A92604587}" srcOrd="1" destOrd="0" presId="urn:microsoft.com/office/officeart/2005/8/layout/hierarchy2"/>
    <dgm:cxn modelId="{BF003DAD-42B5-4B41-8D37-272957D2A3AC}" type="presParOf" srcId="{2D910245-FD25-4B41-B05D-F02A92604587}" destId="{636ECE53-EFFE-4650-A381-0E0A2452EC0A}" srcOrd="0" destOrd="0" presId="urn:microsoft.com/office/officeart/2005/8/layout/hierarchy2"/>
    <dgm:cxn modelId="{FA4829A3-D117-488A-A6FC-1C44CE2C6205}" type="presParOf" srcId="{2D910245-FD25-4B41-B05D-F02A92604587}" destId="{358CABEA-9D3B-4370-8DDA-7D3EB45B35EB}" srcOrd="1" destOrd="0" presId="urn:microsoft.com/office/officeart/2005/8/layout/hierarchy2"/>
    <dgm:cxn modelId="{04FD3D46-A188-467D-B67A-9F3154FA8629}" type="presParOf" srcId="{EDF4B16F-3A1C-42AF-9594-B9A2BCEBF75D}" destId="{7DBB8C2F-A5B9-4ADC-BB07-001725178ACE}" srcOrd="2" destOrd="0" presId="urn:microsoft.com/office/officeart/2005/8/layout/hierarchy2"/>
    <dgm:cxn modelId="{BA7A33EE-45AA-46ED-A1FD-E0C5514ECD4D}" type="presParOf" srcId="{7DBB8C2F-A5B9-4ADC-BB07-001725178ACE}" destId="{1533AE6F-28B1-422D-9E57-FDD8522CF1C8}" srcOrd="0" destOrd="0" presId="urn:microsoft.com/office/officeart/2005/8/layout/hierarchy2"/>
    <dgm:cxn modelId="{64750A9E-CBB0-4780-BF55-05F4B250FAAA}" type="presParOf" srcId="{EDF4B16F-3A1C-42AF-9594-B9A2BCEBF75D}" destId="{58EA4AC7-DA2B-492E-B7B8-5CB788692913}" srcOrd="3" destOrd="0" presId="urn:microsoft.com/office/officeart/2005/8/layout/hierarchy2"/>
    <dgm:cxn modelId="{6D8C3FBD-908C-470D-9E2F-D6D83DF8B59E}" type="presParOf" srcId="{58EA4AC7-DA2B-492E-B7B8-5CB788692913}" destId="{5B204E35-F00E-4C84-B066-3244616ABA3C}" srcOrd="0" destOrd="0" presId="urn:microsoft.com/office/officeart/2005/8/layout/hierarchy2"/>
    <dgm:cxn modelId="{F10648CE-A98F-45CA-9D98-F4A17A8AA8BF}" type="presParOf" srcId="{58EA4AC7-DA2B-492E-B7B8-5CB788692913}" destId="{B6EC1906-8E34-4B5A-B995-1F7CA7BD0D3D}" srcOrd="1" destOrd="0" presId="urn:microsoft.com/office/officeart/2005/8/layout/hierarchy2"/>
    <dgm:cxn modelId="{0041DDE8-6CE4-4BA7-AC2F-73CDFFC0062E}" type="presParOf" srcId="{EDF4B16F-3A1C-42AF-9594-B9A2BCEBF75D}" destId="{C4D7DD9B-9F10-485A-8A85-0522234AB75E}" srcOrd="4" destOrd="0" presId="urn:microsoft.com/office/officeart/2005/8/layout/hierarchy2"/>
    <dgm:cxn modelId="{AA5629CF-73D8-47EA-A68C-A96C96FA1E31}" type="presParOf" srcId="{C4D7DD9B-9F10-485A-8A85-0522234AB75E}" destId="{A4D9A699-3639-42A5-8BA8-39DF53B56DF6}" srcOrd="0" destOrd="0" presId="urn:microsoft.com/office/officeart/2005/8/layout/hierarchy2"/>
    <dgm:cxn modelId="{105F22A3-8B4D-40C0-95DE-DD093F89C8BD}" type="presParOf" srcId="{EDF4B16F-3A1C-42AF-9594-B9A2BCEBF75D}" destId="{425406B6-D0B7-4E5E-998D-FED69F66957B}" srcOrd="5" destOrd="0" presId="urn:microsoft.com/office/officeart/2005/8/layout/hierarchy2"/>
    <dgm:cxn modelId="{F0F735E9-8E00-4E38-8A09-B1C45853DB6F}" type="presParOf" srcId="{425406B6-D0B7-4E5E-998D-FED69F66957B}" destId="{9C630248-288B-4A74-AE95-49E38413663E}" srcOrd="0" destOrd="0" presId="urn:microsoft.com/office/officeart/2005/8/layout/hierarchy2"/>
    <dgm:cxn modelId="{95E5E841-EABE-4D1A-B6C6-BD803D2E870B}" type="presParOf" srcId="{425406B6-D0B7-4E5E-998D-FED69F66957B}" destId="{E6CE1045-5C2C-467F-A3B1-162C2CCFF67E}" srcOrd="1" destOrd="0" presId="urn:microsoft.com/office/officeart/2005/8/layout/hierarchy2"/>
    <dgm:cxn modelId="{1D5300B9-A9DA-4C4F-841F-70384C81A495}" type="presParOf" srcId="{EDF4B16F-3A1C-42AF-9594-B9A2BCEBF75D}" destId="{13C34701-F0B2-44EE-AB4C-95234C0B82D3}" srcOrd="6" destOrd="0" presId="urn:microsoft.com/office/officeart/2005/8/layout/hierarchy2"/>
    <dgm:cxn modelId="{E76C2BD3-AE3A-43B5-8C6D-97BDF696B2F4}" type="presParOf" srcId="{13C34701-F0B2-44EE-AB4C-95234C0B82D3}" destId="{A324F2B2-D379-4C96-8621-8194CFD416B4}" srcOrd="0" destOrd="0" presId="urn:microsoft.com/office/officeart/2005/8/layout/hierarchy2"/>
    <dgm:cxn modelId="{9ED98D8F-966B-4693-B6E6-E8D63E783519}" type="presParOf" srcId="{EDF4B16F-3A1C-42AF-9594-B9A2BCEBF75D}" destId="{636F0C30-197F-4400-97C5-09D2BDE7FD78}" srcOrd="7" destOrd="0" presId="urn:microsoft.com/office/officeart/2005/8/layout/hierarchy2"/>
    <dgm:cxn modelId="{6A4A46EB-CF46-414E-8F6D-387F54013494}" type="presParOf" srcId="{636F0C30-197F-4400-97C5-09D2BDE7FD78}" destId="{A788C93E-6FBB-4B87-A77B-707C0D524503}" srcOrd="0" destOrd="0" presId="urn:microsoft.com/office/officeart/2005/8/layout/hierarchy2"/>
    <dgm:cxn modelId="{1D5EF698-8071-48D7-863C-D93D6AEEB3CD}" type="presParOf" srcId="{636F0C30-197F-4400-97C5-09D2BDE7FD78}" destId="{82E9B796-4E6F-4F0B-9100-A936C1BAD9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0A9FF0-0D5F-4F89-8FED-E8DB1A951AB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A439-57C7-4E5A-97D0-DB301F82730E}">
      <dgm:prSet phldrT="[Text]" custT="1"/>
      <dgm:spPr/>
      <dgm:t>
        <a:bodyPr/>
        <a:lstStyle/>
        <a:p>
          <a:r>
            <a:rPr lang="en-US" sz="2400" i="1" dirty="0" smtClean="0"/>
            <a:t>Information Systems</a:t>
          </a:r>
          <a:endParaRPr lang="en-US" sz="2400" i="1" dirty="0"/>
        </a:p>
      </dgm:t>
    </dgm:pt>
    <dgm:pt modelId="{3B18D1D6-7F2E-4937-959D-CCA81939C3F7}" type="parTrans" cxnId="{967CDA88-3534-4473-8003-04BC3143B6A4}">
      <dgm:prSet/>
      <dgm:spPr/>
      <dgm:t>
        <a:bodyPr/>
        <a:lstStyle/>
        <a:p>
          <a:endParaRPr lang="en-US"/>
        </a:p>
      </dgm:t>
    </dgm:pt>
    <dgm:pt modelId="{48F5CC38-C656-4A8C-93FC-3FE7317E1A46}" type="sibTrans" cxnId="{967CDA88-3534-4473-8003-04BC3143B6A4}">
      <dgm:prSet/>
      <dgm:spPr/>
      <dgm:t>
        <a:bodyPr/>
        <a:lstStyle/>
        <a:p>
          <a:endParaRPr lang="en-US"/>
        </a:p>
      </dgm:t>
    </dgm:pt>
    <dgm:pt modelId="{033BBCF3-7418-411E-B792-2291EFE7499F}">
      <dgm:prSet phldrT="[Text]" custT="1"/>
      <dgm:spPr/>
      <dgm:t>
        <a:bodyPr/>
        <a:lstStyle/>
        <a:p>
          <a:r>
            <a:rPr lang="en-US" sz="1600" b="1" smtClean="0"/>
            <a:t>Operation Support System</a:t>
          </a:r>
          <a:endParaRPr lang="en-US" sz="1600" b="1" dirty="0"/>
        </a:p>
      </dgm:t>
    </dgm:pt>
    <dgm:pt modelId="{D8758EBF-1624-49E3-BEB9-A6959EE92895}" type="parTrans" cxnId="{55A7733C-8496-46C5-82B3-50453976353E}">
      <dgm:prSet/>
      <dgm:spPr/>
      <dgm:t>
        <a:bodyPr/>
        <a:lstStyle/>
        <a:p>
          <a:endParaRPr lang="en-US"/>
        </a:p>
      </dgm:t>
    </dgm:pt>
    <dgm:pt modelId="{7051A1C2-E3F3-4F2E-8710-768AF8DEECA5}" type="sibTrans" cxnId="{55A7733C-8496-46C5-82B3-50453976353E}">
      <dgm:prSet/>
      <dgm:spPr/>
      <dgm:t>
        <a:bodyPr/>
        <a:lstStyle/>
        <a:p>
          <a:endParaRPr lang="en-US"/>
        </a:p>
      </dgm:t>
    </dgm:pt>
    <dgm:pt modelId="{F9459870-66B8-4A46-9E64-6B507FBF134F}">
      <dgm:prSet phldrT="[Text]" custT="1"/>
      <dgm:spPr/>
      <dgm:t>
        <a:bodyPr/>
        <a:lstStyle/>
        <a:p>
          <a:r>
            <a:rPr lang="en-US" sz="1600" b="1" smtClean="0"/>
            <a:t>Management Support System</a:t>
          </a:r>
          <a:endParaRPr lang="en-US" sz="1600" b="1" dirty="0"/>
        </a:p>
      </dgm:t>
    </dgm:pt>
    <dgm:pt modelId="{35759931-DB7F-4FE7-AB91-4D55191E6A35}" type="parTrans" cxnId="{E3E93046-A8FD-4755-B4EB-021890870FDE}">
      <dgm:prSet/>
      <dgm:spPr/>
      <dgm:t>
        <a:bodyPr/>
        <a:lstStyle/>
        <a:p>
          <a:endParaRPr lang="en-US"/>
        </a:p>
      </dgm:t>
    </dgm:pt>
    <dgm:pt modelId="{EF7763DA-4D42-4CB8-8D91-AF64F121D3A8}" type="sibTrans" cxnId="{E3E93046-A8FD-4755-B4EB-021890870FDE}">
      <dgm:prSet/>
      <dgm:spPr/>
      <dgm:t>
        <a:bodyPr/>
        <a:lstStyle/>
        <a:p>
          <a:endParaRPr lang="en-US"/>
        </a:p>
      </dgm:t>
    </dgm:pt>
    <dgm:pt modelId="{8A30317C-55D0-4062-8EC9-BA3AFA543E65}" type="asst">
      <dgm:prSet custT="1"/>
      <dgm:spPr/>
      <dgm:t>
        <a:bodyPr/>
        <a:lstStyle/>
        <a:p>
          <a:r>
            <a:rPr lang="en-US" sz="1400" smtClean="0"/>
            <a:t>Transaction Operating System</a:t>
          </a:r>
          <a:endParaRPr lang="en-US" sz="1400" dirty="0"/>
        </a:p>
      </dgm:t>
    </dgm:pt>
    <dgm:pt modelId="{FD6E3324-B6CD-4D52-A791-BA513DCE54B7}" type="parTrans" cxnId="{F46EF06C-7E7F-4A97-A05C-D6919EB93443}">
      <dgm:prSet/>
      <dgm:spPr/>
      <dgm:t>
        <a:bodyPr/>
        <a:lstStyle/>
        <a:p>
          <a:endParaRPr lang="en-US"/>
        </a:p>
      </dgm:t>
    </dgm:pt>
    <dgm:pt modelId="{7B68D854-CDE3-4B26-A735-7B72C3A4A0A4}" type="sibTrans" cxnId="{F46EF06C-7E7F-4A97-A05C-D6919EB93443}">
      <dgm:prSet/>
      <dgm:spPr/>
      <dgm:t>
        <a:bodyPr/>
        <a:lstStyle/>
        <a:p>
          <a:endParaRPr lang="en-US"/>
        </a:p>
      </dgm:t>
    </dgm:pt>
    <dgm:pt modelId="{A8BCE4AA-ECAC-4A7D-82AF-62E55FEB2BFF}" type="asst">
      <dgm:prSet custT="1"/>
      <dgm:spPr/>
      <dgm:t>
        <a:bodyPr/>
        <a:lstStyle/>
        <a:p>
          <a:r>
            <a:rPr lang="en-US" sz="1400" smtClean="0"/>
            <a:t>Process Control Systems</a:t>
          </a:r>
          <a:endParaRPr lang="en-US" sz="1400" dirty="0"/>
        </a:p>
      </dgm:t>
    </dgm:pt>
    <dgm:pt modelId="{DD29768D-E7DF-4A21-A7AE-C04969EBAB4A}" type="parTrans" cxnId="{ED35D07F-ED23-45F6-9E67-255546DCFC36}">
      <dgm:prSet/>
      <dgm:spPr/>
      <dgm:t>
        <a:bodyPr/>
        <a:lstStyle/>
        <a:p>
          <a:endParaRPr lang="en-US"/>
        </a:p>
      </dgm:t>
    </dgm:pt>
    <dgm:pt modelId="{F870E04B-7167-4E7B-B40A-73F45C533AE6}" type="sibTrans" cxnId="{ED35D07F-ED23-45F6-9E67-255546DCFC36}">
      <dgm:prSet/>
      <dgm:spPr/>
      <dgm:t>
        <a:bodyPr/>
        <a:lstStyle/>
        <a:p>
          <a:endParaRPr lang="en-US"/>
        </a:p>
      </dgm:t>
    </dgm:pt>
    <dgm:pt modelId="{62E25401-DB26-46EC-B177-BC302C111541}" type="asst">
      <dgm:prSet custT="1"/>
      <dgm:spPr/>
      <dgm:t>
        <a:bodyPr/>
        <a:lstStyle/>
        <a:p>
          <a:r>
            <a:rPr lang="en-US" sz="1400" smtClean="0"/>
            <a:t>Office Automation Systems</a:t>
          </a:r>
          <a:endParaRPr lang="en-US" sz="1400" dirty="0"/>
        </a:p>
      </dgm:t>
    </dgm:pt>
    <dgm:pt modelId="{6D43CAFC-0BB5-4C1E-B986-F580B1369825}" type="parTrans" cxnId="{DE0D400C-47CD-4CC3-9361-65539E56D293}">
      <dgm:prSet/>
      <dgm:spPr/>
      <dgm:t>
        <a:bodyPr/>
        <a:lstStyle/>
        <a:p>
          <a:endParaRPr lang="en-US"/>
        </a:p>
      </dgm:t>
    </dgm:pt>
    <dgm:pt modelId="{F630F02D-CE7F-460B-8E6C-B916AC7038A5}" type="sibTrans" cxnId="{DE0D400C-47CD-4CC3-9361-65539E56D293}">
      <dgm:prSet/>
      <dgm:spPr/>
      <dgm:t>
        <a:bodyPr/>
        <a:lstStyle/>
        <a:p>
          <a:endParaRPr lang="en-US"/>
        </a:p>
      </dgm:t>
    </dgm:pt>
    <dgm:pt modelId="{F458BFC8-AE5D-4728-8E8D-51EF574B3515}" type="asst">
      <dgm:prSet custT="1"/>
      <dgm:spPr/>
      <dgm:t>
        <a:bodyPr/>
        <a:lstStyle/>
        <a:p>
          <a:r>
            <a:rPr lang="en-US" sz="2000" smtClean="0"/>
            <a:t>MIS</a:t>
          </a:r>
          <a:endParaRPr lang="en-US" sz="2000" dirty="0"/>
        </a:p>
      </dgm:t>
    </dgm:pt>
    <dgm:pt modelId="{C0F50939-FA3D-4288-9B23-0C88688819C0}" type="parTrans" cxnId="{49DF8619-DF58-4178-B823-276B6074C848}">
      <dgm:prSet/>
      <dgm:spPr/>
      <dgm:t>
        <a:bodyPr/>
        <a:lstStyle/>
        <a:p>
          <a:endParaRPr lang="en-US"/>
        </a:p>
      </dgm:t>
    </dgm:pt>
    <dgm:pt modelId="{2687F926-674C-45B3-BEAC-8F551D7BB659}" type="sibTrans" cxnId="{49DF8619-DF58-4178-B823-276B6074C848}">
      <dgm:prSet/>
      <dgm:spPr/>
      <dgm:t>
        <a:bodyPr/>
        <a:lstStyle/>
        <a:p>
          <a:endParaRPr lang="en-US"/>
        </a:p>
      </dgm:t>
    </dgm:pt>
    <dgm:pt modelId="{BDD06E9A-6090-4E87-BBF5-5A005221832B}" type="asst">
      <dgm:prSet custT="1"/>
      <dgm:spPr/>
      <dgm:t>
        <a:bodyPr/>
        <a:lstStyle/>
        <a:p>
          <a:r>
            <a:rPr lang="en-US" sz="2000" smtClean="0"/>
            <a:t>DSS</a:t>
          </a:r>
          <a:endParaRPr lang="en-US" sz="2000" dirty="0"/>
        </a:p>
      </dgm:t>
    </dgm:pt>
    <dgm:pt modelId="{6775A4C3-AF3A-4218-B390-D9C6A4B432B2}" type="parTrans" cxnId="{B709FA78-CCEE-41B7-90B7-2CE600424AF9}">
      <dgm:prSet/>
      <dgm:spPr/>
      <dgm:t>
        <a:bodyPr/>
        <a:lstStyle/>
        <a:p>
          <a:endParaRPr lang="en-US"/>
        </a:p>
      </dgm:t>
    </dgm:pt>
    <dgm:pt modelId="{1D0597E5-4C6A-49F4-95A3-3F2DC6B98842}" type="sibTrans" cxnId="{B709FA78-CCEE-41B7-90B7-2CE600424AF9}">
      <dgm:prSet/>
      <dgm:spPr/>
      <dgm:t>
        <a:bodyPr/>
        <a:lstStyle/>
        <a:p>
          <a:endParaRPr lang="en-US"/>
        </a:p>
      </dgm:t>
    </dgm:pt>
    <dgm:pt modelId="{01504875-64FF-44F5-998E-5D5710E35305}" type="asst">
      <dgm:prSet custT="1"/>
      <dgm:spPr/>
      <dgm:t>
        <a:bodyPr/>
        <a:lstStyle/>
        <a:p>
          <a:r>
            <a:rPr lang="en-US" sz="2000" smtClean="0"/>
            <a:t>EIS</a:t>
          </a:r>
          <a:endParaRPr lang="en-US" sz="2000" dirty="0"/>
        </a:p>
      </dgm:t>
    </dgm:pt>
    <dgm:pt modelId="{A8840A82-E688-4935-B900-63DE79D4880A}" type="parTrans" cxnId="{467C3958-7D04-4348-9AFB-5104F2BCD1EE}">
      <dgm:prSet/>
      <dgm:spPr/>
      <dgm:t>
        <a:bodyPr/>
        <a:lstStyle/>
        <a:p>
          <a:endParaRPr lang="en-US"/>
        </a:p>
      </dgm:t>
    </dgm:pt>
    <dgm:pt modelId="{106C700C-CC6D-43F1-A7A4-DC1C6AECDBE5}" type="sibTrans" cxnId="{467C3958-7D04-4348-9AFB-5104F2BCD1EE}">
      <dgm:prSet/>
      <dgm:spPr/>
      <dgm:t>
        <a:bodyPr/>
        <a:lstStyle/>
        <a:p>
          <a:endParaRPr lang="en-US"/>
        </a:p>
      </dgm:t>
    </dgm:pt>
    <dgm:pt modelId="{4A668E96-2EA2-4934-8C7F-45BF8FDE77F5}" type="pres">
      <dgm:prSet presAssocID="{190A9FF0-0D5F-4F89-8FED-E8DB1A951A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D13A4-BE06-4EC2-A721-6F784CB96118}" type="pres">
      <dgm:prSet presAssocID="{190A9FF0-0D5F-4F89-8FED-E8DB1A951ABD}" presName="hierFlow" presStyleCnt="0"/>
      <dgm:spPr/>
    </dgm:pt>
    <dgm:pt modelId="{A1DF99B1-E6C0-41F8-BDA3-35727032C37B}" type="pres">
      <dgm:prSet presAssocID="{190A9FF0-0D5F-4F89-8FED-E8DB1A951A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AD5E7C-D4F5-4F21-8C1D-232681454BC1}" type="pres">
      <dgm:prSet presAssocID="{108DA439-57C7-4E5A-97D0-DB301F82730E}" presName="Name17" presStyleCnt="0"/>
      <dgm:spPr/>
    </dgm:pt>
    <dgm:pt modelId="{6CADE4F8-6579-4CBF-86CF-01BA913B2DA0}" type="pres">
      <dgm:prSet presAssocID="{108DA439-57C7-4E5A-97D0-DB301F82730E}" presName="level1Shape" presStyleLbl="node0" presStyleIdx="0" presStyleCnt="1" custScaleX="177537" custScaleY="155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40EC05-285C-419C-AE3B-E003F741B88A}" type="pres">
      <dgm:prSet presAssocID="{108DA439-57C7-4E5A-97D0-DB301F82730E}" presName="hierChild2" presStyleCnt="0"/>
      <dgm:spPr/>
    </dgm:pt>
    <dgm:pt modelId="{4093EF81-C8FD-46AF-A5E8-52F66AC2DDF2}" type="pres">
      <dgm:prSet presAssocID="{D8758EBF-1624-49E3-BEB9-A6959EE92895}" presName="Name25" presStyleLbl="parChTrans1D2" presStyleIdx="0" presStyleCnt="2"/>
      <dgm:spPr/>
      <dgm:t>
        <a:bodyPr/>
        <a:lstStyle/>
        <a:p>
          <a:endParaRPr lang="en-US"/>
        </a:p>
      </dgm:t>
    </dgm:pt>
    <dgm:pt modelId="{D71DBFFE-5A3B-46DD-B325-DD6CDCE68010}" type="pres">
      <dgm:prSet presAssocID="{D8758EBF-1624-49E3-BEB9-A6959EE9289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6630A0F-221D-47CA-94A0-BE8246B803D1}" type="pres">
      <dgm:prSet presAssocID="{033BBCF3-7418-411E-B792-2291EFE7499F}" presName="Name30" presStyleCnt="0"/>
      <dgm:spPr/>
    </dgm:pt>
    <dgm:pt modelId="{D7D65883-4DFA-4F0C-9423-E70524221A6A}" type="pres">
      <dgm:prSet presAssocID="{033BBCF3-7418-411E-B792-2291EFE7499F}" presName="level2Shape" presStyleLbl="node2" presStyleIdx="0" presStyleCnt="2"/>
      <dgm:spPr/>
      <dgm:t>
        <a:bodyPr/>
        <a:lstStyle/>
        <a:p>
          <a:endParaRPr lang="en-US"/>
        </a:p>
      </dgm:t>
    </dgm:pt>
    <dgm:pt modelId="{F4BC5A2A-D594-4025-8F55-FAF7779B5ADF}" type="pres">
      <dgm:prSet presAssocID="{033BBCF3-7418-411E-B792-2291EFE7499F}" presName="hierChild3" presStyleCnt="0"/>
      <dgm:spPr/>
    </dgm:pt>
    <dgm:pt modelId="{6D803C2F-E4AA-498C-92A0-D1774CE4DAC2}" type="pres">
      <dgm:prSet presAssocID="{FD6E3324-B6CD-4D52-A791-BA513DCE54B7}" presName="Name25" presStyleLbl="parChTrans1D3" presStyleIdx="0" presStyleCnt="6"/>
      <dgm:spPr/>
      <dgm:t>
        <a:bodyPr/>
        <a:lstStyle/>
        <a:p>
          <a:endParaRPr lang="en-US"/>
        </a:p>
      </dgm:t>
    </dgm:pt>
    <dgm:pt modelId="{0A18D435-C57B-4BD9-A2DA-CAAE1461AC28}" type="pres">
      <dgm:prSet presAssocID="{FD6E3324-B6CD-4D52-A791-BA513DCE54B7}" presName="connTx" presStyleLbl="parChTrans1D3" presStyleIdx="0" presStyleCnt="6"/>
      <dgm:spPr/>
      <dgm:t>
        <a:bodyPr/>
        <a:lstStyle/>
        <a:p>
          <a:endParaRPr lang="en-US"/>
        </a:p>
      </dgm:t>
    </dgm:pt>
    <dgm:pt modelId="{E13283FE-25D7-4FF7-9419-D3A482D1BFA4}" type="pres">
      <dgm:prSet presAssocID="{8A30317C-55D0-4062-8EC9-BA3AFA543E65}" presName="Name30" presStyleCnt="0"/>
      <dgm:spPr/>
    </dgm:pt>
    <dgm:pt modelId="{0D1A7852-2ED7-4B83-A66B-49A4D62E0E1D}" type="pres">
      <dgm:prSet presAssocID="{8A30317C-55D0-4062-8EC9-BA3AFA543E65}" presName="level2Shape" presStyleLbl="asst2" presStyleIdx="0" presStyleCnt="6"/>
      <dgm:spPr/>
      <dgm:t>
        <a:bodyPr/>
        <a:lstStyle/>
        <a:p>
          <a:endParaRPr lang="en-US"/>
        </a:p>
      </dgm:t>
    </dgm:pt>
    <dgm:pt modelId="{C1F0F288-49BC-4F42-9EF6-8CD9CAFA1923}" type="pres">
      <dgm:prSet presAssocID="{8A30317C-55D0-4062-8EC9-BA3AFA543E65}" presName="hierChild3" presStyleCnt="0"/>
      <dgm:spPr/>
    </dgm:pt>
    <dgm:pt modelId="{E7E5727E-7EB6-434A-B642-65D474BD279D}" type="pres">
      <dgm:prSet presAssocID="{DD29768D-E7DF-4A21-A7AE-C04969EBAB4A}" presName="Name25" presStyleLbl="parChTrans1D3" presStyleIdx="1" presStyleCnt="6"/>
      <dgm:spPr/>
      <dgm:t>
        <a:bodyPr/>
        <a:lstStyle/>
        <a:p>
          <a:endParaRPr lang="en-US"/>
        </a:p>
      </dgm:t>
    </dgm:pt>
    <dgm:pt modelId="{D2354EB8-A8F6-4E16-8DF1-53EE46120F44}" type="pres">
      <dgm:prSet presAssocID="{DD29768D-E7DF-4A21-A7AE-C04969EBAB4A}" presName="connTx" presStyleLbl="parChTrans1D3" presStyleIdx="1" presStyleCnt="6"/>
      <dgm:spPr/>
      <dgm:t>
        <a:bodyPr/>
        <a:lstStyle/>
        <a:p>
          <a:endParaRPr lang="en-US"/>
        </a:p>
      </dgm:t>
    </dgm:pt>
    <dgm:pt modelId="{7D2F1E70-C0EF-4E94-B13D-BA73BB1A0615}" type="pres">
      <dgm:prSet presAssocID="{A8BCE4AA-ECAC-4A7D-82AF-62E55FEB2BFF}" presName="Name30" presStyleCnt="0"/>
      <dgm:spPr/>
    </dgm:pt>
    <dgm:pt modelId="{686B9B17-52F2-4604-B959-941B1734B205}" type="pres">
      <dgm:prSet presAssocID="{A8BCE4AA-ECAC-4A7D-82AF-62E55FEB2BFF}" presName="level2Shape" presStyleLbl="asst2" presStyleIdx="1" presStyleCnt="6"/>
      <dgm:spPr/>
      <dgm:t>
        <a:bodyPr/>
        <a:lstStyle/>
        <a:p>
          <a:endParaRPr lang="en-US"/>
        </a:p>
      </dgm:t>
    </dgm:pt>
    <dgm:pt modelId="{C4EF1B3B-5D2D-48D9-A763-E9CFC20F5D2F}" type="pres">
      <dgm:prSet presAssocID="{A8BCE4AA-ECAC-4A7D-82AF-62E55FEB2BFF}" presName="hierChild3" presStyleCnt="0"/>
      <dgm:spPr/>
    </dgm:pt>
    <dgm:pt modelId="{3C93B83F-DB10-472A-8456-E7BE958F2FAC}" type="pres">
      <dgm:prSet presAssocID="{6D43CAFC-0BB5-4C1E-B986-F580B1369825}" presName="Name25" presStyleLbl="parChTrans1D3" presStyleIdx="2" presStyleCnt="6"/>
      <dgm:spPr/>
      <dgm:t>
        <a:bodyPr/>
        <a:lstStyle/>
        <a:p>
          <a:endParaRPr lang="en-US"/>
        </a:p>
      </dgm:t>
    </dgm:pt>
    <dgm:pt modelId="{5148238C-2E3D-418E-82A5-F1643C13CE33}" type="pres">
      <dgm:prSet presAssocID="{6D43CAFC-0BB5-4C1E-B986-F580B1369825}" presName="connTx" presStyleLbl="parChTrans1D3" presStyleIdx="2" presStyleCnt="6"/>
      <dgm:spPr/>
      <dgm:t>
        <a:bodyPr/>
        <a:lstStyle/>
        <a:p>
          <a:endParaRPr lang="en-US"/>
        </a:p>
      </dgm:t>
    </dgm:pt>
    <dgm:pt modelId="{F4B56E35-7145-4243-BB8D-E8A3E14D7AB3}" type="pres">
      <dgm:prSet presAssocID="{62E25401-DB26-46EC-B177-BC302C111541}" presName="Name30" presStyleCnt="0"/>
      <dgm:spPr/>
    </dgm:pt>
    <dgm:pt modelId="{791BA4BC-39C8-4B58-91CE-A148BD3259DA}" type="pres">
      <dgm:prSet presAssocID="{62E25401-DB26-46EC-B177-BC302C111541}" presName="level2Shape" presStyleLbl="asst2" presStyleIdx="2" presStyleCnt="6"/>
      <dgm:spPr/>
      <dgm:t>
        <a:bodyPr/>
        <a:lstStyle/>
        <a:p>
          <a:endParaRPr lang="en-US"/>
        </a:p>
      </dgm:t>
    </dgm:pt>
    <dgm:pt modelId="{220DA8AA-D1AB-4998-A100-F8081D96B91C}" type="pres">
      <dgm:prSet presAssocID="{62E25401-DB26-46EC-B177-BC302C111541}" presName="hierChild3" presStyleCnt="0"/>
      <dgm:spPr/>
    </dgm:pt>
    <dgm:pt modelId="{A3CEB8BD-84C6-4E50-8F6C-0E7EFBBD7B73}" type="pres">
      <dgm:prSet presAssocID="{35759931-DB7F-4FE7-AB91-4D55191E6A35}" presName="Name25" presStyleLbl="parChTrans1D2" presStyleIdx="1" presStyleCnt="2"/>
      <dgm:spPr/>
      <dgm:t>
        <a:bodyPr/>
        <a:lstStyle/>
        <a:p>
          <a:endParaRPr lang="en-US"/>
        </a:p>
      </dgm:t>
    </dgm:pt>
    <dgm:pt modelId="{5A286153-2362-4F13-9EA1-A839AC46F59E}" type="pres">
      <dgm:prSet presAssocID="{35759931-DB7F-4FE7-AB91-4D55191E6A3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E188B28-9233-4576-9EA2-2A3F8CF80C15}" type="pres">
      <dgm:prSet presAssocID="{F9459870-66B8-4A46-9E64-6B507FBF134F}" presName="Name30" presStyleCnt="0"/>
      <dgm:spPr/>
    </dgm:pt>
    <dgm:pt modelId="{572BF762-9C62-41CC-8CBB-BA3B7E8F422C}" type="pres">
      <dgm:prSet presAssocID="{F9459870-66B8-4A46-9E64-6B507FBF134F}" presName="level2Shape" presStyleLbl="node2" presStyleIdx="1" presStyleCnt="2"/>
      <dgm:spPr/>
      <dgm:t>
        <a:bodyPr/>
        <a:lstStyle/>
        <a:p>
          <a:endParaRPr lang="en-US"/>
        </a:p>
      </dgm:t>
    </dgm:pt>
    <dgm:pt modelId="{27A38003-F835-48BF-9BAC-858EF8151281}" type="pres">
      <dgm:prSet presAssocID="{F9459870-66B8-4A46-9E64-6B507FBF134F}" presName="hierChild3" presStyleCnt="0"/>
      <dgm:spPr/>
    </dgm:pt>
    <dgm:pt modelId="{9DFC44F9-83FC-4284-97B3-18902D30A1E9}" type="pres">
      <dgm:prSet presAssocID="{C0F50939-FA3D-4288-9B23-0C88688819C0}" presName="Name25" presStyleLbl="parChTrans1D3" presStyleIdx="3" presStyleCnt="6"/>
      <dgm:spPr/>
      <dgm:t>
        <a:bodyPr/>
        <a:lstStyle/>
        <a:p>
          <a:endParaRPr lang="en-US"/>
        </a:p>
      </dgm:t>
    </dgm:pt>
    <dgm:pt modelId="{11BE8B7E-C2C9-426F-9255-40892706D874}" type="pres">
      <dgm:prSet presAssocID="{C0F50939-FA3D-4288-9B23-0C88688819C0}" presName="connTx" presStyleLbl="parChTrans1D3" presStyleIdx="3" presStyleCnt="6"/>
      <dgm:spPr/>
      <dgm:t>
        <a:bodyPr/>
        <a:lstStyle/>
        <a:p>
          <a:endParaRPr lang="en-US"/>
        </a:p>
      </dgm:t>
    </dgm:pt>
    <dgm:pt modelId="{556A366C-ACC5-4755-99B1-D3AB3AB532F6}" type="pres">
      <dgm:prSet presAssocID="{F458BFC8-AE5D-4728-8E8D-51EF574B3515}" presName="Name30" presStyleCnt="0"/>
      <dgm:spPr/>
    </dgm:pt>
    <dgm:pt modelId="{43AEC6EE-8860-471E-947F-BFF8B003526A}" type="pres">
      <dgm:prSet presAssocID="{F458BFC8-AE5D-4728-8E8D-51EF574B3515}" presName="level2Shape" presStyleLbl="asst2" presStyleIdx="3" presStyleCnt="6"/>
      <dgm:spPr/>
      <dgm:t>
        <a:bodyPr/>
        <a:lstStyle/>
        <a:p>
          <a:endParaRPr lang="en-US"/>
        </a:p>
      </dgm:t>
    </dgm:pt>
    <dgm:pt modelId="{AE2CA2D6-B426-4030-8AA4-B2F0DB1AED14}" type="pres">
      <dgm:prSet presAssocID="{F458BFC8-AE5D-4728-8E8D-51EF574B3515}" presName="hierChild3" presStyleCnt="0"/>
      <dgm:spPr/>
    </dgm:pt>
    <dgm:pt modelId="{6406C606-B353-4708-803A-1A1411195F9D}" type="pres">
      <dgm:prSet presAssocID="{6775A4C3-AF3A-4218-B390-D9C6A4B432B2}" presName="Name25" presStyleLbl="parChTrans1D3" presStyleIdx="4" presStyleCnt="6"/>
      <dgm:spPr/>
      <dgm:t>
        <a:bodyPr/>
        <a:lstStyle/>
        <a:p>
          <a:endParaRPr lang="en-US"/>
        </a:p>
      </dgm:t>
    </dgm:pt>
    <dgm:pt modelId="{1EF292A3-242E-4E1B-A000-E65FB5A99FFE}" type="pres">
      <dgm:prSet presAssocID="{6775A4C3-AF3A-4218-B390-D9C6A4B432B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96E31ECC-109A-4D03-88BC-5F14DA3D8016}" type="pres">
      <dgm:prSet presAssocID="{BDD06E9A-6090-4E87-BBF5-5A005221832B}" presName="Name30" presStyleCnt="0"/>
      <dgm:spPr/>
    </dgm:pt>
    <dgm:pt modelId="{80C73266-A583-43B6-A6C7-FA5EC05730CF}" type="pres">
      <dgm:prSet presAssocID="{BDD06E9A-6090-4E87-BBF5-5A005221832B}" presName="level2Shape" presStyleLbl="asst2" presStyleIdx="4" presStyleCnt="6"/>
      <dgm:spPr/>
      <dgm:t>
        <a:bodyPr/>
        <a:lstStyle/>
        <a:p>
          <a:endParaRPr lang="en-US"/>
        </a:p>
      </dgm:t>
    </dgm:pt>
    <dgm:pt modelId="{5A476270-B87F-4BDF-BDAF-71203D97C8CE}" type="pres">
      <dgm:prSet presAssocID="{BDD06E9A-6090-4E87-BBF5-5A005221832B}" presName="hierChild3" presStyleCnt="0"/>
      <dgm:spPr/>
    </dgm:pt>
    <dgm:pt modelId="{07BDA871-1A2E-46E3-B0D9-09A3CBE3459A}" type="pres">
      <dgm:prSet presAssocID="{A8840A82-E688-4935-B900-63DE79D4880A}" presName="Name25" presStyleLbl="parChTrans1D3" presStyleIdx="5" presStyleCnt="6"/>
      <dgm:spPr/>
      <dgm:t>
        <a:bodyPr/>
        <a:lstStyle/>
        <a:p>
          <a:endParaRPr lang="en-US"/>
        </a:p>
      </dgm:t>
    </dgm:pt>
    <dgm:pt modelId="{4625B46B-264B-4202-889E-0DBAE8951398}" type="pres">
      <dgm:prSet presAssocID="{A8840A82-E688-4935-B900-63DE79D4880A}" presName="connTx" presStyleLbl="parChTrans1D3" presStyleIdx="5" presStyleCnt="6"/>
      <dgm:spPr/>
      <dgm:t>
        <a:bodyPr/>
        <a:lstStyle/>
        <a:p>
          <a:endParaRPr lang="en-US"/>
        </a:p>
      </dgm:t>
    </dgm:pt>
    <dgm:pt modelId="{3FA016DF-9D17-4DAF-92C7-D158D20D1BBB}" type="pres">
      <dgm:prSet presAssocID="{01504875-64FF-44F5-998E-5D5710E35305}" presName="Name30" presStyleCnt="0"/>
      <dgm:spPr/>
    </dgm:pt>
    <dgm:pt modelId="{39A15434-A8D7-4A6E-9630-DB4F180FF73E}" type="pres">
      <dgm:prSet presAssocID="{01504875-64FF-44F5-998E-5D5710E35305}" presName="level2Shape" presStyleLbl="asst2" presStyleIdx="5" presStyleCnt="6"/>
      <dgm:spPr/>
      <dgm:t>
        <a:bodyPr/>
        <a:lstStyle/>
        <a:p>
          <a:endParaRPr lang="en-US"/>
        </a:p>
      </dgm:t>
    </dgm:pt>
    <dgm:pt modelId="{51917BC3-3FD8-4EA3-878E-DDC8076574BA}" type="pres">
      <dgm:prSet presAssocID="{01504875-64FF-44F5-998E-5D5710E35305}" presName="hierChild3" presStyleCnt="0"/>
      <dgm:spPr/>
    </dgm:pt>
    <dgm:pt modelId="{FE7E6F60-FD57-4DE9-A9BB-9C96E0AF0C22}" type="pres">
      <dgm:prSet presAssocID="{190A9FF0-0D5F-4F89-8FED-E8DB1A951ABD}" presName="bgShapesFlow" presStyleCnt="0"/>
      <dgm:spPr/>
    </dgm:pt>
  </dgm:ptLst>
  <dgm:cxnLst>
    <dgm:cxn modelId="{F46EF06C-7E7F-4A97-A05C-D6919EB93443}" srcId="{033BBCF3-7418-411E-B792-2291EFE7499F}" destId="{8A30317C-55D0-4062-8EC9-BA3AFA543E65}" srcOrd="0" destOrd="0" parTransId="{FD6E3324-B6CD-4D52-A791-BA513DCE54B7}" sibTransId="{7B68D854-CDE3-4B26-A735-7B72C3A4A0A4}"/>
    <dgm:cxn modelId="{DA783447-2125-4E6D-81EA-86A373D80626}" type="presOf" srcId="{FD6E3324-B6CD-4D52-A791-BA513DCE54B7}" destId="{0A18D435-C57B-4BD9-A2DA-CAAE1461AC28}" srcOrd="1" destOrd="0" presId="urn:microsoft.com/office/officeart/2005/8/layout/hierarchy5"/>
    <dgm:cxn modelId="{ED35D07F-ED23-45F6-9E67-255546DCFC36}" srcId="{033BBCF3-7418-411E-B792-2291EFE7499F}" destId="{A8BCE4AA-ECAC-4A7D-82AF-62E55FEB2BFF}" srcOrd="1" destOrd="0" parTransId="{DD29768D-E7DF-4A21-A7AE-C04969EBAB4A}" sibTransId="{F870E04B-7167-4E7B-B40A-73F45C533AE6}"/>
    <dgm:cxn modelId="{E3E93046-A8FD-4755-B4EB-021890870FDE}" srcId="{108DA439-57C7-4E5A-97D0-DB301F82730E}" destId="{F9459870-66B8-4A46-9E64-6B507FBF134F}" srcOrd="1" destOrd="0" parTransId="{35759931-DB7F-4FE7-AB91-4D55191E6A35}" sibTransId="{EF7763DA-4D42-4CB8-8D91-AF64F121D3A8}"/>
    <dgm:cxn modelId="{2F5772C0-1DC0-4585-91A5-E9E869CA0308}" type="presOf" srcId="{108DA439-57C7-4E5A-97D0-DB301F82730E}" destId="{6CADE4F8-6579-4CBF-86CF-01BA913B2DA0}" srcOrd="0" destOrd="0" presId="urn:microsoft.com/office/officeart/2005/8/layout/hierarchy5"/>
    <dgm:cxn modelId="{B5565251-C653-46D5-8E52-484E0DD97625}" type="presOf" srcId="{C0F50939-FA3D-4288-9B23-0C88688819C0}" destId="{9DFC44F9-83FC-4284-97B3-18902D30A1E9}" srcOrd="0" destOrd="0" presId="urn:microsoft.com/office/officeart/2005/8/layout/hierarchy5"/>
    <dgm:cxn modelId="{7C4A8A71-FEEF-4AE7-B76A-C0B021196556}" type="presOf" srcId="{FD6E3324-B6CD-4D52-A791-BA513DCE54B7}" destId="{6D803C2F-E4AA-498C-92A0-D1774CE4DAC2}" srcOrd="0" destOrd="0" presId="urn:microsoft.com/office/officeart/2005/8/layout/hierarchy5"/>
    <dgm:cxn modelId="{F6AC8016-B702-4D3F-852B-7C0AD5ADA5C2}" type="presOf" srcId="{D8758EBF-1624-49E3-BEB9-A6959EE92895}" destId="{4093EF81-C8FD-46AF-A5E8-52F66AC2DDF2}" srcOrd="0" destOrd="0" presId="urn:microsoft.com/office/officeart/2005/8/layout/hierarchy5"/>
    <dgm:cxn modelId="{49DF8619-DF58-4178-B823-276B6074C848}" srcId="{F9459870-66B8-4A46-9E64-6B507FBF134F}" destId="{F458BFC8-AE5D-4728-8E8D-51EF574B3515}" srcOrd="0" destOrd="0" parTransId="{C0F50939-FA3D-4288-9B23-0C88688819C0}" sibTransId="{2687F926-674C-45B3-BEAC-8F551D7BB659}"/>
    <dgm:cxn modelId="{467C3958-7D04-4348-9AFB-5104F2BCD1EE}" srcId="{F9459870-66B8-4A46-9E64-6B507FBF134F}" destId="{01504875-64FF-44F5-998E-5D5710E35305}" srcOrd="2" destOrd="0" parTransId="{A8840A82-E688-4935-B900-63DE79D4880A}" sibTransId="{106C700C-CC6D-43F1-A7A4-DC1C6AECDBE5}"/>
    <dgm:cxn modelId="{E2245BE5-B0D2-41F2-BBC8-E596927CA384}" type="presOf" srcId="{DD29768D-E7DF-4A21-A7AE-C04969EBAB4A}" destId="{D2354EB8-A8F6-4E16-8DF1-53EE46120F44}" srcOrd="1" destOrd="0" presId="urn:microsoft.com/office/officeart/2005/8/layout/hierarchy5"/>
    <dgm:cxn modelId="{8F42DCDF-CEF6-476B-8E05-F58DA59DA10F}" type="presOf" srcId="{190A9FF0-0D5F-4F89-8FED-E8DB1A951ABD}" destId="{4A668E96-2EA2-4934-8C7F-45BF8FDE77F5}" srcOrd="0" destOrd="0" presId="urn:microsoft.com/office/officeart/2005/8/layout/hierarchy5"/>
    <dgm:cxn modelId="{1CE4B27A-59D5-4C03-BF22-3CE0D8AF68E5}" type="presOf" srcId="{6D43CAFC-0BB5-4C1E-B986-F580B1369825}" destId="{5148238C-2E3D-418E-82A5-F1643C13CE33}" srcOrd="1" destOrd="0" presId="urn:microsoft.com/office/officeart/2005/8/layout/hierarchy5"/>
    <dgm:cxn modelId="{008838F5-A704-402D-9600-F8D56563B9F2}" type="presOf" srcId="{BDD06E9A-6090-4E87-BBF5-5A005221832B}" destId="{80C73266-A583-43B6-A6C7-FA5EC05730CF}" srcOrd="0" destOrd="0" presId="urn:microsoft.com/office/officeart/2005/8/layout/hierarchy5"/>
    <dgm:cxn modelId="{E663A1A0-26A2-4332-87E1-9AA676EDA40A}" type="presOf" srcId="{A8840A82-E688-4935-B900-63DE79D4880A}" destId="{4625B46B-264B-4202-889E-0DBAE8951398}" srcOrd="1" destOrd="0" presId="urn:microsoft.com/office/officeart/2005/8/layout/hierarchy5"/>
    <dgm:cxn modelId="{2D10AD90-8EB8-4CAE-B206-5FB7AF902A9C}" type="presOf" srcId="{8A30317C-55D0-4062-8EC9-BA3AFA543E65}" destId="{0D1A7852-2ED7-4B83-A66B-49A4D62E0E1D}" srcOrd="0" destOrd="0" presId="urn:microsoft.com/office/officeart/2005/8/layout/hierarchy5"/>
    <dgm:cxn modelId="{DA7F954A-4090-4997-B11D-BFBC71E8658C}" type="presOf" srcId="{F9459870-66B8-4A46-9E64-6B507FBF134F}" destId="{572BF762-9C62-41CC-8CBB-BA3B7E8F422C}" srcOrd="0" destOrd="0" presId="urn:microsoft.com/office/officeart/2005/8/layout/hierarchy5"/>
    <dgm:cxn modelId="{ADFA7A6F-AB8E-487B-8630-939C0AB26394}" type="presOf" srcId="{F458BFC8-AE5D-4728-8E8D-51EF574B3515}" destId="{43AEC6EE-8860-471E-947F-BFF8B003526A}" srcOrd="0" destOrd="0" presId="urn:microsoft.com/office/officeart/2005/8/layout/hierarchy5"/>
    <dgm:cxn modelId="{D2714297-8B95-469B-8F71-0D91C83C0A88}" type="presOf" srcId="{A8BCE4AA-ECAC-4A7D-82AF-62E55FEB2BFF}" destId="{686B9B17-52F2-4604-B959-941B1734B205}" srcOrd="0" destOrd="0" presId="urn:microsoft.com/office/officeart/2005/8/layout/hierarchy5"/>
    <dgm:cxn modelId="{3481F2A4-F851-4AF2-84C9-DAC5771E1833}" type="presOf" srcId="{A8840A82-E688-4935-B900-63DE79D4880A}" destId="{07BDA871-1A2E-46E3-B0D9-09A3CBE3459A}" srcOrd="0" destOrd="0" presId="urn:microsoft.com/office/officeart/2005/8/layout/hierarchy5"/>
    <dgm:cxn modelId="{0D98E10B-36D1-49E2-8029-7463D75A8704}" type="presOf" srcId="{033BBCF3-7418-411E-B792-2291EFE7499F}" destId="{D7D65883-4DFA-4F0C-9423-E70524221A6A}" srcOrd="0" destOrd="0" presId="urn:microsoft.com/office/officeart/2005/8/layout/hierarchy5"/>
    <dgm:cxn modelId="{524395CB-B11C-4BC4-A708-28CD19E77A98}" type="presOf" srcId="{6D43CAFC-0BB5-4C1E-B986-F580B1369825}" destId="{3C93B83F-DB10-472A-8456-E7BE958F2FAC}" srcOrd="0" destOrd="0" presId="urn:microsoft.com/office/officeart/2005/8/layout/hierarchy5"/>
    <dgm:cxn modelId="{5B887BCD-BAF4-40B3-8222-1946798F0A17}" type="presOf" srcId="{D8758EBF-1624-49E3-BEB9-A6959EE92895}" destId="{D71DBFFE-5A3B-46DD-B325-DD6CDCE68010}" srcOrd="1" destOrd="0" presId="urn:microsoft.com/office/officeart/2005/8/layout/hierarchy5"/>
    <dgm:cxn modelId="{2FBA3DDD-84DA-4115-8B01-949FC8AE5F26}" type="presOf" srcId="{35759931-DB7F-4FE7-AB91-4D55191E6A35}" destId="{A3CEB8BD-84C6-4E50-8F6C-0E7EFBBD7B73}" srcOrd="0" destOrd="0" presId="urn:microsoft.com/office/officeart/2005/8/layout/hierarchy5"/>
    <dgm:cxn modelId="{A91E1598-B38B-478E-A325-7E9A3F0A8EB4}" type="presOf" srcId="{01504875-64FF-44F5-998E-5D5710E35305}" destId="{39A15434-A8D7-4A6E-9630-DB4F180FF73E}" srcOrd="0" destOrd="0" presId="urn:microsoft.com/office/officeart/2005/8/layout/hierarchy5"/>
    <dgm:cxn modelId="{F5EADD39-759D-49F4-91B7-435E9571BEDF}" type="presOf" srcId="{35759931-DB7F-4FE7-AB91-4D55191E6A35}" destId="{5A286153-2362-4F13-9EA1-A839AC46F59E}" srcOrd="1" destOrd="0" presId="urn:microsoft.com/office/officeart/2005/8/layout/hierarchy5"/>
    <dgm:cxn modelId="{967CDA88-3534-4473-8003-04BC3143B6A4}" srcId="{190A9FF0-0D5F-4F89-8FED-E8DB1A951ABD}" destId="{108DA439-57C7-4E5A-97D0-DB301F82730E}" srcOrd="0" destOrd="0" parTransId="{3B18D1D6-7F2E-4937-959D-CCA81939C3F7}" sibTransId="{48F5CC38-C656-4A8C-93FC-3FE7317E1A46}"/>
    <dgm:cxn modelId="{55A7733C-8496-46C5-82B3-50453976353E}" srcId="{108DA439-57C7-4E5A-97D0-DB301F82730E}" destId="{033BBCF3-7418-411E-B792-2291EFE7499F}" srcOrd="0" destOrd="0" parTransId="{D8758EBF-1624-49E3-BEB9-A6959EE92895}" sibTransId="{7051A1C2-E3F3-4F2E-8710-768AF8DEECA5}"/>
    <dgm:cxn modelId="{DE0D400C-47CD-4CC3-9361-65539E56D293}" srcId="{033BBCF3-7418-411E-B792-2291EFE7499F}" destId="{62E25401-DB26-46EC-B177-BC302C111541}" srcOrd="2" destOrd="0" parTransId="{6D43CAFC-0BB5-4C1E-B986-F580B1369825}" sibTransId="{F630F02D-CE7F-460B-8E6C-B916AC7038A5}"/>
    <dgm:cxn modelId="{B709FA78-CCEE-41B7-90B7-2CE600424AF9}" srcId="{F9459870-66B8-4A46-9E64-6B507FBF134F}" destId="{BDD06E9A-6090-4E87-BBF5-5A005221832B}" srcOrd="1" destOrd="0" parTransId="{6775A4C3-AF3A-4218-B390-D9C6A4B432B2}" sibTransId="{1D0597E5-4C6A-49F4-95A3-3F2DC6B98842}"/>
    <dgm:cxn modelId="{09E91911-7E67-48EA-9358-0FDBC46CDBF0}" type="presOf" srcId="{6775A4C3-AF3A-4218-B390-D9C6A4B432B2}" destId="{6406C606-B353-4708-803A-1A1411195F9D}" srcOrd="0" destOrd="0" presId="urn:microsoft.com/office/officeart/2005/8/layout/hierarchy5"/>
    <dgm:cxn modelId="{46A60ED3-DD8F-4BFA-9F96-AEF5927A47E1}" type="presOf" srcId="{DD29768D-E7DF-4A21-A7AE-C04969EBAB4A}" destId="{E7E5727E-7EB6-434A-B642-65D474BD279D}" srcOrd="0" destOrd="0" presId="urn:microsoft.com/office/officeart/2005/8/layout/hierarchy5"/>
    <dgm:cxn modelId="{89081C4F-7964-4A22-9A1F-F140A313F3FC}" type="presOf" srcId="{62E25401-DB26-46EC-B177-BC302C111541}" destId="{791BA4BC-39C8-4B58-91CE-A148BD3259DA}" srcOrd="0" destOrd="0" presId="urn:microsoft.com/office/officeart/2005/8/layout/hierarchy5"/>
    <dgm:cxn modelId="{02069FC1-8B25-4718-872B-72A963F39F9C}" type="presOf" srcId="{6775A4C3-AF3A-4218-B390-D9C6A4B432B2}" destId="{1EF292A3-242E-4E1B-A000-E65FB5A99FFE}" srcOrd="1" destOrd="0" presId="urn:microsoft.com/office/officeart/2005/8/layout/hierarchy5"/>
    <dgm:cxn modelId="{1ABA0BAA-2D86-48DF-9579-9ECA1082D4BC}" type="presOf" srcId="{C0F50939-FA3D-4288-9B23-0C88688819C0}" destId="{11BE8B7E-C2C9-426F-9255-40892706D874}" srcOrd="1" destOrd="0" presId="urn:microsoft.com/office/officeart/2005/8/layout/hierarchy5"/>
    <dgm:cxn modelId="{2319FBF1-5513-491F-A0FA-55605739A7BE}" type="presParOf" srcId="{4A668E96-2EA2-4934-8C7F-45BF8FDE77F5}" destId="{60FD13A4-BE06-4EC2-A721-6F784CB96118}" srcOrd="0" destOrd="0" presId="urn:microsoft.com/office/officeart/2005/8/layout/hierarchy5"/>
    <dgm:cxn modelId="{3128D3F0-2E48-472A-AEE1-A92302E765BC}" type="presParOf" srcId="{60FD13A4-BE06-4EC2-A721-6F784CB96118}" destId="{A1DF99B1-E6C0-41F8-BDA3-35727032C37B}" srcOrd="0" destOrd="0" presId="urn:microsoft.com/office/officeart/2005/8/layout/hierarchy5"/>
    <dgm:cxn modelId="{34BF35FA-ACBE-4763-9852-E3875CC0322E}" type="presParOf" srcId="{A1DF99B1-E6C0-41F8-BDA3-35727032C37B}" destId="{C9AD5E7C-D4F5-4F21-8C1D-232681454BC1}" srcOrd="0" destOrd="0" presId="urn:microsoft.com/office/officeart/2005/8/layout/hierarchy5"/>
    <dgm:cxn modelId="{B0B283AD-7C60-4BAF-B72E-A83B144FC34C}" type="presParOf" srcId="{C9AD5E7C-D4F5-4F21-8C1D-232681454BC1}" destId="{6CADE4F8-6579-4CBF-86CF-01BA913B2DA0}" srcOrd="0" destOrd="0" presId="urn:microsoft.com/office/officeart/2005/8/layout/hierarchy5"/>
    <dgm:cxn modelId="{C49AE128-106B-4561-99A3-C57E320AA997}" type="presParOf" srcId="{C9AD5E7C-D4F5-4F21-8C1D-232681454BC1}" destId="{0E40EC05-285C-419C-AE3B-E003F741B88A}" srcOrd="1" destOrd="0" presId="urn:microsoft.com/office/officeart/2005/8/layout/hierarchy5"/>
    <dgm:cxn modelId="{FF246ADC-E5B3-4371-87B2-D50CB2515C18}" type="presParOf" srcId="{0E40EC05-285C-419C-AE3B-E003F741B88A}" destId="{4093EF81-C8FD-46AF-A5E8-52F66AC2DDF2}" srcOrd="0" destOrd="0" presId="urn:microsoft.com/office/officeart/2005/8/layout/hierarchy5"/>
    <dgm:cxn modelId="{B66D5939-144C-4A0A-9635-118B74583DBB}" type="presParOf" srcId="{4093EF81-C8FD-46AF-A5E8-52F66AC2DDF2}" destId="{D71DBFFE-5A3B-46DD-B325-DD6CDCE68010}" srcOrd="0" destOrd="0" presId="urn:microsoft.com/office/officeart/2005/8/layout/hierarchy5"/>
    <dgm:cxn modelId="{9E4411ED-DAE3-45FC-B4B2-3EF047BF0F44}" type="presParOf" srcId="{0E40EC05-285C-419C-AE3B-E003F741B88A}" destId="{46630A0F-221D-47CA-94A0-BE8246B803D1}" srcOrd="1" destOrd="0" presId="urn:microsoft.com/office/officeart/2005/8/layout/hierarchy5"/>
    <dgm:cxn modelId="{16A5778E-7D36-4169-A9A0-C6798CFF8D86}" type="presParOf" srcId="{46630A0F-221D-47CA-94A0-BE8246B803D1}" destId="{D7D65883-4DFA-4F0C-9423-E70524221A6A}" srcOrd="0" destOrd="0" presId="urn:microsoft.com/office/officeart/2005/8/layout/hierarchy5"/>
    <dgm:cxn modelId="{96B0EC77-4D8C-4C79-B216-BE32051E94D7}" type="presParOf" srcId="{46630A0F-221D-47CA-94A0-BE8246B803D1}" destId="{F4BC5A2A-D594-4025-8F55-FAF7779B5ADF}" srcOrd="1" destOrd="0" presId="urn:microsoft.com/office/officeart/2005/8/layout/hierarchy5"/>
    <dgm:cxn modelId="{3D7BE07F-C94A-470E-822D-62C3CAFBD840}" type="presParOf" srcId="{F4BC5A2A-D594-4025-8F55-FAF7779B5ADF}" destId="{6D803C2F-E4AA-498C-92A0-D1774CE4DAC2}" srcOrd="0" destOrd="0" presId="urn:microsoft.com/office/officeart/2005/8/layout/hierarchy5"/>
    <dgm:cxn modelId="{DF608C48-4E9F-4BFE-B181-83A9EBB342AA}" type="presParOf" srcId="{6D803C2F-E4AA-498C-92A0-D1774CE4DAC2}" destId="{0A18D435-C57B-4BD9-A2DA-CAAE1461AC28}" srcOrd="0" destOrd="0" presId="urn:microsoft.com/office/officeart/2005/8/layout/hierarchy5"/>
    <dgm:cxn modelId="{7AB2155F-48F9-420E-B76B-696A000665FD}" type="presParOf" srcId="{F4BC5A2A-D594-4025-8F55-FAF7779B5ADF}" destId="{E13283FE-25D7-4FF7-9419-D3A482D1BFA4}" srcOrd="1" destOrd="0" presId="urn:microsoft.com/office/officeart/2005/8/layout/hierarchy5"/>
    <dgm:cxn modelId="{17EC67E0-880B-406F-836D-1AF44B89F47E}" type="presParOf" srcId="{E13283FE-25D7-4FF7-9419-D3A482D1BFA4}" destId="{0D1A7852-2ED7-4B83-A66B-49A4D62E0E1D}" srcOrd="0" destOrd="0" presId="urn:microsoft.com/office/officeart/2005/8/layout/hierarchy5"/>
    <dgm:cxn modelId="{0B882C72-F0AB-4638-B88D-60775962F6E5}" type="presParOf" srcId="{E13283FE-25D7-4FF7-9419-D3A482D1BFA4}" destId="{C1F0F288-49BC-4F42-9EF6-8CD9CAFA1923}" srcOrd="1" destOrd="0" presId="urn:microsoft.com/office/officeart/2005/8/layout/hierarchy5"/>
    <dgm:cxn modelId="{334F5570-0E39-4D0D-86B7-40B4149D0262}" type="presParOf" srcId="{F4BC5A2A-D594-4025-8F55-FAF7779B5ADF}" destId="{E7E5727E-7EB6-434A-B642-65D474BD279D}" srcOrd="2" destOrd="0" presId="urn:microsoft.com/office/officeart/2005/8/layout/hierarchy5"/>
    <dgm:cxn modelId="{0AC83475-FC12-4ECE-AF09-7A244B025763}" type="presParOf" srcId="{E7E5727E-7EB6-434A-B642-65D474BD279D}" destId="{D2354EB8-A8F6-4E16-8DF1-53EE46120F44}" srcOrd="0" destOrd="0" presId="urn:microsoft.com/office/officeart/2005/8/layout/hierarchy5"/>
    <dgm:cxn modelId="{A4D7CC28-121C-4BC9-A8E4-7FE09A95E071}" type="presParOf" srcId="{F4BC5A2A-D594-4025-8F55-FAF7779B5ADF}" destId="{7D2F1E70-C0EF-4E94-B13D-BA73BB1A0615}" srcOrd="3" destOrd="0" presId="urn:microsoft.com/office/officeart/2005/8/layout/hierarchy5"/>
    <dgm:cxn modelId="{CDFDEEF8-3C30-4140-92C4-D13905A81D20}" type="presParOf" srcId="{7D2F1E70-C0EF-4E94-B13D-BA73BB1A0615}" destId="{686B9B17-52F2-4604-B959-941B1734B205}" srcOrd="0" destOrd="0" presId="urn:microsoft.com/office/officeart/2005/8/layout/hierarchy5"/>
    <dgm:cxn modelId="{4C0B9B40-CD0E-4133-82F4-BCD58FDF89D4}" type="presParOf" srcId="{7D2F1E70-C0EF-4E94-B13D-BA73BB1A0615}" destId="{C4EF1B3B-5D2D-48D9-A763-E9CFC20F5D2F}" srcOrd="1" destOrd="0" presId="urn:microsoft.com/office/officeart/2005/8/layout/hierarchy5"/>
    <dgm:cxn modelId="{33AF668A-DD55-4AEF-AAC1-2725C1D33A66}" type="presParOf" srcId="{F4BC5A2A-D594-4025-8F55-FAF7779B5ADF}" destId="{3C93B83F-DB10-472A-8456-E7BE958F2FAC}" srcOrd="4" destOrd="0" presId="urn:microsoft.com/office/officeart/2005/8/layout/hierarchy5"/>
    <dgm:cxn modelId="{2FAA9B68-1C66-432A-8A79-69EE0E19A28A}" type="presParOf" srcId="{3C93B83F-DB10-472A-8456-E7BE958F2FAC}" destId="{5148238C-2E3D-418E-82A5-F1643C13CE33}" srcOrd="0" destOrd="0" presId="urn:microsoft.com/office/officeart/2005/8/layout/hierarchy5"/>
    <dgm:cxn modelId="{B940393B-F95C-4D26-B47B-3390860F3845}" type="presParOf" srcId="{F4BC5A2A-D594-4025-8F55-FAF7779B5ADF}" destId="{F4B56E35-7145-4243-BB8D-E8A3E14D7AB3}" srcOrd="5" destOrd="0" presId="urn:microsoft.com/office/officeart/2005/8/layout/hierarchy5"/>
    <dgm:cxn modelId="{B0893FD2-09F7-478C-9014-181B0BBDF7BD}" type="presParOf" srcId="{F4B56E35-7145-4243-BB8D-E8A3E14D7AB3}" destId="{791BA4BC-39C8-4B58-91CE-A148BD3259DA}" srcOrd="0" destOrd="0" presId="urn:microsoft.com/office/officeart/2005/8/layout/hierarchy5"/>
    <dgm:cxn modelId="{5EDF3400-DC0D-4E32-BE9B-020885BD01F9}" type="presParOf" srcId="{F4B56E35-7145-4243-BB8D-E8A3E14D7AB3}" destId="{220DA8AA-D1AB-4998-A100-F8081D96B91C}" srcOrd="1" destOrd="0" presId="urn:microsoft.com/office/officeart/2005/8/layout/hierarchy5"/>
    <dgm:cxn modelId="{82AC75BE-4C2F-4828-A648-78AE3473D1C6}" type="presParOf" srcId="{0E40EC05-285C-419C-AE3B-E003F741B88A}" destId="{A3CEB8BD-84C6-4E50-8F6C-0E7EFBBD7B73}" srcOrd="2" destOrd="0" presId="urn:microsoft.com/office/officeart/2005/8/layout/hierarchy5"/>
    <dgm:cxn modelId="{4DC2F0DD-9211-4FDD-AE5B-52F4C5F89365}" type="presParOf" srcId="{A3CEB8BD-84C6-4E50-8F6C-0E7EFBBD7B73}" destId="{5A286153-2362-4F13-9EA1-A839AC46F59E}" srcOrd="0" destOrd="0" presId="urn:microsoft.com/office/officeart/2005/8/layout/hierarchy5"/>
    <dgm:cxn modelId="{65036B6D-D87C-4FE8-9EB2-97D5B0EA2E5C}" type="presParOf" srcId="{0E40EC05-285C-419C-AE3B-E003F741B88A}" destId="{AE188B28-9233-4576-9EA2-2A3F8CF80C15}" srcOrd="3" destOrd="0" presId="urn:microsoft.com/office/officeart/2005/8/layout/hierarchy5"/>
    <dgm:cxn modelId="{6A2A7C20-188F-4126-909D-3765CDB06C99}" type="presParOf" srcId="{AE188B28-9233-4576-9EA2-2A3F8CF80C15}" destId="{572BF762-9C62-41CC-8CBB-BA3B7E8F422C}" srcOrd="0" destOrd="0" presId="urn:microsoft.com/office/officeart/2005/8/layout/hierarchy5"/>
    <dgm:cxn modelId="{C2F0F589-A0CE-4747-9CB0-600D68BA2B9B}" type="presParOf" srcId="{AE188B28-9233-4576-9EA2-2A3F8CF80C15}" destId="{27A38003-F835-48BF-9BAC-858EF8151281}" srcOrd="1" destOrd="0" presId="urn:microsoft.com/office/officeart/2005/8/layout/hierarchy5"/>
    <dgm:cxn modelId="{A0D0276F-D406-483C-8F3D-3900D3545E0A}" type="presParOf" srcId="{27A38003-F835-48BF-9BAC-858EF8151281}" destId="{9DFC44F9-83FC-4284-97B3-18902D30A1E9}" srcOrd="0" destOrd="0" presId="urn:microsoft.com/office/officeart/2005/8/layout/hierarchy5"/>
    <dgm:cxn modelId="{7E7B4B83-4DDA-40F1-A742-6A37BED88ED3}" type="presParOf" srcId="{9DFC44F9-83FC-4284-97B3-18902D30A1E9}" destId="{11BE8B7E-C2C9-426F-9255-40892706D874}" srcOrd="0" destOrd="0" presId="urn:microsoft.com/office/officeart/2005/8/layout/hierarchy5"/>
    <dgm:cxn modelId="{FB241004-349D-4D23-9E31-F9B482ED92EE}" type="presParOf" srcId="{27A38003-F835-48BF-9BAC-858EF8151281}" destId="{556A366C-ACC5-4755-99B1-D3AB3AB532F6}" srcOrd="1" destOrd="0" presId="urn:microsoft.com/office/officeart/2005/8/layout/hierarchy5"/>
    <dgm:cxn modelId="{56AC8F10-0FA5-40C1-AC2E-F3B323EE0DB2}" type="presParOf" srcId="{556A366C-ACC5-4755-99B1-D3AB3AB532F6}" destId="{43AEC6EE-8860-471E-947F-BFF8B003526A}" srcOrd="0" destOrd="0" presId="urn:microsoft.com/office/officeart/2005/8/layout/hierarchy5"/>
    <dgm:cxn modelId="{4496EAA7-D34B-4291-A530-59DEEA1D08F5}" type="presParOf" srcId="{556A366C-ACC5-4755-99B1-D3AB3AB532F6}" destId="{AE2CA2D6-B426-4030-8AA4-B2F0DB1AED14}" srcOrd="1" destOrd="0" presId="urn:microsoft.com/office/officeart/2005/8/layout/hierarchy5"/>
    <dgm:cxn modelId="{8269DBC5-2F90-49B5-BFA1-88907DF84BCB}" type="presParOf" srcId="{27A38003-F835-48BF-9BAC-858EF8151281}" destId="{6406C606-B353-4708-803A-1A1411195F9D}" srcOrd="2" destOrd="0" presId="urn:microsoft.com/office/officeart/2005/8/layout/hierarchy5"/>
    <dgm:cxn modelId="{E3A517DA-464C-41B5-AE0E-3344D93F841E}" type="presParOf" srcId="{6406C606-B353-4708-803A-1A1411195F9D}" destId="{1EF292A3-242E-4E1B-A000-E65FB5A99FFE}" srcOrd="0" destOrd="0" presId="urn:microsoft.com/office/officeart/2005/8/layout/hierarchy5"/>
    <dgm:cxn modelId="{06C19620-C0CB-49F5-929A-AFDC681DE9BF}" type="presParOf" srcId="{27A38003-F835-48BF-9BAC-858EF8151281}" destId="{96E31ECC-109A-4D03-88BC-5F14DA3D8016}" srcOrd="3" destOrd="0" presId="urn:microsoft.com/office/officeart/2005/8/layout/hierarchy5"/>
    <dgm:cxn modelId="{4D6B9638-94F8-4B40-AEF6-ED594821C206}" type="presParOf" srcId="{96E31ECC-109A-4D03-88BC-5F14DA3D8016}" destId="{80C73266-A583-43B6-A6C7-FA5EC05730CF}" srcOrd="0" destOrd="0" presId="urn:microsoft.com/office/officeart/2005/8/layout/hierarchy5"/>
    <dgm:cxn modelId="{25FD012E-A103-457B-AA94-6DB3EA054D31}" type="presParOf" srcId="{96E31ECC-109A-4D03-88BC-5F14DA3D8016}" destId="{5A476270-B87F-4BDF-BDAF-71203D97C8CE}" srcOrd="1" destOrd="0" presId="urn:microsoft.com/office/officeart/2005/8/layout/hierarchy5"/>
    <dgm:cxn modelId="{AF03E945-D1DE-4A0C-B1D3-1334A8EF7C1E}" type="presParOf" srcId="{27A38003-F835-48BF-9BAC-858EF8151281}" destId="{07BDA871-1A2E-46E3-B0D9-09A3CBE3459A}" srcOrd="4" destOrd="0" presId="urn:microsoft.com/office/officeart/2005/8/layout/hierarchy5"/>
    <dgm:cxn modelId="{03F55029-BA37-45B6-A68D-414E60F3B34E}" type="presParOf" srcId="{07BDA871-1A2E-46E3-B0D9-09A3CBE3459A}" destId="{4625B46B-264B-4202-889E-0DBAE8951398}" srcOrd="0" destOrd="0" presId="urn:microsoft.com/office/officeart/2005/8/layout/hierarchy5"/>
    <dgm:cxn modelId="{DA52C5E1-A554-411C-8D5B-7F0596692496}" type="presParOf" srcId="{27A38003-F835-48BF-9BAC-858EF8151281}" destId="{3FA016DF-9D17-4DAF-92C7-D158D20D1BBB}" srcOrd="5" destOrd="0" presId="urn:microsoft.com/office/officeart/2005/8/layout/hierarchy5"/>
    <dgm:cxn modelId="{A44D67FA-ED01-4475-9975-ECDA719DFE31}" type="presParOf" srcId="{3FA016DF-9D17-4DAF-92C7-D158D20D1BBB}" destId="{39A15434-A8D7-4A6E-9630-DB4F180FF73E}" srcOrd="0" destOrd="0" presId="urn:microsoft.com/office/officeart/2005/8/layout/hierarchy5"/>
    <dgm:cxn modelId="{38D21B1B-035E-4EBA-8A64-BD12634B186B}" type="presParOf" srcId="{3FA016DF-9D17-4DAF-92C7-D158D20D1BBB}" destId="{51917BC3-3FD8-4EA3-878E-DDC8076574BA}" srcOrd="1" destOrd="0" presId="urn:microsoft.com/office/officeart/2005/8/layout/hierarchy5"/>
    <dgm:cxn modelId="{5BF6A330-B6E6-4816-8846-D3B647B3B42E}" type="presParOf" srcId="{4A668E96-2EA2-4934-8C7F-45BF8FDE77F5}" destId="{FE7E6F60-FD57-4DE9-A9BB-9C96E0AF0C2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7DC9F-1495-4847-BF22-80B2F1E6DCE4}">
      <dsp:nvSpPr>
        <dsp:cNvPr id="0" name=""/>
        <dsp:cNvSpPr/>
      </dsp:nvSpPr>
      <dsp:spPr>
        <a:xfrm>
          <a:off x="928694" y="0"/>
          <a:ext cx="1857388" cy="1857388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err="1" smtClean="0"/>
            <a:t>Peopleware</a:t>
          </a:r>
          <a:endParaRPr lang="en-US" sz="1100" b="1" kern="1200" dirty="0"/>
        </a:p>
      </dsp:txBody>
      <dsp:txXfrm>
        <a:off x="1393041" y="928694"/>
        <a:ext cx="928694" cy="928694"/>
      </dsp:txXfrm>
    </dsp:sp>
    <dsp:sp modelId="{F90408EF-1137-42D9-B952-0D7C59F3A4C2}">
      <dsp:nvSpPr>
        <dsp:cNvPr id="0" name=""/>
        <dsp:cNvSpPr/>
      </dsp:nvSpPr>
      <dsp:spPr>
        <a:xfrm>
          <a:off x="0" y="1857388"/>
          <a:ext cx="1857388" cy="1857388"/>
        </a:xfrm>
        <a:prstGeom prst="triangle">
          <a:avLst/>
        </a:prstGeom>
        <a:solidFill>
          <a:schemeClr val="accent5">
            <a:hueOff val="3579639"/>
            <a:satOff val="-481"/>
            <a:lumOff val="47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/>
            <a:t>Software</a:t>
          </a:r>
          <a:endParaRPr lang="en-US" sz="1100" b="1" kern="1200" dirty="0"/>
        </a:p>
      </dsp:txBody>
      <dsp:txXfrm>
        <a:off x="464347" y="2786082"/>
        <a:ext cx="928694" cy="928694"/>
      </dsp:txXfrm>
    </dsp:sp>
    <dsp:sp modelId="{DBDC75B7-BB3E-4986-9073-DA83499C45A0}">
      <dsp:nvSpPr>
        <dsp:cNvPr id="0" name=""/>
        <dsp:cNvSpPr/>
      </dsp:nvSpPr>
      <dsp:spPr>
        <a:xfrm rot="10800000">
          <a:off x="928694" y="1857388"/>
          <a:ext cx="1857388" cy="1857388"/>
        </a:xfrm>
        <a:prstGeom prst="triangle">
          <a:avLst/>
        </a:prstGeom>
        <a:solidFill>
          <a:schemeClr val="accent5">
            <a:hueOff val="7159277"/>
            <a:satOff val="-963"/>
            <a:lumOff val="95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/>
            <a:t>Hardware</a:t>
          </a:r>
          <a:endParaRPr lang="en-US" sz="1100" b="1" kern="1200" dirty="0"/>
        </a:p>
      </dsp:txBody>
      <dsp:txXfrm rot="10800000">
        <a:off x="1393041" y="1857388"/>
        <a:ext cx="928694" cy="928694"/>
      </dsp:txXfrm>
    </dsp:sp>
    <dsp:sp modelId="{BEC50A4F-88DE-4358-8C75-801E6D218E37}">
      <dsp:nvSpPr>
        <dsp:cNvPr id="0" name=""/>
        <dsp:cNvSpPr/>
      </dsp:nvSpPr>
      <dsp:spPr>
        <a:xfrm>
          <a:off x="1857388" y="1857388"/>
          <a:ext cx="1857388" cy="1857388"/>
        </a:xfrm>
        <a:prstGeom prst="triangle">
          <a:avLst/>
        </a:prstGeom>
        <a:solidFill>
          <a:schemeClr val="accent5">
            <a:hueOff val="10738916"/>
            <a:satOff val="-1444"/>
            <a:lumOff val="143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err="1" smtClean="0"/>
            <a:t>Processware</a:t>
          </a:r>
          <a:endParaRPr lang="en-US" sz="1100" b="1" kern="1200" dirty="0"/>
        </a:p>
      </dsp:txBody>
      <dsp:txXfrm>
        <a:off x="2321735" y="2786082"/>
        <a:ext cx="928694" cy="92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F6847-753D-44CA-8066-09DEC7DD0F5B}">
      <dsp:nvSpPr>
        <dsp:cNvPr id="0" name=""/>
        <dsp:cNvSpPr/>
      </dsp:nvSpPr>
      <dsp:spPr>
        <a:xfrm>
          <a:off x="0" y="194428"/>
          <a:ext cx="2046958" cy="4321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i="1" kern="1200" dirty="0" err="1" smtClean="0">
              <a:effectLst/>
            </a:rPr>
            <a:t>Information</a:t>
          </a:r>
          <a:r>
            <a:rPr lang="tr-TR" sz="2400" b="0" i="1" kern="1200" dirty="0" smtClean="0">
              <a:effectLst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i="1" kern="1200" dirty="0" err="1" smtClean="0">
              <a:effectLst/>
            </a:rPr>
            <a:t>Technology</a:t>
          </a:r>
          <a:endParaRPr lang="tr-TR" sz="2400" b="0" i="1" kern="1200" dirty="0" smtClean="0">
            <a:effectLst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8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Hardware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Software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Databases</a:t>
          </a:r>
          <a:endParaRPr lang="tr-TR" sz="18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Networks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Other</a:t>
          </a:r>
          <a:r>
            <a:rPr lang="tr-TR" sz="1800" kern="1200" dirty="0" smtClean="0"/>
            <a:t>…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9953" y="254381"/>
        <a:ext cx="1927052" cy="4201335"/>
      </dsp:txXfrm>
    </dsp:sp>
    <dsp:sp modelId="{60CC36F0-6142-463B-B7AD-416E5E025EBA}">
      <dsp:nvSpPr>
        <dsp:cNvPr id="0" name=""/>
        <dsp:cNvSpPr/>
      </dsp:nvSpPr>
      <dsp:spPr>
        <a:xfrm rot="10047">
          <a:off x="2046956" y="2336714"/>
          <a:ext cx="822937" cy="39073"/>
        </a:xfrm>
        <a:custGeom>
          <a:avLst/>
          <a:gdLst/>
          <a:ahLst/>
          <a:cxnLst/>
          <a:rect l="0" t="0" r="0" b="0"/>
          <a:pathLst>
            <a:path>
              <a:moveTo>
                <a:pt x="0" y="19536"/>
              </a:moveTo>
              <a:lnTo>
                <a:pt x="822937" y="195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37851" y="2335677"/>
        <a:ext cx="41146" cy="41146"/>
      </dsp:txXfrm>
    </dsp:sp>
    <dsp:sp modelId="{0671EAB3-F61E-435B-B829-2A01231B111F}">
      <dsp:nvSpPr>
        <dsp:cNvPr id="0" name=""/>
        <dsp:cNvSpPr/>
      </dsp:nvSpPr>
      <dsp:spPr>
        <a:xfrm>
          <a:off x="2869891" y="1845714"/>
          <a:ext cx="2046958" cy="102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700" b="0" i="1" kern="1200" dirty="0" err="1" smtClean="0"/>
            <a:t>Information</a:t>
          </a:r>
          <a:r>
            <a:rPr lang="tr-TR" sz="2700" b="0" i="1" kern="1200" dirty="0" smtClean="0"/>
            <a:t> 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700" b="0" i="1" kern="1200" dirty="0" err="1" smtClean="0"/>
            <a:t>Systems</a:t>
          </a:r>
          <a:endParaRPr lang="en-US" sz="2700" b="0" i="1" kern="1200" dirty="0"/>
        </a:p>
      </dsp:txBody>
      <dsp:txXfrm>
        <a:off x="2899868" y="1875691"/>
        <a:ext cx="1987004" cy="963525"/>
      </dsp:txXfrm>
    </dsp:sp>
    <dsp:sp modelId="{624F8BC9-2813-4034-88C6-7D15CBDD35BE}">
      <dsp:nvSpPr>
        <dsp:cNvPr id="0" name=""/>
        <dsp:cNvSpPr/>
      </dsp:nvSpPr>
      <dsp:spPr>
        <a:xfrm rot="17692822">
          <a:off x="4353179" y="1455166"/>
          <a:ext cx="1946124" cy="39073"/>
        </a:xfrm>
        <a:custGeom>
          <a:avLst/>
          <a:gdLst/>
          <a:ahLst/>
          <a:cxnLst/>
          <a:rect l="0" t="0" r="0" b="0"/>
          <a:pathLst>
            <a:path>
              <a:moveTo>
                <a:pt x="0" y="19536"/>
              </a:moveTo>
              <a:lnTo>
                <a:pt x="1946124" y="195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277588" y="1426050"/>
        <a:ext cx="97306" cy="97306"/>
      </dsp:txXfrm>
    </dsp:sp>
    <dsp:sp modelId="{636ECE53-EFFE-4650-A381-0E0A2452EC0A}">
      <dsp:nvSpPr>
        <dsp:cNvPr id="0" name=""/>
        <dsp:cNvSpPr/>
      </dsp:nvSpPr>
      <dsp:spPr>
        <a:xfrm>
          <a:off x="5735633" y="80213"/>
          <a:ext cx="2046958" cy="102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err="1" smtClean="0"/>
            <a:t>Payroll</a:t>
          </a:r>
          <a:r>
            <a:rPr lang="tr-TR" sz="2000" b="1" kern="1200" dirty="0" smtClean="0"/>
            <a:t> </a:t>
          </a:r>
          <a:r>
            <a:rPr lang="tr-TR" sz="2000" b="1" kern="1200" dirty="0" err="1" smtClean="0"/>
            <a:t>System</a:t>
          </a:r>
          <a:endParaRPr lang="en-US" sz="2000" b="1" kern="1200" dirty="0"/>
        </a:p>
      </dsp:txBody>
      <dsp:txXfrm>
        <a:off x="5765610" y="110190"/>
        <a:ext cx="1987004" cy="963525"/>
      </dsp:txXfrm>
    </dsp:sp>
    <dsp:sp modelId="{7DBB8C2F-A5B9-4ADC-BB07-001725178ACE}">
      <dsp:nvSpPr>
        <dsp:cNvPr id="0" name=""/>
        <dsp:cNvSpPr/>
      </dsp:nvSpPr>
      <dsp:spPr>
        <a:xfrm rot="19457599">
          <a:off x="4822074" y="2043667"/>
          <a:ext cx="1008334" cy="39073"/>
        </a:xfrm>
        <a:custGeom>
          <a:avLst/>
          <a:gdLst/>
          <a:ahLst/>
          <a:cxnLst/>
          <a:rect l="0" t="0" r="0" b="0"/>
          <a:pathLst>
            <a:path>
              <a:moveTo>
                <a:pt x="0" y="19536"/>
              </a:moveTo>
              <a:lnTo>
                <a:pt x="1008334" y="195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01033" y="2037995"/>
        <a:ext cx="50416" cy="50416"/>
      </dsp:txXfrm>
    </dsp:sp>
    <dsp:sp modelId="{5B204E35-F00E-4C84-B066-3244616ABA3C}">
      <dsp:nvSpPr>
        <dsp:cNvPr id="0" name=""/>
        <dsp:cNvSpPr/>
      </dsp:nvSpPr>
      <dsp:spPr>
        <a:xfrm>
          <a:off x="5735633" y="1257214"/>
          <a:ext cx="2046958" cy="102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err="1" smtClean="0"/>
            <a:t>Inventory</a:t>
          </a:r>
          <a:r>
            <a:rPr lang="tr-TR" sz="2000" b="1" kern="1200" dirty="0" smtClean="0"/>
            <a:t> </a:t>
          </a:r>
          <a:r>
            <a:rPr lang="tr-TR" sz="2000" b="1" kern="1200" dirty="0" err="1" smtClean="0"/>
            <a:t>System</a:t>
          </a:r>
          <a:endParaRPr lang="en-US" sz="2000" b="1" kern="1200" dirty="0"/>
        </a:p>
      </dsp:txBody>
      <dsp:txXfrm>
        <a:off x="5765610" y="1287191"/>
        <a:ext cx="1987004" cy="963525"/>
      </dsp:txXfrm>
    </dsp:sp>
    <dsp:sp modelId="{C4D7DD9B-9F10-485A-8A85-0522234AB75E}">
      <dsp:nvSpPr>
        <dsp:cNvPr id="0" name=""/>
        <dsp:cNvSpPr/>
      </dsp:nvSpPr>
      <dsp:spPr>
        <a:xfrm rot="2142401">
          <a:off x="4822074" y="2632167"/>
          <a:ext cx="1008334" cy="39073"/>
        </a:xfrm>
        <a:custGeom>
          <a:avLst/>
          <a:gdLst/>
          <a:ahLst/>
          <a:cxnLst/>
          <a:rect l="0" t="0" r="0" b="0"/>
          <a:pathLst>
            <a:path>
              <a:moveTo>
                <a:pt x="0" y="19536"/>
              </a:moveTo>
              <a:lnTo>
                <a:pt x="1008334" y="195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01033" y="2626495"/>
        <a:ext cx="50416" cy="50416"/>
      </dsp:txXfrm>
    </dsp:sp>
    <dsp:sp modelId="{9C630248-288B-4A74-AE95-49E38413663E}">
      <dsp:nvSpPr>
        <dsp:cNvPr id="0" name=""/>
        <dsp:cNvSpPr/>
      </dsp:nvSpPr>
      <dsp:spPr>
        <a:xfrm>
          <a:off x="5735633" y="2434214"/>
          <a:ext cx="2046958" cy="102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/>
            <a:t>Marketing </a:t>
          </a:r>
          <a:r>
            <a:rPr lang="tr-TR" sz="2000" b="1" kern="1200" dirty="0" err="1" smtClean="0"/>
            <a:t>System</a:t>
          </a:r>
          <a:endParaRPr lang="en-US" sz="2000" b="1" kern="1200" dirty="0"/>
        </a:p>
      </dsp:txBody>
      <dsp:txXfrm>
        <a:off x="5765610" y="2464191"/>
        <a:ext cx="1987004" cy="963525"/>
      </dsp:txXfrm>
    </dsp:sp>
    <dsp:sp modelId="{13C34701-F0B2-44EE-AB4C-95234C0B82D3}">
      <dsp:nvSpPr>
        <dsp:cNvPr id="0" name=""/>
        <dsp:cNvSpPr/>
      </dsp:nvSpPr>
      <dsp:spPr>
        <a:xfrm rot="3907178">
          <a:off x="4353179" y="3220668"/>
          <a:ext cx="1946124" cy="39073"/>
        </a:xfrm>
        <a:custGeom>
          <a:avLst/>
          <a:gdLst/>
          <a:ahLst/>
          <a:cxnLst/>
          <a:rect l="0" t="0" r="0" b="0"/>
          <a:pathLst>
            <a:path>
              <a:moveTo>
                <a:pt x="0" y="19536"/>
              </a:moveTo>
              <a:lnTo>
                <a:pt x="1946124" y="195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277588" y="3191551"/>
        <a:ext cx="97306" cy="97306"/>
      </dsp:txXfrm>
    </dsp:sp>
    <dsp:sp modelId="{A788C93E-6FBB-4B87-A77B-707C0D524503}">
      <dsp:nvSpPr>
        <dsp:cNvPr id="0" name=""/>
        <dsp:cNvSpPr/>
      </dsp:nvSpPr>
      <dsp:spPr>
        <a:xfrm>
          <a:off x="5735633" y="3611215"/>
          <a:ext cx="2046958" cy="102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err="1" smtClean="0"/>
            <a:t>Customer</a:t>
          </a:r>
          <a:r>
            <a:rPr lang="tr-TR" sz="2000" b="1" kern="1200" dirty="0" smtClean="0"/>
            <a:t> Service </a:t>
          </a:r>
          <a:r>
            <a:rPr lang="tr-TR" sz="2000" b="1" kern="1200" dirty="0" err="1" smtClean="0"/>
            <a:t>System</a:t>
          </a:r>
          <a:endParaRPr lang="en-US" sz="2000" b="1" kern="1200" dirty="0"/>
        </a:p>
      </dsp:txBody>
      <dsp:txXfrm>
        <a:off x="5765610" y="3641192"/>
        <a:ext cx="1987004" cy="963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E4F8-6579-4CBF-86CF-01BA913B2DA0}">
      <dsp:nvSpPr>
        <dsp:cNvPr id="0" name=""/>
        <dsp:cNvSpPr/>
      </dsp:nvSpPr>
      <dsp:spPr>
        <a:xfrm>
          <a:off x="1143011" y="1785948"/>
          <a:ext cx="2439350" cy="1071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Information Systems</a:t>
          </a:r>
          <a:endParaRPr lang="en-US" sz="2400" i="1" kern="1200" dirty="0"/>
        </a:p>
      </dsp:txBody>
      <dsp:txXfrm>
        <a:off x="1174396" y="1817333"/>
        <a:ext cx="2376580" cy="1008802"/>
      </dsp:txXfrm>
    </dsp:sp>
    <dsp:sp modelId="{4093EF81-C8FD-46AF-A5E8-52F66AC2DDF2}">
      <dsp:nvSpPr>
        <dsp:cNvPr id="0" name=""/>
        <dsp:cNvSpPr/>
      </dsp:nvSpPr>
      <dsp:spPr>
        <a:xfrm rot="17692822">
          <a:off x="3204004" y="1715884"/>
          <a:ext cx="1306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06312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4502" y="1696541"/>
        <a:ext cx="65315" cy="65315"/>
      </dsp:txXfrm>
    </dsp:sp>
    <dsp:sp modelId="{D7D65883-4DFA-4F0C-9423-E70524221A6A}">
      <dsp:nvSpPr>
        <dsp:cNvPr id="0" name=""/>
        <dsp:cNvSpPr/>
      </dsp:nvSpPr>
      <dsp:spPr>
        <a:xfrm>
          <a:off x="4131959" y="793164"/>
          <a:ext cx="1373995" cy="686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Operation Support System</a:t>
          </a:r>
          <a:endParaRPr lang="en-US" sz="1600" b="1" kern="1200" dirty="0"/>
        </a:p>
      </dsp:txBody>
      <dsp:txXfrm>
        <a:off x="4152080" y="813285"/>
        <a:ext cx="1333753" cy="646755"/>
      </dsp:txXfrm>
    </dsp:sp>
    <dsp:sp modelId="{6D803C2F-E4AA-498C-92A0-D1774CE4DAC2}">
      <dsp:nvSpPr>
        <dsp:cNvPr id="0" name=""/>
        <dsp:cNvSpPr/>
      </dsp:nvSpPr>
      <dsp:spPr>
        <a:xfrm rot="18289469">
          <a:off x="5299549" y="728324"/>
          <a:ext cx="9624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62410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6694" y="717579"/>
        <a:ext cx="48120" cy="48120"/>
      </dsp:txXfrm>
    </dsp:sp>
    <dsp:sp modelId="{0D1A7852-2ED7-4B83-A66B-49A4D62E0E1D}">
      <dsp:nvSpPr>
        <dsp:cNvPr id="0" name=""/>
        <dsp:cNvSpPr/>
      </dsp:nvSpPr>
      <dsp:spPr>
        <a:xfrm>
          <a:off x="6055553" y="3117"/>
          <a:ext cx="1373995" cy="686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Transaction Operating System</a:t>
          </a:r>
          <a:endParaRPr lang="en-US" sz="1400" kern="1200" dirty="0"/>
        </a:p>
      </dsp:txBody>
      <dsp:txXfrm>
        <a:off x="6075674" y="23238"/>
        <a:ext cx="1333753" cy="646755"/>
      </dsp:txXfrm>
    </dsp:sp>
    <dsp:sp modelId="{E7E5727E-7EB6-434A-B642-65D474BD279D}">
      <dsp:nvSpPr>
        <dsp:cNvPr id="0" name=""/>
        <dsp:cNvSpPr/>
      </dsp:nvSpPr>
      <dsp:spPr>
        <a:xfrm>
          <a:off x="5505955" y="1123348"/>
          <a:ext cx="54959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959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67014" y="1122923"/>
        <a:ext cx="27479" cy="27479"/>
      </dsp:txXfrm>
    </dsp:sp>
    <dsp:sp modelId="{686B9B17-52F2-4604-B959-941B1734B205}">
      <dsp:nvSpPr>
        <dsp:cNvPr id="0" name=""/>
        <dsp:cNvSpPr/>
      </dsp:nvSpPr>
      <dsp:spPr>
        <a:xfrm>
          <a:off x="6055553" y="793164"/>
          <a:ext cx="1373995" cy="686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Process Control Systems</a:t>
          </a:r>
          <a:endParaRPr lang="en-US" sz="1400" kern="1200" dirty="0"/>
        </a:p>
      </dsp:txBody>
      <dsp:txXfrm>
        <a:off x="6075674" y="813285"/>
        <a:ext cx="1333753" cy="646755"/>
      </dsp:txXfrm>
    </dsp:sp>
    <dsp:sp modelId="{3C93B83F-DB10-472A-8456-E7BE958F2FAC}">
      <dsp:nvSpPr>
        <dsp:cNvPr id="0" name=""/>
        <dsp:cNvSpPr/>
      </dsp:nvSpPr>
      <dsp:spPr>
        <a:xfrm rot="3310531">
          <a:off x="5299549" y="1518372"/>
          <a:ext cx="9624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62410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6694" y="1507627"/>
        <a:ext cx="48120" cy="48120"/>
      </dsp:txXfrm>
    </dsp:sp>
    <dsp:sp modelId="{791BA4BC-39C8-4B58-91CE-A148BD3259DA}">
      <dsp:nvSpPr>
        <dsp:cNvPr id="0" name=""/>
        <dsp:cNvSpPr/>
      </dsp:nvSpPr>
      <dsp:spPr>
        <a:xfrm>
          <a:off x="6055553" y="1583212"/>
          <a:ext cx="1373995" cy="686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Office Automation Systems</a:t>
          </a:r>
          <a:endParaRPr lang="en-US" sz="1400" kern="1200" dirty="0"/>
        </a:p>
      </dsp:txBody>
      <dsp:txXfrm>
        <a:off x="6075674" y="1603333"/>
        <a:ext cx="1333753" cy="646755"/>
      </dsp:txXfrm>
    </dsp:sp>
    <dsp:sp modelId="{A3CEB8BD-84C6-4E50-8F6C-0E7EFBBD7B73}">
      <dsp:nvSpPr>
        <dsp:cNvPr id="0" name=""/>
        <dsp:cNvSpPr/>
      </dsp:nvSpPr>
      <dsp:spPr>
        <a:xfrm rot="3907178">
          <a:off x="3204004" y="2900955"/>
          <a:ext cx="1306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06312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4502" y="2881612"/>
        <a:ext cx="65315" cy="65315"/>
      </dsp:txXfrm>
    </dsp:sp>
    <dsp:sp modelId="{572BF762-9C62-41CC-8CBB-BA3B7E8F422C}">
      <dsp:nvSpPr>
        <dsp:cNvPr id="0" name=""/>
        <dsp:cNvSpPr/>
      </dsp:nvSpPr>
      <dsp:spPr>
        <a:xfrm>
          <a:off x="4131959" y="3163307"/>
          <a:ext cx="1373995" cy="686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Management Support System</a:t>
          </a:r>
          <a:endParaRPr lang="en-US" sz="1600" b="1" kern="1200" dirty="0"/>
        </a:p>
      </dsp:txBody>
      <dsp:txXfrm>
        <a:off x="4152080" y="3183428"/>
        <a:ext cx="1333753" cy="646755"/>
      </dsp:txXfrm>
    </dsp:sp>
    <dsp:sp modelId="{9DFC44F9-83FC-4284-97B3-18902D30A1E9}">
      <dsp:nvSpPr>
        <dsp:cNvPr id="0" name=""/>
        <dsp:cNvSpPr/>
      </dsp:nvSpPr>
      <dsp:spPr>
        <a:xfrm rot="18289469">
          <a:off x="5299549" y="3098466"/>
          <a:ext cx="9624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62410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6694" y="3087722"/>
        <a:ext cx="48120" cy="48120"/>
      </dsp:txXfrm>
    </dsp:sp>
    <dsp:sp modelId="{43AEC6EE-8860-471E-947F-BFF8B003526A}">
      <dsp:nvSpPr>
        <dsp:cNvPr id="0" name=""/>
        <dsp:cNvSpPr/>
      </dsp:nvSpPr>
      <dsp:spPr>
        <a:xfrm>
          <a:off x="6055553" y="2373259"/>
          <a:ext cx="1373995" cy="686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MIS</a:t>
          </a:r>
          <a:endParaRPr lang="en-US" sz="2000" kern="1200" dirty="0"/>
        </a:p>
      </dsp:txBody>
      <dsp:txXfrm>
        <a:off x="6075674" y="2393380"/>
        <a:ext cx="1333753" cy="646755"/>
      </dsp:txXfrm>
    </dsp:sp>
    <dsp:sp modelId="{6406C606-B353-4708-803A-1A1411195F9D}">
      <dsp:nvSpPr>
        <dsp:cNvPr id="0" name=""/>
        <dsp:cNvSpPr/>
      </dsp:nvSpPr>
      <dsp:spPr>
        <a:xfrm>
          <a:off x="5505955" y="3493490"/>
          <a:ext cx="54959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9598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67014" y="3493066"/>
        <a:ext cx="27479" cy="27479"/>
      </dsp:txXfrm>
    </dsp:sp>
    <dsp:sp modelId="{80C73266-A583-43B6-A6C7-FA5EC05730CF}">
      <dsp:nvSpPr>
        <dsp:cNvPr id="0" name=""/>
        <dsp:cNvSpPr/>
      </dsp:nvSpPr>
      <dsp:spPr>
        <a:xfrm>
          <a:off x="6055553" y="3163307"/>
          <a:ext cx="1373995" cy="686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DSS</a:t>
          </a:r>
          <a:endParaRPr lang="en-US" sz="2000" kern="1200" dirty="0"/>
        </a:p>
      </dsp:txBody>
      <dsp:txXfrm>
        <a:off x="6075674" y="3183428"/>
        <a:ext cx="1333753" cy="646755"/>
      </dsp:txXfrm>
    </dsp:sp>
    <dsp:sp modelId="{07BDA871-1A2E-46E3-B0D9-09A3CBE3459A}">
      <dsp:nvSpPr>
        <dsp:cNvPr id="0" name=""/>
        <dsp:cNvSpPr/>
      </dsp:nvSpPr>
      <dsp:spPr>
        <a:xfrm rot="3310531">
          <a:off x="5299549" y="3888514"/>
          <a:ext cx="9624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62410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6694" y="3877769"/>
        <a:ext cx="48120" cy="48120"/>
      </dsp:txXfrm>
    </dsp:sp>
    <dsp:sp modelId="{39A15434-A8D7-4A6E-9630-DB4F180FF73E}">
      <dsp:nvSpPr>
        <dsp:cNvPr id="0" name=""/>
        <dsp:cNvSpPr/>
      </dsp:nvSpPr>
      <dsp:spPr>
        <a:xfrm>
          <a:off x="6055553" y="3953354"/>
          <a:ext cx="1373995" cy="686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EIS</a:t>
          </a:r>
          <a:endParaRPr lang="en-US" sz="2000" kern="1200" dirty="0"/>
        </a:p>
      </dsp:txBody>
      <dsp:txXfrm>
        <a:off x="6075674" y="3973475"/>
        <a:ext cx="1333753" cy="646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A81E60-CE13-4BA6-87A6-752BC8E004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55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85CCB5-76AC-41DC-8AF8-94CCEE2AD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33829-5689-4CC0-B0E3-68F496486A29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78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B494F-1BFD-4F44-AE9A-3BA4938D85DC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64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7BB93-CE86-4E3E-8827-214087FF0512}" type="slidenum">
              <a:rPr lang="en-US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09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93C6E-CD0A-4183-9545-CBA17AA39C03}" type="slidenum">
              <a:rPr lang="en-US"/>
              <a:pPr/>
              <a:t>4</a:t>
            </a:fld>
            <a:endParaRPr lang="en-US"/>
          </a:p>
        </p:txBody>
      </p:sp>
      <p:sp>
        <p:nvSpPr>
          <p:cNvPr id="5837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5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A4042-92D0-4095-A91A-A315F0CBC26A}" type="slidenum">
              <a:rPr lang="en-US"/>
              <a:pPr/>
              <a:t>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07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58802-A8B2-485F-9374-0023D1BDF1C3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917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AEA54-50C8-4154-B097-1FA6715A9627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95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50967-78EC-4E16-833C-2DDC2485C0AA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35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994752-D473-49E6-8287-5F2C00DED0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210-86D1-407F-A4EC-74C9736D4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B7DA8F-70A6-4DB9-B7C5-42B5D3FC0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A383EB-B768-44AA-99D2-8C23EF21C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97625C-D789-48E7-8F70-AA3B91891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2FEBE0-D6AF-4ECD-8D4D-FED6358F28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D2004A-DFBD-4217-952A-9511EC4218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15B3F2-2370-404D-AA4F-300725790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FF2A1D-CF60-4B4F-BB24-9AE0381CC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B3141-7F11-4023-9EAC-FE35B65B1C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7AB1DDA-BBF8-4610-8E47-462A836877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E29449-2608-4DC4-BA35-CEC042710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71744"/>
            <a:ext cx="8686800" cy="9144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IS 720 Research </a:t>
            </a:r>
            <a:r>
              <a:rPr lang="tr-TR" dirty="0" smtClean="0"/>
              <a:t>Methods</a:t>
            </a:r>
            <a:r>
              <a:rPr lang="en-US" dirty="0" smtClean="0"/>
              <a:t> &amp; Ethics</a:t>
            </a:r>
            <a:r>
              <a:rPr lang="tr-TR" dirty="0" smtClean="0"/>
              <a:t> </a:t>
            </a:r>
            <a:r>
              <a:rPr lang="tr-TR" dirty="0" smtClean="0"/>
              <a:t>in 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6143644"/>
            <a:ext cx="1492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chemeClr val="bg1"/>
                </a:solidFill>
                <a:latin typeface="+mj-lt"/>
              </a:rPr>
              <a:t>Week</a:t>
            </a:r>
            <a:r>
              <a:rPr lang="tr-TR" dirty="0" smtClean="0">
                <a:solidFill>
                  <a:schemeClr val="bg1"/>
                </a:solidFill>
                <a:latin typeface="+mj-lt"/>
              </a:rPr>
              <a:t> 1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#2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072066" y="2887682"/>
            <a:ext cx="364333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An Information System is an organized combination </a:t>
            </a:r>
            <a:r>
              <a:rPr lang="en-US" dirty="0" smtClean="0">
                <a:latin typeface="+mj-lt"/>
              </a:rPr>
              <a:t>of</a:t>
            </a:r>
            <a:r>
              <a:rPr lang="tr-TR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people</a:t>
            </a:r>
            <a:r>
              <a:rPr lang="en-US" dirty="0">
                <a:latin typeface="+mj-lt"/>
              </a:rPr>
              <a:t>, hardware, software, communication networks and the data resources that collects, transforms and disseminates information in </a:t>
            </a:r>
            <a:r>
              <a:rPr lang="en-US" dirty="0" smtClean="0">
                <a:latin typeface="+mj-lt"/>
              </a:rPr>
              <a:t>organization</a:t>
            </a:r>
            <a:r>
              <a:rPr lang="en-US" dirty="0">
                <a:latin typeface="+mj-lt"/>
              </a:rPr>
              <a:t>.</a:t>
            </a:r>
          </a:p>
          <a:p>
            <a:pPr>
              <a:spcBef>
                <a:spcPct val="50000"/>
              </a:spcBef>
            </a:pPr>
            <a:endParaRPr lang="en-US" b="1" dirty="0">
              <a:latin typeface="+mj-lt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571612"/>
            <a:ext cx="7620000" cy="990600"/>
          </a:xfrm>
        </p:spPr>
        <p:txBody>
          <a:bodyPr>
            <a:noAutofit/>
          </a:bodyPr>
          <a:lstStyle/>
          <a:p>
            <a:r>
              <a:rPr lang="tr-T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tr-T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Computer-</a:t>
            </a:r>
            <a:r>
              <a:rPr lang="tr-T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ased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System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785786" y="2643182"/>
          <a:ext cx="3714776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8" name="Rectangle 30"/>
          <p:cNvSpPr>
            <a:spLocks noGrp="1" noChangeArrowheads="1"/>
          </p:cNvSpPr>
          <p:nvPr>
            <p:ph type="title"/>
          </p:nvPr>
        </p:nvSpPr>
        <p:spPr>
          <a:xfrm>
            <a:off x="142844" y="357166"/>
            <a:ext cx="9001156" cy="78583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cs typeface="Times New Roman" charset="0"/>
              </a:rPr>
              <a:t>I</a:t>
            </a:r>
            <a:r>
              <a:rPr lang="tr-TR" sz="3200" dirty="0" err="1" smtClean="0">
                <a:solidFill>
                  <a:schemeClr val="tx1"/>
                </a:solidFill>
                <a:cs typeface="Times New Roman" charset="0"/>
              </a:rPr>
              <a:t>nformation</a:t>
            </a:r>
            <a:r>
              <a:rPr lang="tr-TR" sz="3200" dirty="0" smtClean="0">
                <a:solidFill>
                  <a:schemeClr val="tx1"/>
                </a:solidFill>
                <a:cs typeface="Times New Roman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cs typeface="Times New Roman" charset="0"/>
              </a:rPr>
              <a:t>S</a:t>
            </a:r>
            <a:r>
              <a:rPr lang="tr-TR" sz="3200" dirty="0" err="1" smtClean="0">
                <a:solidFill>
                  <a:schemeClr val="tx1"/>
                </a:solidFill>
                <a:cs typeface="Times New Roman" charset="0"/>
              </a:rPr>
              <a:t>ystems</a:t>
            </a:r>
            <a:r>
              <a:rPr lang="tr-TR" sz="3200" dirty="0" smtClean="0">
                <a:solidFill>
                  <a:schemeClr val="tx1"/>
                </a:solidFill>
                <a:cs typeface="Times New Roman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cs typeface="Times New Roman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cs typeface="Times New Roman" charset="0"/>
              </a:rPr>
              <a:t>Vs </a:t>
            </a:r>
            <a:r>
              <a:rPr lang="en-US" sz="3200" dirty="0" smtClean="0">
                <a:solidFill>
                  <a:schemeClr val="tx1"/>
                </a:solidFill>
                <a:cs typeface="Times New Roman" charset="0"/>
              </a:rPr>
              <a:t>I</a:t>
            </a:r>
            <a:r>
              <a:rPr lang="tr-TR" sz="3200" dirty="0" err="1" smtClean="0">
                <a:solidFill>
                  <a:schemeClr val="tx1"/>
                </a:solidFill>
                <a:cs typeface="Times New Roman" charset="0"/>
              </a:rPr>
              <a:t>nformation</a:t>
            </a:r>
            <a:r>
              <a:rPr lang="tr-TR" sz="3200" dirty="0" smtClean="0">
                <a:solidFill>
                  <a:schemeClr val="tx1"/>
                </a:solidFill>
                <a:cs typeface="Times New Roman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cs typeface="Times New Roman" charset="0"/>
              </a:rPr>
              <a:t>T</a:t>
            </a:r>
            <a:r>
              <a:rPr lang="tr-TR" sz="3200" dirty="0" err="1" smtClean="0">
                <a:solidFill>
                  <a:schemeClr val="tx1"/>
                </a:solidFill>
                <a:cs typeface="Times New Roman" charset="0"/>
              </a:rPr>
              <a:t>echnology</a:t>
            </a:r>
            <a:endParaRPr lang="en-US" sz="3200" dirty="0"/>
          </a:p>
        </p:txBody>
      </p:sp>
      <p:graphicFrame>
        <p:nvGraphicFramePr>
          <p:cNvPr id="24" name="Diagram 23"/>
          <p:cNvGraphicFramePr/>
          <p:nvPr/>
        </p:nvGraphicFramePr>
        <p:xfrm>
          <a:off x="857224" y="1714488"/>
          <a:ext cx="7786742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Roles of 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00100" y="2928934"/>
            <a:ext cx="7123113" cy="254318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3200" b="1" dirty="0" smtClean="0"/>
              <a:t>Data Processing: 1950s-1960s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3200" b="1" dirty="0" smtClean="0"/>
              <a:t>Management Reporting: 1960s-1970s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3200" b="1" dirty="0" smtClean="0"/>
              <a:t>Decision support: 1970s-1980s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3200" b="1" dirty="0" smtClean="0"/>
              <a:t>Strategic and End User Support: 1980s-1990s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3200" b="1" dirty="0" smtClean="0"/>
              <a:t>Global Internetworking: 1990s-2000s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85728"/>
            <a:ext cx="8153400" cy="990600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Classification of  IS</a:t>
            </a:r>
            <a:endParaRPr lang="en-US" dirty="0"/>
          </a:p>
        </p:txBody>
      </p:sp>
      <p:graphicFrame>
        <p:nvGraphicFramePr>
          <p:cNvPr id="34" name="Diagram 33"/>
          <p:cNvGraphicFramePr/>
          <p:nvPr/>
        </p:nvGraphicFramePr>
        <p:xfrm>
          <a:off x="285720" y="1785926"/>
          <a:ext cx="857256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7086600" y="2362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Information Systems Development</a:t>
            </a:r>
          </a:p>
        </p:txBody>
      </p:sp>
      <p:graphicFrame>
        <p:nvGraphicFramePr>
          <p:cNvPr id="80899" name="Object 3" descr="Fig01-16"/>
          <p:cNvGraphicFramePr>
            <a:graphicFrameLocks noChangeAspect="1"/>
          </p:cNvGraphicFramePr>
          <p:nvPr/>
        </p:nvGraphicFramePr>
        <p:xfrm>
          <a:off x="2928926" y="2714620"/>
          <a:ext cx="3429024" cy="389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Image" r:id="rId4" imgW="3443699" imgH="5997882" progId="">
                  <p:embed/>
                </p:oleObj>
              </mc:Choice>
              <mc:Fallback>
                <p:oleObj name="Image" r:id="rId4" imgW="3443699" imgH="5997882" progId="">
                  <p:embed/>
                  <p:pic>
                    <p:nvPicPr>
                      <p:cNvPr id="0" name="Picture 3" descr="Fig01-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714620"/>
                        <a:ext cx="3429024" cy="3890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28728" y="3071810"/>
            <a:ext cx="7123113" cy="16732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is</a:t>
            </a:r>
            <a:r>
              <a:rPr lang="en-US" dirty="0" smtClean="0"/>
              <a:t> an interdisciplinary field influenced by Computer Science, Political Science, Psychology, Operations Research, Linguistics, Sociology, and Organizational Theory.</a:t>
            </a:r>
          </a:p>
          <a:p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Times New Roman" charset="0"/>
              </a:rPr>
              <a:t>IS as Discipline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97" name="Text Box 93"/>
          <p:cNvSpPr txBox="1">
            <a:spLocks noChangeArrowheads="1"/>
          </p:cNvSpPr>
          <p:nvPr/>
        </p:nvSpPr>
        <p:spPr bwMode="auto">
          <a:xfrm>
            <a:off x="304800" y="1524000"/>
            <a:ext cx="7010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graphicFrame>
        <p:nvGraphicFramePr>
          <p:cNvPr id="98401" name="Object 9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2" name="Image" r:id="rId4" imgW="4455808" imgH="4321707" progId="">
                  <p:embed/>
                </p:oleObj>
              </mc:Choice>
              <mc:Fallback>
                <p:oleObj name="Image" r:id="rId4" imgW="4455808" imgH="4321707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1501</TotalTime>
  <Words>166</Words>
  <Application>Microsoft Office PowerPoint</Application>
  <PresentationFormat>On-screen Show (4:3)</PresentationFormat>
  <Paragraphs>51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Constantia</vt:lpstr>
      <vt:lpstr>Times New Roman</vt:lpstr>
      <vt:lpstr>Wingdings</vt:lpstr>
      <vt:lpstr>Wingdings 2</vt:lpstr>
      <vt:lpstr>Median</vt:lpstr>
      <vt:lpstr>Image</vt:lpstr>
      <vt:lpstr>InformatIon Systems</vt:lpstr>
      <vt:lpstr> Computer-Based Information System </vt:lpstr>
      <vt:lpstr>Information Systems  Vs Information Technology</vt:lpstr>
      <vt:lpstr>Expanding Roles of IS</vt:lpstr>
      <vt:lpstr>Classification of  IS</vt:lpstr>
      <vt:lpstr>Information Systems Development</vt:lpstr>
      <vt:lpstr>IS as Discipline</vt:lpstr>
      <vt:lpstr>PowerPoint Presentation</vt:lpstr>
    </vt:vector>
  </TitlesOfParts>
  <Company>NU-FAST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</dc:title>
  <dc:creator>ajmal</dc:creator>
  <cp:lastModifiedBy>Soner YILDIRIM</cp:lastModifiedBy>
  <cp:revision>199</cp:revision>
  <dcterms:created xsi:type="dcterms:W3CDTF">2005-11-26T06:03:36Z</dcterms:created>
  <dcterms:modified xsi:type="dcterms:W3CDTF">2017-10-04T07:05:45Z</dcterms:modified>
</cp:coreProperties>
</file>