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8"/>
  </p:notesMasterIdLst>
  <p:sldIdLst>
    <p:sldId id="256" r:id="rId2"/>
    <p:sldId id="292" r:id="rId3"/>
    <p:sldId id="296" r:id="rId4"/>
    <p:sldId id="304" r:id="rId5"/>
    <p:sldId id="300" r:id="rId6"/>
    <p:sldId id="297" r:id="rId7"/>
    <p:sldId id="301" r:id="rId8"/>
    <p:sldId id="302" r:id="rId9"/>
    <p:sldId id="303" r:id="rId10"/>
    <p:sldId id="298" r:id="rId11"/>
    <p:sldId id="305" r:id="rId12"/>
    <p:sldId id="306" r:id="rId13"/>
    <p:sldId id="307" r:id="rId14"/>
    <p:sldId id="308" r:id="rId15"/>
    <p:sldId id="299" r:id="rId16"/>
    <p:sldId id="291" r:id="rId17"/>
  </p:sldIdLst>
  <p:sldSz cx="9144000" cy="6858000" type="screen4x3"/>
  <p:notesSz cx="6858000" cy="9144000"/>
  <p:defaultTextStyle>
    <a:defPPr>
      <a:defRPr lang="en-US"/>
    </a:defPPr>
    <a:lvl1pPr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1pPr>
    <a:lvl2pPr marL="45720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2pPr>
    <a:lvl3pPr marL="91440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3pPr>
    <a:lvl4pPr marL="137160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4pPr>
    <a:lvl5pPr marL="182880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5pPr>
    <a:lvl6pPr marL="2286000" algn="l" defTabSz="914400" rtl="0" eaLnBrk="1" latinLnBrk="0" hangingPunct="1">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6pPr>
    <a:lvl7pPr marL="2743200" algn="l" defTabSz="914400" rtl="0" eaLnBrk="1" latinLnBrk="0" hangingPunct="1">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7pPr>
    <a:lvl8pPr marL="3200400" algn="l" defTabSz="914400" rtl="0" eaLnBrk="1" latinLnBrk="0" hangingPunct="1">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8pPr>
    <a:lvl9pPr marL="3657600" algn="l" defTabSz="914400" rtl="0" eaLnBrk="1" latinLnBrk="0" hangingPunct="1">
      <a:defRPr sz="28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FF00"/>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0" autoAdjust="0"/>
    <p:restoredTop sz="94660"/>
  </p:normalViewPr>
  <p:slideViewPr>
    <p:cSldViewPr>
      <p:cViewPr varScale="1">
        <p:scale>
          <a:sx n="81" d="100"/>
          <a:sy n="81" d="100"/>
        </p:scale>
        <p:origin x="156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D8158A59-4F99-4CCA-A2E6-9677DEDAE59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panose="020B0604020202020204" pitchFamily="34" charset="0"/>
              </a:defRPr>
            </a:lvl1pPr>
          </a:lstStyle>
          <a:p>
            <a:endParaRPr lang="en-US" altLang="en-US"/>
          </a:p>
        </p:txBody>
      </p:sp>
      <p:sp>
        <p:nvSpPr>
          <p:cNvPr id="194563" name="Rectangle 3">
            <a:extLst>
              <a:ext uri="{FF2B5EF4-FFF2-40B4-BE49-F238E27FC236}">
                <a16:creationId xmlns:a16="http://schemas.microsoft.com/office/drawing/2014/main" id="{9078F013-AF56-4FAA-B570-D08C76C7304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panose="020B0604020202020204" pitchFamily="34" charset="0"/>
              </a:defRPr>
            </a:lvl1pPr>
          </a:lstStyle>
          <a:p>
            <a:endParaRPr lang="en-US" altLang="en-US"/>
          </a:p>
        </p:txBody>
      </p:sp>
      <p:sp>
        <p:nvSpPr>
          <p:cNvPr id="194564" name="Rectangle 4">
            <a:extLst>
              <a:ext uri="{FF2B5EF4-FFF2-40B4-BE49-F238E27FC236}">
                <a16:creationId xmlns:a16="http://schemas.microsoft.com/office/drawing/2014/main" id="{80049631-9160-4C78-8836-2C62CF07417F}"/>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565" name="Rectangle 5">
            <a:extLst>
              <a:ext uri="{FF2B5EF4-FFF2-40B4-BE49-F238E27FC236}">
                <a16:creationId xmlns:a16="http://schemas.microsoft.com/office/drawing/2014/main" id="{314713DB-B290-4B7A-ABB5-469C25F1B24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4566" name="Rectangle 6">
            <a:extLst>
              <a:ext uri="{FF2B5EF4-FFF2-40B4-BE49-F238E27FC236}">
                <a16:creationId xmlns:a16="http://schemas.microsoft.com/office/drawing/2014/main" id="{6E95C387-4372-4443-9BF1-CF8C118DC58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panose="020B0604020202020204" pitchFamily="34" charset="0"/>
              </a:defRPr>
            </a:lvl1pPr>
          </a:lstStyle>
          <a:p>
            <a:endParaRPr lang="en-US" altLang="en-US"/>
          </a:p>
        </p:txBody>
      </p:sp>
      <p:sp>
        <p:nvSpPr>
          <p:cNvPr id="194567" name="Rectangle 7">
            <a:extLst>
              <a:ext uri="{FF2B5EF4-FFF2-40B4-BE49-F238E27FC236}">
                <a16:creationId xmlns:a16="http://schemas.microsoft.com/office/drawing/2014/main" id="{D9B269DD-F29C-47B9-AC3A-6411096CE59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panose="020B0604020202020204" pitchFamily="34" charset="0"/>
              </a:defRPr>
            </a:lvl1pPr>
          </a:lstStyle>
          <a:p>
            <a:fld id="{3BA1F5F3-AFEE-43EB-BC27-80B2EE9B670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D759B5-F1FF-4E9A-88FB-A21A06220B74}"/>
              </a:ext>
            </a:extLst>
          </p:cNvPr>
          <p:cNvSpPr>
            <a:spLocks noGrp="1" noChangeArrowheads="1"/>
          </p:cNvSpPr>
          <p:nvPr>
            <p:ph type="sldNum" sz="quarter" idx="5"/>
          </p:nvPr>
        </p:nvSpPr>
        <p:spPr>
          <a:ln/>
        </p:spPr>
        <p:txBody>
          <a:bodyPr/>
          <a:lstStyle/>
          <a:p>
            <a:fld id="{38666041-6E88-4903-93C0-49A59AA83214}" type="slidenum">
              <a:rPr lang="en-US" altLang="en-US"/>
              <a:pPr/>
              <a:t>1</a:t>
            </a:fld>
            <a:endParaRPr lang="en-US" altLang="en-US"/>
          </a:p>
        </p:txBody>
      </p:sp>
      <p:sp>
        <p:nvSpPr>
          <p:cNvPr id="195586" name="Rectangle 2">
            <a:extLst>
              <a:ext uri="{FF2B5EF4-FFF2-40B4-BE49-F238E27FC236}">
                <a16:creationId xmlns:a16="http://schemas.microsoft.com/office/drawing/2014/main" id="{8B10EDF7-58EC-417A-B3D0-D321A41505C7}"/>
              </a:ext>
            </a:extLst>
          </p:cNvPr>
          <p:cNvSpPr>
            <a:spLocks noRot="1" noChangeArrowheads="1" noTextEdit="1"/>
          </p:cNvSpPr>
          <p:nvPr>
            <p:ph type="sldImg"/>
          </p:nvPr>
        </p:nvSpPr>
        <p:spPr>
          <a:ln/>
        </p:spPr>
      </p:sp>
      <p:sp>
        <p:nvSpPr>
          <p:cNvPr id="195587" name="Rectangle 3">
            <a:extLst>
              <a:ext uri="{FF2B5EF4-FFF2-40B4-BE49-F238E27FC236}">
                <a16:creationId xmlns:a16="http://schemas.microsoft.com/office/drawing/2014/main" id="{EF0BC498-DCF4-4BBD-83DF-D83F816C02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6EE2AC-D0C2-4BC7-B4F0-1DAC021BD582}"/>
              </a:ext>
            </a:extLst>
          </p:cNvPr>
          <p:cNvSpPr>
            <a:spLocks noGrp="1" noChangeArrowheads="1"/>
          </p:cNvSpPr>
          <p:nvPr>
            <p:ph type="sldNum" sz="quarter" idx="5"/>
          </p:nvPr>
        </p:nvSpPr>
        <p:spPr>
          <a:ln/>
        </p:spPr>
        <p:txBody>
          <a:bodyPr/>
          <a:lstStyle/>
          <a:p>
            <a:fld id="{422F5276-58AD-4823-91A2-4C76E0182C94}" type="slidenum">
              <a:rPr lang="en-US" altLang="en-US"/>
              <a:pPr/>
              <a:t>10</a:t>
            </a:fld>
            <a:endParaRPr lang="en-US" altLang="en-US"/>
          </a:p>
        </p:txBody>
      </p:sp>
      <p:sp>
        <p:nvSpPr>
          <p:cNvPr id="966658" name="Rectangle 2">
            <a:extLst>
              <a:ext uri="{FF2B5EF4-FFF2-40B4-BE49-F238E27FC236}">
                <a16:creationId xmlns:a16="http://schemas.microsoft.com/office/drawing/2014/main" id="{2877F38B-F3E8-4E38-9C0A-61EAE9E097CC}"/>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A6F4054E-F061-4D73-AF1C-73CFDF3A55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3E8FCF-BC67-429E-ADC3-11E0B1F0B82F}"/>
              </a:ext>
            </a:extLst>
          </p:cNvPr>
          <p:cNvSpPr>
            <a:spLocks noGrp="1" noChangeArrowheads="1"/>
          </p:cNvSpPr>
          <p:nvPr>
            <p:ph type="sldNum" sz="quarter" idx="5"/>
          </p:nvPr>
        </p:nvSpPr>
        <p:spPr>
          <a:ln/>
        </p:spPr>
        <p:txBody>
          <a:bodyPr/>
          <a:lstStyle/>
          <a:p>
            <a:fld id="{11DD746A-F331-4858-95A8-1402423AD827}" type="slidenum">
              <a:rPr lang="en-US" altLang="en-US"/>
              <a:pPr/>
              <a:t>11</a:t>
            </a:fld>
            <a:endParaRPr lang="en-US" altLang="en-US"/>
          </a:p>
        </p:txBody>
      </p:sp>
      <p:sp>
        <p:nvSpPr>
          <p:cNvPr id="983042" name="Rectangle 2">
            <a:extLst>
              <a:ext uri="{FF2B5EF4-FFF2-40B4-BE49-F238E27FC236}">
                <a16:creationId xmlns:a16="http://schemas.microsoft.com/office/drawing/2014/main" id="{D388DEC0-BA00-4DCF-8F89-F69EC006611E}"/>
              </a:ext>
            </a:extLst>
          </p:cNvPr>
          <p:cNvSpPr>
            <a:spLocks noRot="1" noChangeArrowheads="1" noTextEdit="1"/>
          </p:cNvSpPr>
          <p:nvPr>
            <p:ph type="sldImg"/>
          </p:nvPr>
        </p:nvSpPr>
        <p:spPr>
          <a:ln/>
        </p:spPr>
      </p:sp>
      <p:sp>
        <p:nvSpPr>
          <p:cNvPr id="983043" name="Rectangle 3">
            <a:extLst>
              <a:ext uri="{FF2B5EF4-FFF2-40B4-BE49-F238E27FC236}">
                <a16:creationId xmlns:a16="http://schemas.microsoft.com/office/drawing/2014/main" id="{2364F419-D4A1-445B-894F-65E7517217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F51BDD-F0D5-4720-89C7-85D777CCD736}"/>
              </a:ext>
            </a:extLst>
          </p:cNvPr>
          <p:cNvSpPr>
            <a:spLocks noGrp="1" noChangeArrowheads="1"/>
          </p:cNvSpPr>
          <p:nvPr>
            <p:ph type="sldNum" sz="quarter" idx="5"/>
          </p:nvPr>
        </p:nvSpPr>
        <p:spPr>
          <a:ln/>
        </p:spPr>
        <p:txBody>
          <a:bodyPr/>
          <a:lstStyle/>
          <a:p>
            <a:fld id="{B9797F15-39A0-4CCA-A793-3F8B86625B58}" type="slidenum">
              <a:rPr lang="en-US" altLang="en-US"/>
              <a:pPr/>
              <a:t>12</a:t>
            </a:fld>
            <a:endParaRPr lang="en-US" altLang="en-US"/>
          </a:p>
        </p:txBody>
      </p:sp>
      <p:sp>
        <p:nvSpPr>
          <p:cNvPr id="985090" name="Rectangle 2">
            <a:extLst>
              <a:ext uri="{FF2B5EF4-FFF2-40B4-BE49-F238E27FC236}">
                <a16:creationId xmlns:a16="http://schemas.microsoft.com/office/drawing/2014/main" id="{C8D0A37C-2367-4ECA-842D-E91E53DDB9CE}"/>
              </a:ext>
            </a:extLst>
          </p:cNvPr>
          <p:cNvSpPr>
            <a:spLocks noRot="1" noChangeArrowheads="1" noTextEdit="1"/>
          </p:cNvSpPr>
          <p:nvPr>
            <p:ph type="sldImg"/>
          </p:nvPr>
        </p:nvSpPr>
        <p:spPr>
          <a:ln/>
        </p:spPr>
      </p:sp>
      <p:sp>
        <p:nvSpPr>
          <p:cNvPr id="985091" name="Rectangle 3">
            <a:extLst>
              <a:ext uri="{FF2B5EF4-FFF2-40B4-BE49-F238E27FC236}">
                <a16:creationId xmlns:a16="http://schemas.microsoft.com/office/drawing/2014/main" id="{E013FFE2-5D45-439D-9603-20241BBE22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E83124-8008-454C-80B0-C95D8F113544}"/>
              </a:ext>
            </a:extLst>
          </p:cNvPr>
          <p:cNvSpPr>
            <a:spLocks noGrp="1" noChangeArrowheads="1"/>
          </p:cNvSpPr>
          <p:nvPr>
            <p:ph type="sldNum" sz="quarter" idx="5"/>
          </p:nvPr>
        </p:nvSpPr>
        <p:spPr>
          <a:ln/>
        </p:spPr>
        <p:txBody>
          <a:bodyPr/>
          <a:lstStyle/>
          <a:p>
            <a:fld id="{E8F2E36C-8DD6-40FD-BA2A-F8801AB15304}" type="slidenum">
              <a:rPr lang="en-US" altLang="en-US"/>
              <a:pPr/>
              <a:t>13</a:t>
            </a:fld>
            <a:endParaRPr lang="en-US" altLang="en-US"/>
          </a:p>
        </p:txBody>
      </p:sp>
      <p:sp>
        <p:nvSpPr>
          <p:cNvPr id="987138" name="Rectangle 2">
            <a:extLst>
              <a:ext uri="{FF2B5EF4-FFF2-40B4-BE49-F238E27FC236}">
                <a16:creationId xmlns:a16="http://schemas.microsoft.com/office/drawing/2014/main" id="{6FD07581-B7E0-497E-9AB5-1DD9452E5459}"/>
              </a:ext>
            </a:extLst>
          </p:cNvPr>
          <p:cNvSpPr>
            <a:spLocks noRot="1" noChangeArrowheads="1" noTextEdit="1"/>
          </p:cNvSpPr>
          <p:nvPr>
            <p:ph type="sldImg"/>
          </p:nvPr>
        </p:nvSpPr>
        <p:spPr>
          <a:ln/>
        </p:spPr>
      </p:sp>
      <p:sp>
        <p:nvSpPr>
          <p:cNvPr id="987139" name="Rectangle 3">
            <a:extLst>
              <a:ext uri="{FF2B5EF4-FFF2-40B4-BE49-F238E27FC236}">
                <a16:creationId xmlns:a16="http://schemas.microsoft.com/office/drawing/2014/main" id="{AB81F15A-5003-4C4B-978C-0C8F5E7A6B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F70E86-DD7D-43D9-A4CC-E100682FAAA7}"/>
              </a:ext>
            </a:extLst>
          </p:cNvPr>
          <p:cNvSpPr>
            <a:spLocks noGrp="1" noChangeArrowheads="1"/>
          </p:cNvSpPr>
          <p:nvPr>
            <p:ph type="sldNum" sz="quarter" idx="5"/>
          </p:nvPr>
        </p:nvSpPr>
        <p:spPr>
          <a:ln/>
        </p:spPr>
        <p:txBody>
          <a:bodyPr/>
          <a:lstStyle/>
          <a:p>
            <a:fld id="{02F74CAC-EF83-4EE6-846C-140204E1BE07}" type="slidenum">
              <a:rPr lang="en-US" altLang="en-US"/>
              <a:pPr/>
              <a:t>14</a:t>
            </a:fld>
            <a:endParaRPr lang="en-US" altLang="en-US"/>
          </a:p>
        </p:txBody>
      </p:sp>
      <p:sp>
        <p:nvSpPr>
          <p:cNvPr id="989186" name="Rectangle 2">
            <a:extLst>
              <a:ext uri="{FF2B5EF4-FFF2-40B4-BE49-F238E27FC236}">
                <a16:creationId xmlns:a16="http://schemas.microsoft.com/office/drawing/2014/main" id="{16DD24BE-C8A1-4BAD-8D8A-CEAEA8AAA720}"/>
              </a:ext>
            </a:extLst>
          </p:cNvPr>
          <p:cNvSpPr>
            <a:spLocks noRot="1" noChangeArrowheads="1" noTextEdit="1"/>
          </p:cNvSpPr>
          <p:nvPr>
            <p:ph type="sldImg"/>
          </p:nvPr>
        </p:nvSpPr>
        <p:spPr>
          <a:ln/>
        </p:spPr>
      </p:sp>
      <p:sp>
        <p:nvSpPr>
          <p:cNvPr id="989187" name="Rectangle 3">
            <a:extLst>
              <a:ext uri="{FF2B5EF4-FFF2-40B4-BE49-F238E27FC236}">
                <a16:creationId xmlns:a16="http://schemas.microsoft.com/office/drawing/2014/main" id="{C1F3028D-359F-4C0A-A0C4-1B5092C004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64FB4C-FFC0-4540-B4D0-07AB94DF51E7}"/>
              </a:ext>
            </a:extLst>
          </p:cNvPr>
          <p:cNvSpPr>
            <a:spLocks noGrp="1" noChangeArrowheads="1"/>
          </p:cNvSpPr>
          <p:nvPr>
            <p:ph type="sldNum" sz="quarter" idx="5"/>
          </p:nvPr>
        </p:nvSpPr>
        <p:spPr>
          <a:ln/>
        </p:spPr>
        <p:txBody>
          <a:bodyPr/>
          <a:lstStyle/>
          <a:p>
            <a:fld id="{B0FE0A9B-8DEB-463D-8119-58CF39B43CC4}" type="slidenum">
              <a:rPr lang="en-US" altLang="en-US"/>
              <a:pPr/>
              <a:t>15</a:t>
            </a:fld>
            <a:endParaRPr lang="en-US" altLang="en-US"/>
          </a:p>
        </p:txBody>
      </p:sp>
      <p:sp>
        <p:nvSpPr>
          <p:cNvPr id="968706" name="Rectangle 2">
            <a:extLst>
              <a:ext uri="{FF2B5EF4-FFF2-40B4-BE49-F238E27FC236}">
                <a16:creationId xmlns:a16="http://schemas.microsoft.com/office/drawing/2014/main" id="{30D78A17-BB2C-4C41-8C81-B029021C9C76}"/>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4BFAFF77-F4DC-41C1-8BA5-0D583B9679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11E86C-3342-4D38-8D80-529171638974}"/>
              </a:ext>
            </a:extLst>
          </p:cNvPr>
          <p:cNvSpPr>
            <a:spLocks noGrp="1" noChangeArrowheads="1"/>
          </p:cNvSpPr>
          <p:nvPr>
            <p:ph type="sldNum" sz="quarter" idx="5"/>
          </p:nvPr>
        </p:nvSpPr>
        <p:spPr>
          <a:ln/>
        </p:spPr>
        <p:txBody>
          <a:bodyPr/>
          <a:lstStyle/>
          <a:p>
            <a:fld id="{5E650EE2-3F47-4DFE-92CA-DC75ACE821D3}" type="slidenum">
              <a:rPr lang="en-US" altLang="en-US"/>
              <a:pPr/>
              <a:t>16</a:t>
            </a:fld>
            <a:endParaRPr lang="en-US" altLang="en-US"/>
          </a:p>
        </p:txBody>
      </p:sp>
      <p:sp>
        <p:nvSpPr>
          <p:cNvPr id="460802" name="Rectangle 2">
            <a:extLst>
              <a:ext uri="{FF2B5EF4-FFF2-40B4-BE49-F238E27FC236}">
                <a16:creationId xmlns:a16="http://schemas.microsoft.com/office/drawing/2014/main" id="{550F6A46-8C15-4FF0-BBFF-FA6FBBE20802}"/>
              </a:ext>
            </a:extLst>
          </p:cNvPr>
          <p:cNvSpPr>
            <a:spLocks noRot="1" noChangeArrowheads="1" noTextEdit="1"/>
          </p:cNvSpPr>
          <p:nvPr>
            <p:ph type="sldImg"/>
          </p:nvPr>
        </p:nvSpPr>
        <p:spPr>
          <a:ln/>
        </p:spPr>
      </p:sp>
      <p:sp>
        <p:nvSpPr>
          <p:cNvPr id="460803" name="Rectangle 3">
            <a:extLst>
              <a:ext uri="{FF2B5EF4-FFF2-40B4-BE49-F238E27FC236}">
                <a16:creationId xmlns:a16="http://schemas.microsoft.com/office/drawing/2014/main" id="{465A2759-2ACC-4757-A094-B977DD8272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0C83E8-2EA6-4C8A-B254-812996B9AA9C}"/>
              </a:ext>
            </a:extLst>
          </p:cNvPr>
          <p:cNvSpPr>
            <a:spLocks noGrp="1" noChangeArrowheads="1"/>
          </p:cNvSpPr>
          <p:nvPr>
            <p:ph type="sldNum" sz="quarter" idx="5"/>
          </p:nvPr>
        </p:nvSpPr>
        <p:spPr>
          <a:ln/>
        </p:spPr>
        <p:txBody>
          <a:bodyPr/>
          <a:lstStyle/>
          <a:p>
            <a:fld id="{CF252DA1-7EB2-40F5-B102-8F725ECD2524}" type="slidenum">
              <a:rPr lang="en-US" altLang="en-US"/>
              <a:pPr/>
              <a:t>2</a:t>
            </a:fld>
            <a:endParaRPr lang="en-US" altLang="en-US"/>
          </a:p>
        </p:txBody>
      </p:sp>
      <p:sp>
        <p:nvSpPr>
          <p:cNvPr id="954370" name="Rectangle 2">
            <a:extLst>
              <a:ext uri="{FF2B5EF4-FFF2-40B4-BE49-F238E27FC236}">
                <a16:creationId xmlns:a16="http://schemas.microsoft.com/office/drawing/2014/main" id="{EABB9E6D-89A9-4BA2-9A77-0525AFD133D3}"/>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C6E2C14D-79D2-46EB-9DA6-230715F43E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89749F-1AA9-4A5E-97A6-989BF873CD9B}"/>
              </a:ext>
            </a:extLst>
          </p:cNvPr>
          <p:cNvSpPr>
            <a:spLocks noGrp="1" noChangeArrowheads="1"/>
          </p:cNvSpPr>
          <p:nvPr>
            <p:ph type="sldNum" sz="quarter" idx="5"/>
          </p:nvPr>
        </p:nvSpPr>
        <p:spPr>
          <a:ln/>
        </p:spPr>
        <p:txBody>
          <a:bodyPr/>
          <a:lstStyle/>
          <a:p>
            <a:fld id="{B79956E4-7117-48B2-ACF3-EBABC376963D}" type="slidenum">
              <a:rPr lang="en-US" altLang="en-US"/>
              <a:pPr/>
              <a:t>3</a:t>
            </a:fld>
            <a:endParaRPr lang="en-US" altLang="en-US"/>
          </a:p>
        </p:txBody>
      </p:sp>
      <p:sp>
        <p:nvSpPr>
          <p:cNvPr id="962562" name="Rectangle 2">
            <a:extLst>
              <a:ext uri="{FF2B5EF4-FFF2-40B4-BE49-F238E27FC236}">
                <a16:creationId xmlns:a16="http://schemas.microsoft.com/office/drawing/2014/main" id="{1306AEBC-C99A-47E6-BDBB-7783FEA94F47}"/>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90CA67F6-E82D-4BB9-8A57-BB6A8564AC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277546-4CE1-4922-9CCF-09DD968FB6B4}"/>
              </a:ext>
            </a:extLst>
          </p:cNvPr>
          <p:cNvSpPr>
            <a:spLocks noGrp="1" noChangeArrowheads="1"/>
          </p:cNvSpPr>
          <p:nvPr>
            <p:ph type="sldNum" sz="quarter" idx="5"/>
          </p:nvPr>
        </p:nvSpPr>
        <p:spPr>
          <a:ln/>
        </p:spPr>
        <p:txBody>
          <a:bodyPr/>
          <a:lstStyle/>
          <a:p>
            <a:fld id="{7894A084-E6C5-43A9-B2F2-30C0CC093302}" type="slidenum">
              <a:rPr lang="en-US" altLang="en-US"/>
              <a:pPr/>
              <a:t>4</a:t>
            </a:fld>
            <a:endParaRPr lang="en-US" altLang="en-US"/>
          </a:p>
        </p:txBody>
      </p:sp>
      <p:sp>
        <p:nvSpPr>
          <p:cNvPr id="978946" name="Rectangle 2">
            <a:extLst>
              <a:ext uri="{FF2B5EF4-FFF2-40B4-BE49-F238E27FC236}">
                <a16:creationId xmlns:a16="http://schemas.microsoft.com/office/drawing/2014/main" id="{C7A7AC16-109D-4F7B-8B47-AB5C1B8336CE}"/>
              </a:ext>
            </a:extLst>
          </p:cNvPr>
          <p:cNvSpPr>
            <a:spLocks noRot="1" noChangeArrowheads="1" noTextEdit="1"/>
          </p:cNvSpPr>
          <p:nvPr>
            <p:ph type="sldImg"/>
          </p:nvPr>
        </p:nvSpPr>
        <p:spPr>
          <a:ln/>
        </p:spPr>
      </p:sp>
      <p:sp>
        <p:nvSpPr>
          <p:cNvPr id="978947" name="Rectangle 3">
            <a:extLst>
              <a:ext uri="{FF2B5EF4-FFF2-40B4-BE49-F238E27FC236}">
                <a16:creationId xmlns:a16="http://schemas.microsoft.com/office/drawing/2014/main" id="{2C4CF659-72BB-453F-B272-E1181B4822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6FBC09-203D-4F86-97FF-AA2A59F97901}"/>
              </a:ext>
            </a:extLst>
          </p:cNvPr>
          <p:cNvSpPr>
            <a:spLocks noGrp="1" noChangeArrowheads="1"/>
          </p:cNvSpPr>
          <p:nvPr>
            <p:ph type="sldNum" sz="quarter" idx="5"/>
          </p:nvPr>
        </p:nvSpPr>
        <p:spPr>
          <a:ln/>
        </p:spPr>
        <p:txBody>
          <a:bodyPr/>
          <a:lstStyle/>
          <a:p>
            <a:fld id="{169714CA-EB53-4616-A6D6-8AE70FC7DED0}" type="slidenum">
              <a:rPr lang="en-US" altLang="en-US"/>
              <a:pPr/>
              <a:t>5</a:t>
            </a:fld>
            <a:endParaRPr lang="en-US" altLang="en-US"/>
          </a:p>
        </p:txBody>
      </p:sp>
      <p:sp>
        <p:nvSpPr>
          <p:cNvPr id="970754" name="Rectangle 2">
            <a:extLst>
              <a:ext uri="{FF2B5EF4-FFF2-40B4-BE49-F238E27FC236}">
                <a16:creationId xmlns:a16="http://schemas.microsoft.com/office/drawing/2014/main" id="{F94430B7-1047-4097-B147-7E3CB09189FD}"/>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A805BA80-7E5B-4A07-994A-B1CE611D52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E21C32-41AB-4CF4-9F78-B2E961C3AE24}"/>
              </a:ext>
            </a:extLst>
          </p:cNvPr>
          <p:cNvSpPr>
            <a:spLocks noGrp="1" noChangeArrowheads="1"/>
          </p:cNvSpPr>
          <p:nvPr>
            <p:ph type="sldNum" sz="quarter" idx="5"/>
          </p:nvPr>
        </p:nvSpPr>
        <p:spPr>
          <a:ln/>
        </p:spPr>
        <p:txBody>
          <a:bodyPr/>
          <a:lstStyle/>
          <a:p>
            <a:fld id="{8777E128-9997-49DC-B61A-5231CB25D380}" type="slidenum">
              <a:rPr lang="en-US" altLang="en-US"/>
              <a:pPr/>
              <a:t>6</a:t>
            </a:fld>
            <a:endParaRPr lang="en-US" altLang="en-US"/>
          </a:p>
        </p:txBody>
      </p:sp>
      <p:sp>
        <p:nvSpPr>
          <p:cNvPr id="964610" name="Rectangle 2">
            <a:extLst>
              <a:ext uri="{FF2B5EF4-FFF2-40B4-BE49-F238E27FC236}">
                <a16:creationId xmlns:a16="http://schemas.microsoft.com/office/drawing/2014/main" id="{65A37CE4-0E20-49B2-AA03-A6C70BE8365E}"/>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9E8F7022-6D86-46DF-9F23-F58301CF39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31CEAB-95C2-471F-A9B8-86E06D166417}"/>
              </a:ext>
            </a:extLst>
          </p:cNvPr>
          <p:cNvSpPr>
            <a:spLocks noGrp="1" noChangeArrowheads="1"/>
          </p:cNvSpPr>
          <p:nvPr>
            <p:ph type="sldNum" sz="quarter" idx="5"/>
          </p:nvPr>
        </p:nvSpPr>
        <p:spPr>
          <a:ln/>
        </p:spPr>
        <p:txBody>
          <a:bodyPr/>
          <a:lstStyle/>
          <a:p>
            <a:fld id="{51191876-B626-402F-8256-6A4291C022AC}" type="slidenum">
              <a:rPr lang="en-US" altLang="en-US"/>
              <a:pPr/>
              <a:t>7</a:t>
            </a:fld>
            <a:endParaRPr lang="en-US" altLang="en-US"/>
          </a:p>
        </p:txBody>
      </p:sp>
      <p:sp>
        <p:nvSpPr>
          <p:cNvPr id="972802" name="Rectangle 2">
            <a:extLst>
              <a:ext uri="{FF2B5EF4-FFF2-40B4-BE49-F238E27FC236}">
                <a16:creationId xmlns:a16="http://schemas.microsoft.com/office/drawing/2014/main" id="{0A58C8E8-3CD5-49BF-A67F-A24EE57035A0}"/>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3F4AA055-DE57-4998-A5AE-6BCE9B34FB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9E4B83-95E6-4545-B72D-53E5AF63A131}"/>
              </a:ext>
            </a:extLst>
          </p:cNvPr>
          <p:cNvSpPr>
            <a:spLocks noGrp="1" noChangeArrowheads="1"/>
          </p:cNvSpPr>
          <p:nvPr>
            <p:ph type="sldNum" sz="quarter" idx="5"/>
          </p:nvPr>
        </p:nvSpPr>
        <p:spPr>
          <a:ln/>
        </p:spPr>
        <p:txBody>
          <a:bodyPr/>
          <a:lstStyle/>
          <a:p>
            <a:fld id="{38D09148-58DF-4BA1-A7A0-08EDF0B94CB3}" type="slidenum">
              <a:rPr lang="en-US" altLang="en-US"/>
              <a:pPr/>
              <a:t>8</a:t>
            </a:fld>
            <a:endParaRPr lang="en-US" altLang="en-US"/>
          </a:p>
        </p:txBody>
      </p:sp>
      <p:sp>
        <p:nvSpPr>
          <p:cNvPr id="974850" name="Rectangle 2">
            <a:extLst>
              <a:ext uri="{FF2B5EF4-FFF2-40B4-BE49-F238E27FC236}">
                <a16:creationId xmlns:a16="http://schemas.microsoft.com/office/drawing/2014/main" id="{91D8C06B-DF77-48E6-9EFA-4D7D69A2A73E}"/>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AF80610E-62E1-4836-A15E-676926005E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DEC467-685E-41C3-857B-57269FD614D5}"/>
              </a:ext>
            </a:extLst>
          </p:cNvPr>
          <p:cNvSpPr>
            <a:spLocks noGrp="1" noChangeArrowheads="1"/>
          </p:cNvSpPr>
          <p:nvPr>
            <p:ph type="sldNum" sz="quarter" idx="5"/>
          </p:nvPr>
        </p:nvSpPr>
        <p:spPr>
          <a:ln/>
        </p:spPr>
        <p:txBody>
          <a:bodyPr/>
          <a:lstStyle/>
          <a:p>
            <a:fld id="{BE5E15D5-8FF1-4024-BBEC-5B51A8161571}" type="slidenum">
              <a:rPr lang="en-US" altLang="en-US"/>
              <a:pPr/>
              <a:t>9</a:t>
            </a:fld>
            <a:endParaRPr lang="en-US" altLang="en-US"/>
          </a:p>
        </p:txBody>
      </p:sp>
      <p:sp>
        <p:nvSpPr>
          <p:cNvPr id="976898" name="Rectangle 2">
            <a:extLst>
              <a:ext uri="{FF2B5EF4-FFF2-40B4-BE49-F238E27FC236}">
                <a16:creationId xmlns:a16="http://schemas.microsoft.com/office/drawing/2014/main" id="{B247BCDB-1B89-48E0-B849-7D6151CE28F0}"/>
              </a:ext>
            </a:extLst>
          </p:cNvPr>
          <p:cNvSpPr>
            <a:spLocks noRot="1" noChangeArrowheads="1" noTextEdit="1"/>
          </p:cNvSpPr>
          <p:nvPr>
            <p:ph type="sldImg"/>
          </p:nvPr>
        </p:nvSpPr>
        <p:spPr>
          <a:ln/>
        </p:spPr>
      </p:sp>
      <p:sp>
        <p:nvSpPr>
          <p:cNvPr id="976899" name="Rectangle 3">
            <a:extLst>
              <a:ext uri="{FF2B5EF4-FFF2-40B4-BE49-F238E27FC236}">
                <a16:creationId xmlns:a16="http://schemas.microsoft.com/office/drawing/2014/main" id="{BB6A346F-1F67-46A2-A6BF-494F8D4AB69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5B37AA-FFEB-4BF5-A4C3-3DE2F910B759}"/>
              </a:ext>
            </a:extLst>
          </p:cNvPr>
          <p:cNvSpPr>
            <a:spLocks noGrp="1" noChangeArrowheads="1"/>
          </p:cNvSpPr>
          <p:nvPr>
            <p:ph type="ctrTitle" sz="quarter"/>
          </p:nvPr>
        </p:nvSpPr>
        <p:spPr>
          <a:xfrm>
            <a:off x="685800" y="1676400"/>
            <a:ext cx="7772400" cy="1828800"/>
          </a:xfrm>
        </p:spPr>
        <p:txBody>
          <a:bodyPr/>
          <a:lstStyle>
            <a:lvl1pPr>
              <a:defRPr/>
            </a:lvl1pPr>
          </a:lstStyle>
          <a:p>
            <a:pPr lvl="0"/>
            <a:r>
              <a:rPr lang="en-US" altLang="en-US" noProof="0"/>
              <a:t>Click to edit Master title style</a:t>
            </a:r>
          </a:p>
        </p:txBody>
      </p:sp>
      <p:sp>
        <p:nvSpPr>
          <p:cNvPr id="86019" name="Rectangle 3">
            <a:extLst>
              <a:ext uri="{FF2B5EF4-FFF2-40B4-BE49-F238E27FC236}">
                <a16:creationId xmlns:a16="http://schemas.microsoft.com/office/drawing/2014/main" id="{59905EB4-9570-4D60-BE2F-005F5F13E25E}"/>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86020" name="Rectangle 4">
            <a:extLst>
              <a:ext uri="{FF2B5EF4-FFF2-40B4-BE49-F238E27FC236}">
                <a16:creationId xmlns:a16="http://schemas.microsoft.com/office/drawing/2014/main" id="{DE4B8AA5-52B1-4397-9F95-DEDDD866DB38}"/>
              </a:ext>
            </a:extLst>
          </p:cNvPr>
          <p:cNvSpPr>
            <a:spLocks noGrp="1" noChangeArrowheads="1"/>
          </p:cNvSpPr>
          <p:nvPr>
            <p:ph type="dt" sz="quarter" idx="2"/>
          </p:nvPr>
        </p:nvSpPr>
        <p:spPr/>
        <p:txBody>
          <a:bodyPr/>
          <a:lstStyle>
            <a:lvl1pPr>
              <a:defRPr/>
            </a:lvl1pPr>
          </a:lstStyle>
          <a:p>
            <a:endParaRPr lang="en-US" altLang="en-US"/>
          </a:p>
        </p:txBody>
      </p:sp>
      <p:sp>
        <p:nvSpPr>
          <p:cNvPr id="86021" name="Rectangle 5">
            <a:extLst>
              <a:ext uri="{FF2B5EF4-FFF2-40B4-BE49-F238E27FC236}">
                <a16:creationId xmlns:a16="http://schemas.microsoft.com/office/drawing/2014/main" id="{0501309B-4923-4B0C-A83F-7D1442512341}"/>
              </a:ext>
            </a:extLst>
          </p:cNvPr>
          <p:cNvSpPr>
            <a:spLocks noGrp="1" noChangeArrowheads="1"/>
          </p:cNvSpPr>
          <p:nvPr>
            <p:ph type="ftr" sz="quarter" idx="3"/>
          </p:nvPr>
        </p:nvSpPr>
        <p:spPr/>
        <p:txBody>
          <a:bodyPr/>
          <a:lstStyle>
            <a:lvl1pPr>
              <a:defRPr/>
            </a:lvl1pPr>
          </a:lstStyle>
          <a:p>
            <a:endParaRPr lang="en-US" altLang="en-US"/>
          </a:p>
        </p:txBody>
      </p:sp>
      <p:sp>
        <p:nvSpPr>
          <p:cNvPr id="86022" name="Rectangle 6">
            <a:extLst>
              <a:ext uri="{FF2B5EF4-FFF2-40B4-BE49-F238E27FC236}">
                <a16:creationId xmlns:a16="http://schemas.microsoft.com/office/drawing/2014/main" id="{8DC152AA-2694-4442-BE90-87701C837379}"/>
              </a:ext>
            </a:extLst>
          </p:cNvPr>
          <p:cNvSpPr>
            <a:spLocks noGrp="1" noChangeArrowheads="1"/>
          </p:cNvSpPr>
          <p:nvPr>
            <p:ph type="sldNum" sz="quarter" idx="4"/>
          </p:nvPr>
        </p:nvSpPr>
        <p:spPr/>
        <p:txBody>
          <a:bodyPr/>
          <a:lstStyle>
            <a:lvl1pPr>
              <a:defRPr/>
            </a:lvl1pPr>
          </a:lstStyle>
          <a:p>
            <a:fld id="{6B553A3B-83BE-4868-8B6E-20C69A783F56}"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1F44-7CD2-4AD1-8180-F4DC4E655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D50D7-359E-422B-BEA0-716A85E96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A0A0-C532-402F-9DF2-9894F2416B9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D9D1347-5611-454B-8ACA-AF9211BE0DF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009F17-E86D-475B-A301-7713CA960522}"/>
              </a:ext>
            </a:extLst>
          </p:cNvPr>
          <p:cNvSpPr>
            <a:spLocks noGrp="1"/>
          </p:cNvSpPr>
          <p:nvPr>
            <p:ph type="sldNum" sz="quarter" idx="12"/>
          </p:nvPr>
        </p:nvSpPr>
        <p:spPr/>
        <p:txBody>
          <a:bodyPr/>
          <a:lstStyle>
            <a:lvl1pPr>
              <a:defRPr/>
            </a:lvl1pPr>
          </a:lstStyle>
          <a:p>
            <a:fld id="{29573462-15A1-47F7-9567-6DC32EA8506F}" type="slidenum">
              <a:rPr lang="en-US" altLang="en-US"/>
              <a:pPr/>
              <a:t>‹#›</a:t>
            </a:fld>
            <a:endParaRPr lang="en-US" altLang="en-US"/>
          </a:p>
        </p:txBody>
      </p:sp>
    </p:spTree>
    <p:extLst>
      <p:ext uri="{BB962C8B-B14F-4D97-AF65-F5344CB8AC3E}">
        <p14:creationId xmlns:p14="http://schemas.microsoft.com/office/powerpoint/2010/main" val="10556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60CFC-E1D0-4BD3-B858-7DD8AB90039A}"/>
              </a:ext>
            </a:extLst>
          </p:cNvPr>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12846-C100-41CE-A643-BEF970C4C582}"/>
              </a:ext>
            </a:extLst>
          </p:cNvPr>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6394C-BA4F-423E-9ADB-3EA6BF2C4E8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13481A4-5379-42B1-B14B-C50D1ADAB2F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262D9D6-1C90-44CF-8782-7170A9AE2EAF}"/>
              </a:ext>
            </a:extLst>
          </p:cNvPr>
          <p:cNvSpPr>
            <a:spLocks noGrp="1"/>
          </p:cNvSpPr>
          <p:nvPr>
            <p:ph type="sldNum" sz="quarter" idx="12"/>
          </p:nvPr>
        </p:nvSpPr>
        <p:spPr/>
        <p:txBody>
          <a:bodyPr/>
          <a:lstStyle>
            <a:lvl1pPr>
              <a:defRPr/>
            </a:lvl1pPr>
          </a:lstStyle>
          <a:p>
            <a:fld id="{E305CB83-6799-4540-AF48-D7BAC8AA3F58}" type="slidenum">
              <a:rPr lang="en-US" altLang="en-US"/>
              <a:pPr/>
              <a:t>‹#›</a:t>
            </a:fld>
            <a:endParaRPr lang="en-US" altLang="en-US"/>
          </a:p>
        </p:txBody>
      </p:sp>
    </p:spTree>
    <p:extLst>
      <p:ext uri="{BB962C8B-B14F-4D97-AF65-F5344CB8AC3E}">
        <p14:creationId xmlns:p14="http://schemas.microsoft.com/office/powerpoint/2010/main" val="304381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D9E1-D98C-47D1-B854-75D0E3199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CBC77-77B9-4749-8947-44D025A9F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505E6-2F41-4082-8B8D-E8C86A605BA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1440ECE-529C-48BB-8B6D-19D1E12ADB0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C651453-EBC6-4369-B0A0-49A17C7E29AF}"/>
              </a:ext>
            </a:extLst>
          </p:cNvPr>
          <p:cNvSpPr>
            <a:spLocks noGrp="1"/>
          </p:cNvSpPr>
          <p:nvPr>
            <p:ph type="sldNum" sz="quarter" idx="12"/>
          </p:nvPr>
        </p:nvSpPr>
        <p:spPr/>
        <p:txBody>
          <a:bodyPr/>
          <a:lstStyle>
            <a:lvl1pPr>
              <a:defRPr/>
            </a:lvl1pPr>
          </a:lstStyle>
          <a:p>
            <a:fld id="{EA0AC3FD-8CDE-4582-ABC8-32F88F4D46A5}" type="slidenum">
              <a:rPr lang="en-US" altLang="en-US"/>
              <a:pPr/>
              <a:t>‹#›</a:t>
            </a:fld>
            <a:endParaRPr lang="en-US" altLang="en-US"/>
          </a:p>
        </p:txBody>
      </p:sp>
    </p:spTree>
    <p:extLst>
      <p:ext uri="{BB962C8B-B14F-4D97-AF65-F5344CB8AC3E}">
        <p14:creationId xmlns:p14="http://schemas.microsoft.com/office/powerpoint/2010/main" val="24574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6582-FCB1-49E7-B2C8-780955D17DC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3BC20-BA5C-4A31-9AE7-FF4C62D2D1E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0B2759F-D1F8-4668-9016-816608D0532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01D793-1194-401D-90CC-2058646BF1E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9F199B5-ED51-4679-B02A-149D9A8E2A97}"/>
              </a:ext>
            </a:extLst>
          </p:cNvPr>
          <p:cNvSpPr>
            <a:spLocks noGrp="1"/>
          </p:cNvSpPr>
          <p:nvPr>
            <p:ph type="sldNum" sz="quarter" idx="12"/>
          </p:nvPr>
        </p:nvSpPr>
        <p:spPr/>
        <p:txBody>
          <a:bodyPr/>
          <a:lstStyle>
            <a:lvl1pPr>
              <a:defRPr/>
            </a:lvl1pPr>
          </a:lstStyle>
          <a:p>
            <a:fld id="{12A87815-A92C-4269-8CC2-BA9A3C67E03C}" type="slidenum">
              <a:rPr lang="en-US" altLang="en-US"/>
              <a:pPr/>
              <a:t>‹#›</a:t>
            </a:fld>
            <a:endParaRPr lang="en-US" altLang="en-US"/>
          </a:p>
        </p:txBody>
      </p:sp>
    </p:spTree>
    <p:extLst>
      <p:ext uri="{BB962C8B-B14F-4D97-AF65-F5344CB8AC3E}">
        <p14:creationId xmlns:p14="http://schemas.microsoft.com/office/powerpoint/2010/main" val="281308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9785-F0AD-4910-AF75-505EE0F19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74B30-1541-4E54-8194-8E3447148D92}"/>
              </a:ext>
            </a:extLst>
          </p:cNvPr>
          <p:cNvSpPr>
            <a:spLocks noGrp="1"/>
          </p:cNvSpPr>
          <p:nvPr>
            <p:ph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4BDA6-1637-46B6-9151-2C0DF6DDC9AF}"/>
              </a:ext>
            </a:extLst>
          </p:cNvPr>
          <p:cNvSpPr>
            <a:spLocks noGrp="1"/>
          </p:cNvSpPr>
          <p:nvPr>
            <p:ph sz="half" idx="2"/>
          </p:nvPr>
        </p:nvSpPr>
        <p:spPr>
          <a:xfrm>
            <a:off x="4648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B3755-6750-4EAB-9F59-9CF9A9F004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0D027C5-9164-45EE-8C00-26983F5B5B8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648C95-8049-4800-B706-1FD0EAD99C4E}"/>
              </a:ext>
            </a:extLst>
          </p:cNvPr>
          <p:cNvSpPr>
            <a:spLocks noGrp="1"/>
          </p:cNvSpPr>
          <p:nvPr>
            <p:ph type="sldNum" sz="quarter" idx="12"/>
          </p:nvPr>
        </p:nvSpPr>
        <p:spPr/>
        <p:txBody>
          <a:bodyPr/>
          <a:lstStyle>
            <a:lvl1pPr>
              <a:defRPr/>
            </a:lvl1pPr>
          </a:lstStyle>
          <a:p>
            <a:fld id="{FEF0C613-17D3-4E01-9A43-F8B64314F26C}" type="slidenum">
              <a:rPr lang="en-US" altLang="en-US"/>
              <a:pPr/>
              <a:t>‹#›</a:t>
            </a:fld>
            <a:endParaRPr lang="en-US" altLang="en-US"/>
          </a:p>
        </p:txBody>
      </p:sp>
    </p:spTree>
    <p:extLst>
      <p:ext uri="{BB962C8B-B14F-4D97-AF65-F5344CB8AC3E}">
        <p14:creationId xmlns:p14="http://schemas.microsoft.com/office/powerpoint/2010/main" val="280418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1979-DAFE-4347-B6D1-8EE2748CE12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C28FFB-0687-4216-BD75-8F15F5C55A9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6FC734-CC3F-4FD3-84F9-B58CE986E10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B379B-9DAB-4835-920C-E01FAC897C9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A774A-8B3E-4EC3-9CDF-210FCA916EC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1BDD3-A025-4B47-9329-D8E58838AF7D}"/>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5814580-CEB8-4422-BD5A-80D7CDA1311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A152B52-109B-4F8A-A8FE-334347720E01}"/>
              </a:ext>
            </a:extLst>
          </p:cNvPr>
          <p:cNvSpPr>
            <a:spLocks noGrp="1"/>
          </p:cNvSpPr>
          <p:nvPr>
            <p:ph type="sldNum" sz="quarter" idx="12"/>
          </p:nvPr>
        </p:nvSpPr>
        <p:spPr/>
        <p:txBody>
          <a:bodyPr/>
          <a:lstStyle>
            <a:lvl1pPr>
              <a:defRPr/>
            </a:lvl1pPr>
          </a:lstStyle>
          <a:p>
            <a:fld id="{FA892D16-3252-4AE2-8157-1E6B1CBF73A2}" type="slidenum">
              <a:rPr lang="en-US" altLang="en-US"/>
              <a:pPr/>
              <a:t>‹#›</a:t>
            </a:fld>
            <a:endParaRPr lang="en-US" altLang="en-US"/>
          </a:p>
        </p:txBody>
      </p:sp>
    </p:spTree>
    <p:extLst>
      <p:ext uri="{BB962C8B-B14F-4D97-AF65-F5344CB8AC3E}">
        <p14:creationId xmlns:p14="http://schemas.microsoft.com/office/powerpoint/2010/main" val="6033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A6A0-CEC5-484E-9EF5-9423DFBD4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825E-034F-41BB-A26D-57188D01242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C51CFB6-BF6F-4847-98B6-01377C50B90B}"/>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29562DC-4D06-4E2E-B4B5-B0DDC95CD5F7}"/>
              </a:ext>
            </a:extLst>
          </p:cNvPr>
          <p:cNvSpPr>
            <a:spLocks noGrp="1"/>
          </p:cNvSpPr>
          <p:nvPr>
            <p:ph type="sldNum" sz="quarter" idx="12"/>
          </p:nvPr>
        </p:nvSpPr>
        <p:spPr/>
        <p:txBody>
          <a:bodyPr/>
          <a:lstStyle>
            <a:lvl1pPr>
              <a:defRPr/>
            </a:lvl1pPr>
          </a:lstStyle>
          <a:p>
            <a:fld id="{498049E3-9807-41B3-9C58-D569A9010D13}" type="slidenum">
              <a:rPr lang="en-US" altLang="en-US"/>
              <a:pPr/>
              <a:t>‹#›</a:t>
            </a:fld>
            <a:endParaRPr lang="en-US" altLang="en-US"/>
          </a:p>
        </p:txBody>
      </p:sp>
    </p:spTree>
    <p:extLst>
      <p:ext uri="{BB962C8B-B14F-4D97-AF65-F5344CB8AC3E}">
        <p14:creationId xmlns:p14="http://schemas.microsoft.com/office/powerpoint/2010/main" val="421821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419D-F214-42C9-9485-201E48B77D8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B6134D2-7818-4C93-A66C-DFE4D08C008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49E1ACB-B492-4D09-A99D-6D4D770914F6}"/>
              </a:ext>
            </a:extLst>
          </p:cNvPr>
          <p:cNvSpPr>
            <a:spLocks noGrp="1"/>
          </p:cNvSpPr>
          <p:nvPr>
            <p:ph type="sldNum" sz="quarter" idx="12"/>
          </p:nvPr>
        </p:nvSpPr>
        <p:spPr/>
        <p:txBody>
          <a:bodyPr/>
          <a:lstStyle>
            <a:lvl1pPr>
              <a:defRPr/>
            </a:lvl1pPr>
          </a:lstStyle>
          <a:p>
            <a:fld id="{2F05BD48-53B4-4912-B80A-588782C359C3}" type="slidenum">
              <a:rPr lang="en-US" altLang="en-US"/>
              <a:pPr/>
              <a:t>‹#›</a:t>
            </a:fld>
            <a:endParaRPr lang="en-US" altLang="en-US"/>
          </a:p>
        </p:txBody>
      </p:sp>
    </p:spTree>
    <p:extLst>
      <p:ext uri="{BB962C8B-B14F-4D97-AF65-F5344CB8AC3E}">
        <p14:creationId xmlns:p14="http://schemas.microsoft.com/office/powerpoint/2010/main" val="392922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47D6-D627-4619-8FCD-105DA1A20B3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C8CCB6-0280-4DD7-98F6-CC888A46EA5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B18B0-4231-4A7E-BD89-B61462B9B3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164B4-3969-4440-B445-91F5D62F5F5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DBFAA57-7778-44EC-B514-C443B88B2C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2B6CC05-722B-411E-B12E-C614D2371168}"/>
              </a:ext>
            </a:extLst>
          </p:cNvPr>
          <p:cNvSpPr>
            <a:spLocks noGrp="1"/>
          </p:cNvSpPr>
          <p:nvPr>
            <p:ph type="sldNum" sz="quarter" idx="12"/>
          </p:nvPr>
        </p:nvSpPr>
        <p:spPr/>
        <p:txBody>
          <a:bodyPr/>
          <a:lstStyle>
            <a:lvl1pPr>
              <a:defRPr/>
            </a:lvl1pPr>
          </a:lstStyle>
          <a:p>
            <a:fld id="{1109CB1A-B709-45DB-AE46-46C0E7115ED2}" type="slidenum">
              <a:rPr lang="en-US" altLang="en-US"/>
              <a:pPr/>
              <a:t>‹#›</a:t>
            </a:fld>
            <a:endParaRPr lang="en-US" altLang="en-US"/>
          </a:p>
        </p:txBody>
      </p:sp>
    </p:spTree>
    <p:extLst>
      <p:ext uri="{BB962C8B-B14F-4D97-AF65-F5344CB8AC3E}">
        <p14:creationId xmlns:p14="http://schemas.microsoft.com/office/powerpoint/2010/main" val="422986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C5C3-3B24-4BC3-AD8C-23EC1BD6545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D3BF7-80F3-4E8A-8BC6-C7B4E3637F5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D583C-31D1-43DA-879C-B129A273186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83802-7418-4BF2-90B8-F4491205B81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5B2E097-8FAB-4AD0-AE79-D8A9C301616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3105C78-F2A5-4941-87CF-D051BA75FD5A}"/>
              </a:ext>
            </a:extLst>
          </p:cNvPr>
          <p:cNvSpPr>
            <a:spLocks noGrp="1"/>
          </p:cNvSpPr>
          <p:nvPr>
            <p:ph type="sldNum" sz="quarter" idx="12"/>
          </p:nvPr>
        </p:nvSpPr>
        <p:spPr/>
        <p:txBody>
          <a:bodyPr/>
          <a:lstStyle>
            <a:lvl1pPr>
              <a:defRPr/>
            </a:lvl1pPr>
          </a:lstStyle>
          <a:p>
            <a:fld id="{7D9ED7CD-0AE2-4B93-A743-7AF732A53E84}" type="slidenum">
              <a:rPr lang="en-US" altLang="en-US"/>
              <a:pPr/>
              <a:t>‹#›</a:t>
            </a:fld>
            <a:endParaRPr lang="en-US" altLang="en-US"/>
          </a:p>
        </p:txBody>
      </p:sp>
    </p:spTree>
    <p:extLst>
      <p:ext uri="{BB962C8B-B14F-4D97-AF65-F5344CB8AC3E}">
        <p14:creationId xmlns:p14="http://schemas.microsoft.com/office/powerpoint/2010/main" val="42319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59EDA25-36F9-4351-A16A-E6A26A0785F5}"/>
              </a:ext>
            </a:extLst>
          </p:cNvPr>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4995" name="Rectangle 3">
            <a:extLst>
              <a:ext uri="{FF2B5EF4-FFF2-40B4-BE49-F238E27FC236}">
                <a16:creationId xmlns:a16="http://schemas.microsoft.com/office/drawing/2014/main" id="{767CC9E3-3077-49B2-A896-64683F4DF01F}"/>
              </a:ext>
            </a:extLst>
          </p:cNvPr>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4996" name="Rectangle 4">
            <a:extLst>
              <a:ext uri="{FF2B5EF4-FFF2-40B4-BE49-F238E27FC236}">
                <a16:creationId xmlns:a16="http://schemas.microsoft.com/office/drawing/2014/main" id="{5DBCB5B3-32C0-436E-9E33-E6A7FCE23B5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effectLst>
                  <a:outerShdw blurRad="38100" dist="38100" dir="2700000" algn="tl">
                    <a:srgbClr val="000000"/>
                  </a:outerShdw>
                </a:effectLst>
                <a:latin typeface="Arial" panose="020B0604020202020204" pitchFamily="34" charset="0"/>
              </a:defRPr>
            </a:lvl1pPr>
          </a:lstStyle>
          <a:p>
            <a:endParaRPr lang="en-US" altLang="en-US"/>
          </a:p>
        </p:txBody>
      </p:sp>
      <p:sp>
        <p:nvSpPr>
          <p:cNvPr id="84997" name="Rectangle 5">
            <a:extLst>
              <a:ext uri="{FF2B5EF4-FFF2-40B4-BE49-F238E27FC236}">
                <a16:creationId xmlns:a16="http://schemas.microsoft.com/office/drawing/2014/main" id="{526ECBAE-BB15-4FF5-A643-F351A037D41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effectLst>
                  <a:outerShdw blurRad="38100" dist="38100" dir="2700000" algn="tl">
                    <a:srgbClr val="000000"/>
                  </a:outerShdw>
                </a:effectLst>
                <a:latin typeface="Arial" panose="020B0604020202020204" pitchFamily="34" charset="0"/>
              </a:defRPr>
            </a:lvl1pPr>
          </a:lstStyle>
          <a:p>
            <a:endParaRPr lang="en-US" altLang="en-US"/>
          </a:p>
        </p:txBody>
      </p:sp>
      <p:sp>
        <p:nvSpPr>
          <p:cNvPr id="84998" name="Rectangle 6">
            <a:extLst>
              <a:ext uri="{FF2B5EF4-FFF2-40B4-BE49-F238E27FC236}">
                <a16:creationId xmlns:a16="http://schemas.microsoft.com/office/drawing/2014/main" id="{D958FA21-5BA7-42AF-95A6-2EF64ED91D2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effectLst>
                  <a:outerShdw blurRad="38100" dist="38100" dir="2700000" algn="tl">
                    <a:srgbClr val="000000"/>
                  </a:outerShdw>
                </a:effectLst>
                <a:latin typeface="Arial" panose="020B0604020202020204" pitchFamily="34" charset="0"/>
              </a:defRPr>
            </a:lvl1pPr>
          </a:lstStyle>
          <a:p>
            <a:fld id="{1F8E34C8-D260-4DED-ADD2-B4D2F78ABFE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65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FDFA5A9-9BE0-4400-AC84-71EF3AD73430}"/>
              </a:ext>
            </a:extLst>
          </p:cNvPr>
          <p:cNvSpPr>
            <a:spLocks noGrp="1" noChangeArrowheads="1"/>
          </p:cNvSpPr>
          <p:nvPr>
            <p:ph type="ctrTitle"/>
          </p:nvPr>
        </p:nvSpPr>
        <p:spPr>
          <a:xfrm>
            <a:off x="685800" y="1371600"/>
            <a:ext cx="7772400" cy="1828800"/>
          </a:xfrm>
        </p:spPr>
        <p:txBody>
          <a:bodyPr/>
          <a:lstStyle/>
          <a:p>
            <a:r>
              <a:rPr lang="en-US" altLang="en-US">
                <a:solidFill>
                  <a:schemeClr val="folHlink"/>
                </a:solidFill>
              </a:rPr>
              <a:t>Lecture # 18</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a:extLst>
              <a:ext uri="{FF2B5EF4-FFF2-40B4-BE49-F238E27FC236}">
                <a16:creationId xmlns:a16="http://schemas.microsoft.com/office/drawing/2014/main" id="{DB054B8E-59DD-437F-8E29-36D3AB9C160E}"/>
              </a:ext>
            </a:extLst>
          </p:cNvPr>
          <p:cNvSpPr>
            <a:spLocks noGrp="1" noChangeArrowheads="1"/>
          </p:cNvSpPr>
          <p:nvPr>
            <p:ph type="title"/>
          </p:nvPr>
        </p:nvSpPr>
        <p:spPr/>
        <p:txBody>
          <a:bodyPr/>
          <a:lstStyle/>
          <a:p>
            <a:r>
              <a:rPr lang="en-US" altLang="en-US">
                <a:solidFill>
                  <a:srgbClr val="FFFF00"/>
                </a:solidFill>
              </a:rPr>
              <a:t>BuildHeap</a:t>
            </a:r>
          </a:p>
        </p:txBody>
      </p:sp>
      <p:sp>
        <p:nvSpPr>
          <p:cNvPr id="965635" name="Rectangle 3">
            <a:extLst>
              <a:ext uri="{FF2B5EF4-FFF2-40B4-BE49-F238E27FC236}">
                <a16:creationId xmlns:a16="http://schemas.microsoft.com/office/drawing/2014/main" id="{F1883743-1126-4074-8470-E0060DED85B7}"/>
              </a:ext>
            </a:extLst>
          </p:cNvPr>
          <p:cNvSpPr>
            <a:spLocks noGrp="1" noChangeArrowheads="1"/>
          </p:cNvSpPr>
          <p:nvPr>
            <p:ph type="body" idx="1"/>
          </p:nvPr>
        </p:nvSpPr>
        <p:spPr>
          <a:xfrm>
            <a:off x="457200" y="1447800"/>
            <a:ext cx="8229600" cy="4114800"/>
          </a:xfrm>
        </p:spPr>
        <p:txBody>
          <a:bodyPr/>
          <a:lstStyle/>
          <a:p>
            <a:r>
              <a:rPr lang="en-US" altLang="en-US"/>
              <a:t>i = 4 </a:t>
            </a:r>
          </a:p>
        </p:txBody>
      </p:sp>
      <p:pic>
        <p:nvPicPr>
          <p:cNvPr id="965636" name="Picture 4">
            <a:extLst>
              <a:ext uri="{FF2B5EF4-FFF2-40B4-BE49-F238E27FC236}">
                <a16:creationId xmlns:a16="http://schemas.microsoft.com/office/drawing/2014/main" id="{3C2DF7F7-846F-45CA-B685-6261D52F6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391400" cy="4672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6FDD744A-DED8-4BBB-820E-772B0B9921FA}"/>
              </a:ext>
            </a:extLst>
          </p:cNvPr>
          <p:cNvSpPr>
            <a:spLocks noGrp="1" noChangeArrowheads="1"/>
          </p:cNvSpPr>
          <p:nvPr>
            <p:ph type="title"/>
          </p:nvPr>
        </p:nvSpPr>
        <p:spPr/>
        <p:txBody>
          <a:bodyPr/>
          <a:lstStyle/>
          <a:p>
            <a:r>
              <a:rPr lang="en-US" altLang="en-US">
                <a:solidFill>
                  <a:srgbClr val="FFFF00"/>
                </a:solidFill>
              </a:rPr>
              <a:t>BuildHeap</a:t>
            </a:r>
          </a:p>
        </p:txBody>
      </p:sp>
      <p:sp>
        <p:nvSpPr>
          <p:cNvPr id="982019" name="Rectangle 3">
            <a:extLst>
              <a:ext uri="{FF2B5EF4-FFF2-40B4-BE49-F238E27FC236}">
                <a16:creationId xmlns:a16="http://schemas.microsoft.com/office/drawing/2014/main" id="{EC6BD69F-F5EF-4D3E-9E53-7B5420AC049C}"/>
              </a:ext>
            </a:extLst>
          </p:cNvPr>
          <p:cNvSpPr>
            <a:spLocks noGrp="1" noChangeArrowheads="1"/>
          </p:cNvSpPr>
          <p:nvPr>
            <p:ph type="body" idx="1"/>
          </p:nvPr>
        </p:nvSpPr>
        <p:spPr>
          <a:xfrm>
            <a:off x="457200" y="1447800"/>
            <a:ext cx="8229600" cy="4114800"/>
          </a:xfrm>
        </p:spPr>
        <p:txBody>
          <a:bodyPr/>
          <a:lstStyle/>
          <a:p>
            <a:r>
              <a:rPr lang="en-US" altLang="en-US"/>
              <a:t>i = 3 </a:t>
            </a:r>
          </a:p>
        </p:txBody>
      </p:sp>
      <p:pic>
        <p:nvPicPr>
          <p:cNvPr id="982021" name="Picture 5">
            <a:extLst>
              <a:ext uri="{FF2B5EF4-FFF2-40B4-BE49-F238E27FC236}">
                <a16:creationId xmlns:a16="http://schemas.microsoft.com/office/drawing/2014/main" id="{EEE46C83-B39D-4D29-8D3E-0AD3853E0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543800" cy="4779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7F59E980-6CCD-47AB-9BE6-46534F75B75E}"/>
              </a:ext>
            </a:extLst>
          </p:cNvPr>
          <p:cNvSpPr>
            <a:spLocks noGrp="1" noChangeArrowheads="1"/>
          </p:cNvSpPr>
          <p:nvPr>
            <p:ph type="title"/>
          </p:nvPr>
        </p:nvSpPr>
        <p:spPr/>
        <p:txBody>
          <a:bodyPr/>
          <a:lstStyle/>
          <a:p>
            <a:r>
              <a:rPr lang="en-US" altLang="en-US">
                <a:solidFill>
                  <a:srgbClr val="FFFF00"/>
                </a:solidFill>
              </a:rPr>
              <a:t>BuildHeap</a:t>
            </a:r>
          </a:p>
        </p:txBody>
      </p:sp>
      <p:sp>
        <p:nvSpPr>
          <p:cNvPr id="984067" name="Rectangle 3">
            <a:extLst>
              <a:ext uri="{FF2B5EF4-FFF2-40B4-BE49-F238E27FC236}">
                <a16:creationId xmlns:a16="http://schemas.microsoft.com/office/drawing/2014/main" id="{E649DF80-E561-418A-81AE-86B407E5CDF2}"/>
              </a:ext>
            </a:extLst>
          </p:cNvPr>
          <p:cNvSpPr>
            <a:spLocks noGrp="1" noChangeArrowheads="1"/>
          </p:cNvSpPr>
          <p:nvPr>
            <p:ph type="body" idx="1"/>
          </p:nvPr>
        </p:nvSpPr>
        <p:spPr>
          <a:xfrm>
            <a:off x="457200" y="1447800"/>
            <a:ext cx="8229600" cy="4114800"/>
          </a:xfrm>
        </p:spPr>
        <p:txBody>
          <a:bodyPr/>
          <a:lstStyle/>
          <a:p>
            <a:r>
              <a:rPr lang="en-US" altLang="en-US"/>
              <a:t>i = 2 </a:t>
            </a:r>
          </a:p>
        </p:txBody>
      </p:sp>
      <p:pic>
        <p:nvPicPr>
          <p:cNvPr id="984069" name="Picture 5">
            <a:extLst>
              <a:ext uri="{FF2B5EF4-FFF2-40B4-BE49-F238E27FC236}">
                <a16:creationId xmlns:a16="http://schemas.microsoft.com/office/drawing/2014/main" id="{9C0675FB-55E9-4634-9C94-5D6BBEACE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81200"/>
            <a:ext cx="7467600" cy="4719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A674421E-B443-4F8A-8B3F-A8C498A33E0A}"/>
              </a:ext>
            </a:extLst>
          </p:cNvPr>
          <p:cNvSpPr>
            <a:spLocks noGrp="1" noChangeArrowheads="1"/>
          </p:cNvSpPr>
          <p:nvPr>
            <p:ph type="title"/>
          </p:nvPr>
        </p:nvSpPr>
        <p:spPr/>
        <p:txBody>
          <a:bodyPr/>
          <a:lstStyle/>
          <a:p>
            <a:r>
              <a:rPr lang="en-US" altLang="en-US">
                <a:solidFill>
                  <a:srgbClr val="FFFF00"/>
                </a:solidFill>
              </a:rPr>
              <a:t>BuildHeap</a:t>
            </a:r>
          </a:p>
        </p:txBody>
      </p:sp>
      <p:sp>
        <p:nvSpPr>
          <p:cNvPr id="986115" name="Rectangle 3">
            <a:extLst>
              <a:ext uri="{FF2B5EF4-FFF2-40B4-BE49-F238E27FC236}">
                <a16:creationId xmlns:a16="http://schemas.microsoft.com/office/drawing/2014/main" id="{467C9393-A0EE-4E26-BF0E-1A49EACCEE4D}"/>
              </a:ext>
            </a:extLst>
          </p:cNvPr>
          <p:cNvSpPr>
            <a:spLocks noGrp="1" noChangeArrowheads="1"/>
          </p:cNvSpPr>
          <p:nvPr>
            <p:ph type="body" idx="1"/>
          </p:nvPr>
        </p:nvSpPr>
        <p:spPr>
          <a:xfrm>
            <a:off x="457200" y="1447800"/>
            <a:ext cx="8229600" cy="4114800"/>
          </a:xfrm>
        </p:spPr>
        <p:txBody>
          <a:bodyPr/>
          <a:lstStyle/>
          <a:p>
            <a:r>
              <a:rPr lang="en-US" altLang="en-US"/>
              <a:t>i = 1 </a:t>
            </a:r>
          </a:p>
        </p:txBody>
      </p:sp>
      <p:pic>
        <p:nvPicPr>
          <p:cNvPr id="986117" name="Picture 5">
            <a:extLst>
              <a:ext uri="{FF2B5EF4-FFF2-40B4-BE49-F238E27FC236}">
                <a16:creationId xmlns:a16="http://schemas.microsoft.com/office/drawing/2014/main" id="{3915B83D-805B-465D-B586-49D7CE67B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81200"/>
            <a:ext cx="7543800" cy="478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4E15BD5D-8511-49E0-BE51-AFC77673E855}"/>
              </a:ext>
            </a:extLst>
          </p:cNvPr>
          <p:cNvSpPr>
            <a:spLocks noGrp="1" noChangeArrowheads="1"/>
          </p:cNvSpPr>
          <p:nvPr>
            <p:ph type="title"/>
          </p:nvPr>
        </p:nvSpPr>
        <p:spPr/>
        <p:txBody>
          <a:bodyPr/>
          <a:lstStyle/>
          <a:p>
            <a:r>
              <a:rPr lang="en-US" altLang="en-US">
                <a:solidFill>
                  <a:srgbClr val="FFFF00"/>
                </a:solidFill>
              </a:rPr>
              <a:t>BuildHeap</a:t>
            </a:r>
          </a:p>
        </p:txBody>
      </p:sp>
      <p:sp>
        <p:nvSpPr>
          <p:cNvPr id="988163" name="Rectangle 3">
            <a:extLst>
              <a:ext uri="{FF2B5EF4-FFF2-40B4-BE49-F238E27FC236}">
                <a16:creationId xmlns:a16="http://schemas.microsoft.com/office/drawing/2014/main" id="{7C021FB4-DBCD-4C15-9BCA-F8C167940F1E}"/>
              </a:ext>
            </a:extLst>
          </p:cNvPr>
          <p:cNvSpPr>
            <a:spLocks noGrp="1" noChangeArrowheads="1"/>
          </p:cNvSpPr>
          <p:nvPr>
            <p:ph type="body" idx="1"/>
          </p:nvPr>
        </p:nvSpPr>
        <p:spPr>
          <a:xfrm>
            <a:off x="457200" y="1447800"/>
            <a:ext cx="8229600" cy="4114800"/>
          </a:xfrm>
        </p:spPr>
        <p:txBody>
          <a:bodyPr/>
          <a:lstStyle/>
          <a:p>
            <a:r>
              <a:rPr lang="en-US" altLang="en-US"/>
              <a:t>Min heap </a:t>
            </a:r>
          </a:p>
        </p:txBody>
      </p:sp>
      <p:pic>
        <p:nvPicPr>
          <p:cNvPr id="988165" name="Picture 5">
            <a:extLst>
              <a:ext uri="{FF2B5EF4-FFF2-40B4-BE49-F238E27FC236}">
                <a16:creationId xmlns:a16="http://schemas.microsoft.com/office/drawing/2014/main" id="{7ACFB090-08A4-4167-8367-6E08B38A9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543800" cy="4779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a:extLst>
              <a:ext uri="{FF2B5EF4-FFF2-40B4-BE49-F238E27FC236}">
                <a16:creationId xmlns:a16="http://schemas.microsoft.com/office/drawing/2014/main" id="{51E6D800-473D-4A5A-978A-67D1D870FBA6}"/>
              </a:ext>
            </a:extLst>
          </p:cNvPr>
          <p:cNvSpPr>
            <a:spLocks noGrp="1" noChangeArrowheads="1"/>
          </p:cNvSpPr>
          <p:nvPr>
            <p:ph type="title"/>
          </p:nvPr>
        </p:nvSpPr>
        <p:spPr>
          <a:xfrm>
            <a:off x="457200" y="228600"/>
            <a:ext cx="8229600" cy="1371600"/>
          </a:xfrm>
        </p:spPr>
        <p:txBody>
          <a:bodyPr/>
          <a:lstStyle/>
          <a:p>
            <a:r>
              <a:rPr lang="en-US" altLang="en-US">
                <a:solidFill>
                  <a:srgbClr val="FFFF00"/>
                </a:solidFill>
              </a:rPr>
              <a:t>Other Heap Operations </a:t>
            </a:r>
          </a:p>
        </p:txBody>
      </p:sp>
      <p:sp>
        <p:nvSpPr>
          <p:cNvPr id="967683" name="Rectangle 3">
            <a:extLst>
              <a:ext uri="{FF2B5EF4-FFF2-40B4-BE49-F238E27FC236}">
                <a16:creationId xmlns:a16="http://schemas.microsoft.com/office/drawing/2014/main" id="{CB2A02FB-7226-4F06-9AA3-D5BBEA16E125}"/>
              </a:ext>
            </a:extLst>
          </p:cNvPr>
          <p:cNvSpPr>
            <a:spLocks noGrp="1" noChangeArrowheads="1"/>
          </p:cNvSpPr>
          <p:nvPr>
            <p:ph type="body" idx="1"/>
          </p:nvPr>
        </p:nvSpPr>
        <p:spPr>
          <a:xfrm>
            <a:off x="228600" y="1600200"/>
            <a:ext cx="8686800" cy="4800600"/>
          </a:xfrm>
        </p:spPr>
        <p:txBody>
          <a:bodyPr/>
          <a:lstStyle/>
          <a:p>
            <a:pPr>
              <a:lnSpc>
                <a:spcPct val="90000"/>
              </a:lnSpc>
            </a:pPr>
            <a:r>
              <a:rPr lang="en-US" altLang="en-US" sz="2800" i="1">
                <a:solidFill>
                  <a:srgbClr val="FFFF00"/>
                </a:solidFill>
              </a:rPr>
              <a:t>decreaseKey(p, delta)</a:t>
            </a:r>
            <a:r>
              <a:rPr lang="en-US" altLang="en-US" sz="2800">
                <a:solidFill>
                  <a:srgbClr val="FFFF00"/>
                </a:solidFill>
              </a:rPr>
              <a:t>:</a:t>
            </a:r>
            <a:r>
              <a:rPr lang="en-US" altLang="en-US" sz="2800"/>
              <a:t> </a:t>
            </a:r>
          </a:p>
          <a:p>
            <a:pPr>
              <a:lnSpc>
                <a:spcPct val="90000"/>
              </a:lnSpc>
              <a:buFont typeface="Wingdings" panose="05000000000000000000" pitchFamily="2" charset="2"/>
              <a:buNone/>
            </a:pPr>
            <a:r>
              <a:rPr lang="en-US" altLang="en-US" sz="2800"/>
              <a:t>	lowers the value of the key at position ‘p’ by the amount ‘delta’. Since this might violate the heap order, the heap must be reorganized with percolate up (in min heap) or down (in max heap).</a:t>
            </a:r>
          </a:p>
          <a:p>
            <a:pPr>
              <a:lnSpc>
                <a:spcPct val="90000"/>
              </a:lnSpc>
            </a:pPr>
            <a:r>
              <a:rPr lang="en-US" altLang="en-US" sz="2800" i="1">
                <a:solidFill>
                  <a:srgbClr val="FFFF00"/>
                </a:solidFill>
              </a:rPr>
              <a:t>increaseKey(p, delta)</a:t>
            </a:r>
            <a:r>
              <a:rPr lang="en-US" altLang="en-US" sz="2800">
                <a:solidFill>
                  <a:srgbClr val="FFFF00"/>
                </a:solidFill>
              </a:rPr>
              <a:t>:</a:t>
            </a:r>
            <a:r>
              <a:rPr lang="en-US" altLang="en-US" sz="2800"/>
              <a:t> </a:t>
            </a:r>
          </a:p>
          <a:p>
            <a:pPr>
              <a:lnSpc>
                <a:spcPct val="90000"/>
              </a:lnSpc>
              <a:buFont typeface="Wingdings" panose="05000000000000000000" pitchFamily="2" charset="2"/>
              <a:buNone/>
            </a:pPr>
            <a:r>
              <a:rPr lang="en-US" altLang="en-US" sz="2800"/>
              <a:t>	opposite of decreaseKey.</a:t>
            </a:r>
          </a:p>
          <a:p>
            <a:pPr>
              <a:lnSpc>
                <a:spcPct val="90000"/>
              </a:lnSpc>
            </a:pPr>
            <a:r>
              <a:rPr lang="en-US" altLang="en-US" sz="2800" i="1">
                <a:solidFill>
                  <a:srgbClr val="FFFF00"/>
                </a:solidFill>
              </a:rPr>
              <a:t>remove(p)</a:t>
            </a:r>
            <a:r>
              <a:rPr lang="en-US" altLang="en-US" sz="2800">
                <a:solidFill>
                  <a:srgbClr val="FFFF00"/>
                </a:solidFill>
              </a:rPr>
              <a:t>:</a:t>
            </a:r>
            <a:r>
              <a:rPr lang="en-US" altLang="en-US" sz="2800"/>
              <a:t> </a:t>
            </a:r>
          </a:p>
          <a:p>
            <a:pPr>
              <a:lnSpc>
                <a:spcPct val="90000"/>
              </a:lnSpc>
              <a:buFont typeface="Wingdings" panose="05000000000000000000" pitchFamily="2" charset="2"/>
              <a:buNone/>
            </a:pPr>
            <a:r>
              <a:rPr lang="en-US" altLang="en-US" sz="2800"/>
              <a:t>	removes the node at position p from the heap. This is done by first </a:t>
            </a:r>
            <a:r>
              <a:rPr lang="en-US" altLang="en-US" sz="2800">
                <a:solidFill>
                  <a:srgbClr val="FFFF99"/>
                </a:solidFill>
              </a:rPr>
              <a:t>decreaseKey(p, </a:t>
            </a:r>
            <a:r>
              <a:rPr lang="en-US" altLang="en-US" sz="2800">
                <a:solidFill>
                  <a:srgbClr val="FFFF99"/>
                </a:solidFill>
                <a:cs typeface="Tahoma" panose="020B0604030504040204" pitchFamily="34" charset="0"/>
              </a:rPr>
              <a:t>∞</a:t>
            </a:r>
            <a:r>
              <a:rPr lang="en-US" altLang="en-US" sz="2800">
                <a:solidFill>
                  <a:srgbClr val="FFFF99"/>
                </a:solidFill>
                <a:sym typeface="StarMath"/>
              </a:rPr>
              <a:t></a:t>
            </a:r>
            <a:r>
              <a:rPr lang="en-US" altLang="en-US" sz="2800">
                <a:solidFill>
                  <a:srgbClr val="FFFF99"/>
                </a:solidFill>
              </a:rPr>
              <a:t>)</a:t>
            </a:r>
            <a:r>
              <a:rPr lang="en-US" altLang="en-US" sz="2800"/>
              <a:t> and then performing </a:t>
            </a:r>
            <a:r>
              <a:rPr lang="en-US" altLang="en-US" sz="2800">
                <a:solidFill>
                  <a:srgbClr val="FFFF99"/>
                </a:solidFill>
              </a:rPr>
              <a:t>deleteMin().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08197A08-17AE-4A49-B603-31F81A52B063}"/>
              </a:ext>
            </a:extLst>
          </p:cNvPr>
          <p:cNvSpPr>
            <a:spLocks noGrp="1" noChangeArrowheads="1"/>
          </p:cNvSpPr>
          <p:nvPr>
            <p:ph type="title"/>
          </p:nvPr>
        </p:nvSpPr>
        <p:spPr>
          <a:xfrm>
            <a:off x="457200" y="1752600"/>
            <a:ext cx="8229600" cy="1371600"/>
          </a:xfrm>
        </p:spPr>
        <p:txBody>
          <a:bodyPr/>
          <a:lstStyle/>
          <a:p>
            <a:r>
              <a:rPr lang="en-US" altLang="en-US">
                <a:solidFill>
                  <a:srgbClr val="FFFF99"/>
                </a:solidFill>
              </a:rPr>
              <a:t>Thank You</a:t>
            </a:r>
            <a:r>
              <a:rPr lang="en-US"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a:extLst>
              <a:ext uri="{FF2B5EF4-FFF2-40B4-BE49-F238E27FC236}">
                <a16:creationId xmlns:a16="http://schemas.microsoft.com/office/drawing/2014/main" id="{2C669220-B87F-4F4A-AED8-6644DCC71101}"/>
              </a:ext>
            </a:extLst>
          </p:cNvPr>
          <p:cNvSpPr>
            <a:spLocks noGrp="1" noChangeArrowheads="1"/>
          </p:cNvSpPr>
          <p:nvPr>
            <p:ph type="title"/>
          </p:nvPr>
        </p:nvSpPr>
        <p:spPr/>
        <p:txBody>
          <a:bodyPr/>
          <a:lstStyle/>
          <a:p>
            <a:r>
              <a:rPr lang="en-US" altLang="en-US">
                <a:solidFill>
                  <a:srgbClr val="FFFF00"/>
                </a:solidFill>
              </a:rPr>
              <a:t>BuildHeap</a:t>
            </a:r>
            <a:r>
              <a:rPr lang="en-US" altLang="en-US"/>
              <a:t> </a:t>
            </a:r>
          </a:p>
        </p:txBody>
      </p:sp>
      <p:sp>
        <p:nvSpPr>
          <p:cNvPr id="953347" name="Rectangle 3">
            <a:extLst>
              <a:ext uri="{FF2B5EF4-FFF2-40B4-BE49-F238E27FC236}">
                <a16:creationId xmlns:a16="http://schemas.microsoft.com/office/drawing/2014/main" id="{410A5D3D-A070-449A-8C32-E9AE971B670E}"/>
              </a:ext>
            </a:extLst>
          </p:cNvPr>
          <p:cNvSpPr>
            <a:spLocks noGrp="1" noChangeArrowheads="1"/>
          </p:cNvSpPr>
          <p:nvPr>
            <p:ph type="body" idx="1"/>
          </p:nvPr>
        </p:nvSpPr>
        <p:spPr>
          <a:xfrm>
            <a:off x="457200" y="2362200"/>
            <a:ext cx="8229600" cy="4038600"/>
          </a:xfrm>
        </p:spPr>
        <p:txBody>
          <a:bodyPr/>
          <a:lstStyle/>
          <a:p>
            <a:r>
              <a:rPr lang="en-US" altLang="en-US" sz="2800"/>
              <a:t>Suppose we are given as input N keys (or items) and we want to build a heap of the keys. </a:t>
            </a:r>
          </a:p>
          <a:p>
            <a:endParaRPr lang="en-US" altLang="en-US" sz="2800"/>
          </a:p>
          <a:p>
            <a:r>
              <a:rPr lang="en-US" altLang="en-US" sz="2800"/>
              <a:t>Obviously, this can be done with N successive </a:t>
            </a:r>
            <a:r>
              <a:rPr lang="en-US" altLang="en-US" sz="2800" i="1"/>
              <a:t>inserts</a:t>
            </a:r>
            <a:r>
              <a:rPr lang="en-US" altLang="en-US" sz="28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a:extLst>
              <a:ext uri="{FF2B5EF4-FFF2-40B4-BE49-F238E27FC236}">
                <a16:creationId xmlns:a16="http://schemas.microsoft.com/office/drawing/2014/main" id="{A19252C2-DE74-4989-81CC-F9BAA5F8E8EA}"/>
              </a:ext>
            </a:extLst>
          </p:cNvPr>
          <p:cNvSpPr>
            <a:spLocks noGrp="1" noChangeArrowheads="1"/>
          </p:cNvSpPr>
          <p:nvPr>
            <p:ph type="title"/>
          </p:nvPr>
        </p:nvSpPr>
        <p:spPr/>
        <p:txBody>
          <a:bodyPr/>
          <a:lstStyle/>
          <a:p>
            <a:r>
              <a:rPr lang="en-US" altLang="en-US">
                <a:solidFill>
                  <a:srgbClr val="FFFF00"/>
                </a:solidFill>
              </a:rPr>
              <a:t>BuildHeap</a:t>
            </a:r>
          </a:p>
        </p:txBody>
      </p:sp>
      <p:sp>
        <p:nvSpPr>
          <p:cNvPr id="961539" name="Rectangle 3">
            <a:extLst>
              <a:ext uri="{FF2B5EF4-FFF2-40B4-BE49-F238E27FC236}">
                <a16:creationId xmlns:a16="http://schemas.microsoft.com/office/drawing/2014/main" id="{F638913D-7C4C-4B30-A6D6-28A0A2D1032D}"/>
              </a:ext>
            </a:extLst>
          </p:cNvPr>
          <p:cNvSpPr>
            <a:spLocks noGrp="1" noChangeArrowheads="1"/>
          </p:cNvSpPr>
          <p:nvPr>
            <p:ph type="body" idx="1"/>
          </p:nvPr>
        </p:nvSpPr>
        <p:spPr/>
        <p:txBody>
          <a:bodyPr/>
          <a:lstStyle/>
          <a:p>
            <a:r>
              <a:rPr lang="en-US" altLang="en-US"/>
              <a:t>Initial data (N=15) </a:t>
            </a:r>
          </a:p>
        </p:txBody>
      </p:sp>
      <p:pic>
        <p:nvPicPr>
          <p:cNvPr id="961540" name="Picture 4">
            <a:extLst>
              <a:ext uri="{FF2B5EF4-FFF2-40B4-BE49-F238E27FC236}">
                <a16:creationId xmlns:a16="http://schemas.microsoft.com/office/drawing/2014/main" id="{13213263-C1CD-4B8D-B2E1-25C8D66EC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00600"/>
            <a:ext cx="8229600" cy="100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a:extLst>
              <a:ext uri="{FF2B5EF4-FFF2-40B4-BE49-F238E27FC236}">
                <a16:creationId xmlns:a16="http://schemas.microsoft.com/office/drawing/2014/main" id="{B1F5291F-041A-407A-8E07-C3BBEA3C6FE0}"/>
              </a:ext>
            </a:extLst>
          </p:cNvPr>
          <p:cNvSpPr>
            <a:spLocks noGrp="1" noChangeArrowheads="1"/>
          </p:cNvSpPr>
          <p:nvPr>
            <p:ph type="title"/>
          </p:nvPr>
        </p:nvSpPr>
        <p:spPr/>
        <p:txBody>
          <a:bodyPr/>
          <a:lstStyle/>
          <a:p>
            <a:r>
              <a:rPr lang="en-US" altLang="en-US">
                <a:solidFill>
                  <a:srgbClr val="FFFF00"/>
                </a:solidFill>
              </a:rPr>
              <a:t>BuildHeap</a:t>
            </a:r>
          </a:p>
        </p:txBody>
      </p:sp>
      <p:sp>
        <p:nvSpPr>
          <p:cNvPr id="977923" name="Rectangle 3">
            <a:extLst>
              <a:ext uri="{FF2B5EF4-FFF2-40B4-BE49-F238E27FC236}">
                <a16:creationId xmlns:a16="http://schemas.microsoft.com/office/drawing/2014/main" id="{C18B4231-4E93-4F86-A507-C151B6286009}"/>
              </a:ext>
            </a:extLst>
          </p:cNvPr>
          <p:cNvSpPr>
            <a:spLocks noGrp="1" noChangeArrowheads="1"/>
          </p:cNvSpPr>
          <p:nvPr>
            <p:ph type="body" idx="1"/>
          </p:nvPr>
        </p:nvSpPr>
        <p:spPr>
          <a:xfrm>
            <a:off x="457200" y="1676400"/>
            <a:ext cx="8229600" cy="4419600"/>
          </a:xfrm>
        </p:spPr>
        <p:txBody>
          <a:bodyPr/>
          <a:lstStyle/>
          <a:p>
            <a:r>
              <a:rPr lang="en-US" altLang="en-US" sz="2800"/>
              <a:t>Initial data (N=15) </a:t>
            </a:r>
          </a:p>
        </p:txBody>
      </p:sp>
      <p:pic>
        <p:nvPicPr>
          <p:cNvPr id="977924" name="Picture 4">
            <a:extLst>
              <a:ext uri="{FF2B5EF4-FFF2-40B4-BE49-F238E27FC236}">
                <a16:creationId xmlns:a16="http://schemas.microsoft.com/office/drawing/2014/main" id="{F0AF48FB-D448-4932-B13D-C82EA858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15000"/>
            <a:ext cx="82296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977925" name="Picture 5">
            <a:extLst>
              <a:ext uri="{FF2B5EF4-FFF2-40B4-BE49-F238E27FC236}">
                <a16:creationId xmlns:a16="http://schemas.microsoft.com/office/drawing/2014/main" id="{739D1E9E-9181-40E5-9DF9-F04F5BB0E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a:extLst>
              <a:ext uri="{FF2B5EF4-FFF2-40B4-BE49-F238E27FC236}">
                <a16:creationId xmlns:a16="http://schemas.microsoft.com/office/drawing/2014/main" id="{A8EBA805-C53A-4CA4-9C54-E14FBC321A45}"/>
              </a:ext>
            </a:extLst>
          </p:cNvPr>
          <p:cNvSpPr>
            <a:spLocks noGrp="1" noChangeArrowheads="1"/>
          </p:cNvSpPr>
          <p:nvPr>
            <p:ph type="title"/>
          </p:nvPr>
        </p:nvSpPr>
        <p:spPr/>
        <p:txBody>
          <a:bodyPr/>
          <a:lstStyle/>
          <a:p>
            <a:r>
              <a:rPr lang="en-US" altLang="en-US">
                <a:solidFill>
                  <a:srgbClr val="FFFF00"/>
                </a:solidFill>
              </a:rPr>
              <a:t>BuildHeap</a:t>
            </a:r>
          </a:p>
        </p:txBody>
      </p:sp>
      <p:sp>
        <p:nvSpPr>
          <p:cNvPr id="969731" name="Rectangle 3">
            <a:extLst>
              <a:ext uri="{FF2B5EF4-FFF2-40B4-BE49-F238E27FC236}">
                <a16:creationId xmlns:a16="http://schemas.microsoft.com/office/drawing/2014/main" id="{BB6587D6-C44A-4E53-87A9-F469CC7D2E3D}"/>
              </a:ext>
            </a:extLst>
          </p:cNvPr>
          <p:cNvSpPr>
            <a:spLocks noGrp="1" noChangeArrowheads="1"/>
          </p:cNvSpPr>
          <p:nvPr>
            <p:ph type="body" idx="1"/>
          </p:nvPr>
        </p:nvSpPr>
        <p:spPr/>
        <p:txBody>
          <a:bodyPr/>
          <a:lstStyle/>
          <a:p>
            <a:r>
              <a:rPr lang="en-US" altLang="en-US" sz="2800"/>
              <a:t>The general algorithm is to place the N keys in an array and consider it to be an unordered binary tree. </a:t>
            </a:r>
          </a:p>
          <a:p>
            <a:r>
              <a:rPr lang="en-US" altLang="en-US" sz="2800"/>
              <a:t>The following algorithm will build a heap out of N keys.</a:t>
            </a:r>
            <a:br>
              <a:rPr lang="en-US" altLang="en-US" sz="2800"/>
            </a:br>
            <a:endParaRPr lang="en-US" altLang="en-US" sz="2800"/>
          </a:p>
          <a:p>
            <a:pPr>
              <a:buFont typeface="Wingdings" panose="05000000000000000000" pitchFamily="2" charset="2"/>
              <a:buNone/>
            </a:pPr>
            <a:r>
              <a:rPr lang="en-US" altLang="en-US" sz="2800"/>
              <a:t>			</a:t>
            </a:r>
            <a:r>
              <a:rPr lang="en-US" altLang="en-US" sz="2800">
                <a:solidFill>
                  <a:srgbClr val="FFFF00"/>
                </a:solidFill>
              </a:rPr>
              <a:t>for( i = N/2; i &gt; 0; i-- ) 					percolateDown(i);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a:extLst>
              <a:ext uri="{FF2B5EF4-FFF2-40B4-BE49-F238E27FC236}">
                <a16:creationId xmlns:a16="http://schemas.microsoft.com/office/drawing/2014/main" id="{93EEE22B-C952-4ECD-9EE4-DD86A0E7ED1E}"/>
              </a:ext>
            </a:extLst>
          </p:cNvPr>
          <p:cNvSpPr>
            <a:spLocks noGrp="1" noChangeArrowheads="1"/>
          </p:cNvSpPr>
          <p:nvPr>
            <p:ph type="title"/>
          </p:nvPr>
        </p:nvSpPr>
        <p:spPr/>
        <p:txBody>
          <a:bodyPr/>
          <a:lstStyle/>
          <a:p>
            <a:r>
              <a:rPr lang="en-US" altLang="en-US">
                <a:solidFill>
                  <a:srgbClr val="FFFF00"/>
                </a:solidFill>
              </a:rPr>
              <a:t>BuildHeap</a:t>
            </a:r>
          </a:p>
        </p:txBody>
      </p:sp>
      <p:sp>
        <p:nvSpPr>
          <p:cNvPr id="963587" name="Rectangle 3">
            <a:extLst>
              <a:ext uri="{FF2B5EF4-FFF2-40B4-BE49-F238E27FC236}">
                <a16:creationId xmlns:a16="http://schemas.microsoft.com/office/drawing/2014/main" id="{A4A20AC2-1851-4916-95AC-39567D3B1613}"/>
              </a:ext>
            </a:extLst>
          </p:cNvPr>
          <p:cNvSpPr>
            <a:spLocks noGrp="1" noChangeArrowheads="1"/>
          </p:cNvSpPr>
          <p:nvPr>
            <p:ph type="body" idx="1"/>
          </p:nvPr>
        </p:nvSpPr>
        <p:spPr>
          <a:xfrm>
            <a:off x="457200" y="1371600"/>
            <a:ext cx="8229600" cy="4114800"/>
          </a:xfrm>
        </p:spPr>
        <p:txBody>
          <a:bodyPr/>
          <a:lstStyle/>
          <a:p>
            <a:r>
              <a:rPr lang="en-US" altLang="en-US" sz="2800"/>
              <a:t>i = 15/2 = 7 				Why i=n/2? </a:t>
            </a:r>
          </a:p>
        </p:txBody>
      </p:sp>
      <p:pic>
        <p:nvPicPr>
          <p:cNvPr id="963589" name="Picture 5">
            <a:extLst>
              <a:ext uri="{FF2B5EF4-FFF2-40B4-BE49-F238E27FC236}">
                <a16:creationId xmlns:a16="http://schemas.microsoft.com/office/drawing/2014/main" id="{DDC38C29-DE16-4682-9E83-29DABB1C9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81200"/>
            <a:ext cx="7239000" cy="463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a:extLst>
              <a:ext uri="{FF2B5EF4-FFF2-40B4-BE49-F238E27FC236}">
                <a16:creationId xmlns:a16="http://schemas.microsoft.com/office/drawing/2014/main" id="{218BDE67-D6C9-4D40-B585-A130DD2BB349}"/>
              </a:ext>
            </a:extLst>
          </p:cNvPr>
          <p:cNvSpPr>
            <a:spLocks noGrp="1" noChangeArrowheads="1"/>
          </p:cNvSpPr>
          <p:nvPr>
            <p:ph type="title"/>
          </p:nvPr>
        </p:nvSpPr>
        <p:spPr/>
        <p:txBody>
          <a:bodyPr/>
          <a:lstStyle/>
          <a:p>
            <a:r>
              <a:rPr lang="en-US" altLang="en-US">
                <a:solidFill>
                  <a:srgbClr val="FFFF00"/>
                </a:solidFill>
              </a:rPr>
              <a:t>BuildHeap</a:t>
            </a:r>
          </a:p>
        </p:txBody>
      </p:sp>
      <p:sp>
        <p:nvSpPr>
          <p:cNvPr id="971779" name="Rectangle 3">
            <a:extLst>
              <a:ext uri="{FF2B5EF4-FFF2-40B4-BE49-F238E27FC236}">
                <a16:creationId xmlns:a16="http://schemas.microsoft.com/office/drawing/2014/main" id="{AD04FF6C-1993-4D52-B319-8ADF062E4925}"/>
              </a:ext>
            </a:extLst>
          </p:cNvPr>
          <p:cNvSpPr>
            <a:spLocks noGrp="1" noChangeArrowheads="1"/>
          </p:cNvSpPr>
          <p:nvPr>
            <p:ph type="body" idx="1"/>
          </p:nvPr>
        </p:nvSpPr>
        <p:spPr>
          <a:xfrm>
            <a:off x="457200" y="1524000"/>
            <a:ext cx="8229600" cy="4114800"/>
          </a:xfrm>
        </p:spPr>
        <p:txBody>
          <a:bodyPr/>
          <a:lstStyle/>
          <a:p>
            <a:r>
              <a:rPr lang="en-US" altLang="en-US" sz="2800"/>
              <a:t>i = 15/2 = 7</a:t>
            </a:r>
          </a:p>
        </p:txBody>
      </p:sp>
      <p:pic>
        <p:nvPicPr>
          <p:cNvPr id="971780" name="Picture 4">
            <a:extLst>
              <a:ext uri="{FF2B5EF4-FFF2-40B4-BE49-F238E27FC236}">
                <a16:creationId xmlns:a16="http://schemas.microsoft.com/office/drawing/2014/main" id="{4C5760E0-603E-4F56-B245-65DF0259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200" cy="4645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a:extLst>
              <a:ext uri="{FF2B5EF4-FFF2-40B4-BE49-F238E27FC236}">
                <a16:creationId xmlns:a16="http://schemas.microsoft.com/office/drawing/2014/main" id="{900C1BD7-94D3-4AA1-9616-CD827D24A4CD}"/>
              </a:ext>
            </a:extLst>
          </p:cNvPr>
          <p:cNvSpPr>
            <a:spLocks noGrp="1" noChangeArrowheads="1"/>
          </p:cNvSpPr>
          <p:nvPr>
            <p:ph type="title"/>
          </p:nvPr>
        </p:nvSpPr>
        <p:spPr/>
        <p:txBody>
          <a:bodyPr/>
          <a:lstStyle/>
          <a:p>
            <a:r>
              <a:rPr lang="en-US" altLang="en-US">
                <a:solidFill>
                  <a:srgbClr val="FFFF00"/>
                </a:solidFill>
              </a:rPr>
              <a:t>BuildHeap</a:t>
            </a:r>
          </a:p>
        </p:txBody>
      </p:sp>
      <p:sp>
        <p:nvSpPr>
          <p:cNvPr id="973827" name="Rectangle 3">
            <a:extLst>
              <a:ext uri="{FF2B5EF4-FFF2-40B4-BE49-F238E27FC236}">
                <a16:creationId xmlns:a16="http://schemas.microsoft.com/office/drawing/2014/main" id="{DFBE125A-2425-4D6F-AA37-ADEC80153CB3}"/>
              </a:ext>
            </a:extLst>
          </p:cNvPr>
          <p:cNvSpPr>
            <a:spLocks noGrp="1" noChangeArrowheads="1"/>
          </p:cNvSpPr>
          <p:nvPr>
            <p:ph type="body" idx="1"/>
          </p:nvPr>
        </p:nvSpPr>
        <p:spPr>
          <a:xfrm>
            <a:off x="381000" y="1447800"/>
            <a:ext cx="8229600" cy="4114800"/>
          </a:xfrm>
        </p:spPr>
        <p:txBody>
          <a:bodyPr/>
          <a:lstStyle/>
          <a:p>
            <a:r>
              <a:rPr lang="en-US" altLang="en-US"/>
              <a:t>i = 6 </a:t>
            </a:r>
          </a:p>
        </p:txBody>
      </p:sp>
      <p:pic>
        <p:nvPicPr>
          <p:cNvPr id="973828" name="Picture 4">
            <a:extLst>
              <a:ext uri="{FF2B5EF4-FFF2-40B4-BE49-F238E27FC236}">
                <a16:creationId xmlns:a16="http://schemas.microsoft.com/office/drawing/2014/main" id="{156E7FDA-2919-442D-A1B1-AEB3333A7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467600" cy="4741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FF064A2E-9719-4345-8907-EDB6DE1C6578}"/>
              </a:ext>
            </a:extLst>
          </p:cNvPr>
          <p:cNvSpPr>
            <a:spLocks noGrp="1" noChangeArrowheads="1"/>
          </p:cNvSpPr>
          <p:nvPr>
            <p:ph type="title"/>
          </p:nvPr>
        </p:nvSpPr>
        <p:spPr/>
        <p:txBody>
          <a:bodyPr/>
          <a:lstStyle/>
          <a:p>
            <a:r>
              <a:rPr lang="en-US" altLang="en-US">
                <a:solidFill>
                  <a:srgbClr val="FFFF00"/>
                </a:solidFill>
              </a:rPr>
              <a:t>BuildHeap</a:t>
            </a:r>
          </a:p>
        </p:txBody>
      </p:sp>
      <p:sp>
        <p:nvSpPr>
          <p:cNvPr id="975875" name="Rectangle 3">
            <a:extLst>
              <a:ext uri="{FF2B5EF4-FFF2-40B4-BE49-F238E27FC236}">
                <a16:creationId xmlns:a16="http://schemas.microsoft.com/office/drawing/2014/main" id="{EFB32A8A-6DA0-4F05-ACE0-53773A6DA477}"/>
              </a:ext>
            </a:extLst>
          </p:cNvPr>
          <p:cNvSpPr>
            <a:spLocks noGrp="1" noChangeArrowheads="1"/>
          </p:cNvSpPr>
          <p:nvPr>
            <p:ph type="body" idx="1"/>
          </p:nvPr>
        </p:nvSpPr>
        <p:spPr>
          <a:xfrm>
            <a:off x="381000" y="1295400"/>
            <a:ext cx="8229600" cy="4114800"/>
          </a:xfrm>
        </p:spPr>
        <p:txBody>
          <a:bodyPr/>
          <a:lstStyle/>
          <a:p>
            <a:r>
              <a:rPr lang="en-US" altLang="en-US"/>
              <a:t>i = 5 </a:t>
            </a:r>
          </a:p>
        </p:txBody>
      </p:sp>
      <p:pic>
        <p:nvPicPr>
          <p:cNvPr id="975876" name="Picture 4">
            <a:extLst>
              <a:ext uri="{FF2B5EF4-FFF2-40B4-BE49-F238E27FC236}">
                <a16:creationId xmlns:a16="http://schemas.microsoft.com/office/drawing/2014/main" id="{0280D7C0-67B8-439F-948B-DA3449D75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852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folHlink"/>
          </a:buClr>
          <a:buSzPct val="65000"/>
          <a:buFont typeface="Wingdings" panose="05000000000000000000" pitchFamily="2" charset="2"/>
          <a:buChar char="n"/>
          <a:tabLst/>
          <a:defRPr kumimoji="0" lang="en-US" alt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folHlink"/>
          </a:buClr>
          <a:buSzPct val="65000"/>
          <a:buFont typeface="Wingdings" panose="05000000000000000000" pitchFamily="2" charset="2"/>
          <a:buChar char="n"/>
          <a:tabLst/>
          <a:defRPr kumimoji="0" lang="en-US" alt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Textured</Template>
  <TotalTime>3737</TotalTime>
  <Words>283</Words>
  <Application>Microsoft Office PowerPoint</Application>
  <PresentationFormat>On-screen Show (4:3)</PresentationFormat>
  <Paragraphs>55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Tahoma</vt:lpstr>
      <vt:lpstr>Wingdings</vt:lpstr>
      <vt:lpstr>StarMath</vt:lpstr>
      <vt:lpstr>Textured</vt:lpstr>
      <vt:lpstr>Lecture # 18</vt:lpstr>
      <vt:lpstr>BuildHeap </vt:lpstr>
      <vt:lpstr>BuildHeap</vt:lpstr>
      <vt:lpstr>BuildHeap</vt:lpstr>
      <vt:lpstr>BuildHeap</vt:lpstr>
      <vt:lpstr>BuildHeap</vt:lpstr>
      <vt:lpstr>BuildHeap</vt:lpstr>
      <vt:lpstr>BuildHeap</vt:lpstr>
      <vt:lpstr>BuildHeap</vt:lpstr>
      <vt:lpstr>BuildHeap</vt:lpstr>
      <vt:lpstr>BuildHeap</vt:lpstr>
      <vt:lpstr>BuildHeap</vt:lpstr>
      <vt:lpstr>BuildHeap</vt:lpstr>
      <vt:lpstr>BuildHeap</vt:lpstr>
      <vt:lpstr>Other Heap Operations </vt:lpstr>
      <vt:lpstr>Thank You …</vt:lpstr>
    </vt:vector>
  </TitlesOfParts>
  <Company>Greenwich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2</dc:title>
  <dc:creator>Fazl-e-Basit</dc:creator>
  <cp:lastModifiedBy>Saad Ahmad</cp:lastModifiedBy>
  <cp:revision>1047</cp:revision>
  <dcterms:created xsi:type="dcterms:W3CDTF">2003-02-24T15:34:40Z</dcterms:created>
  <dcterms:modified xsi:type="dcterms:W3CDTF">2021-08-04T18:53:23Z</dcterms:modified>
</cp:coreProperties>
</file>