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3C4271E-71C1-4AFC-ACB2-500C6B5D487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569FBF9-759E-4983-9107-BD957E3F926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F8F40F1-1CA3-4F49-B700-21EEF740311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40807CF-4DA2-4919-AF83-C1F0F194896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30D8F06-B4B8-4A17-B205-7BC8880DAB1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8B0B4B2-6E00-4ACD-B0CE-36FA52F2AB9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C75B341-A58B-4680-876B-E38DDE3166C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A192D3C-59BE-4806-B90F-E0CADBBBE23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6FC05E75-6CE6-47B8-8AD0-FCB474F4B65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D9473ED-3519-4C3C-9EBF-F333DDDFA2E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CD110CC-43A1-45F7-814F-D120199A669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58B0B9C-F68B-4774-BC29-AB43AD16779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3873010-5680-4D1A-9F0E-E2A7143FB42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D62053D-3FF6-443D-86B9-C31DA5F9BAA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F6728E3-B3AC-40FF-A604-053D57CB4B0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437760F-99CC-46B9-82EB-0C37EDEACD0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937A352-DA35-4F3A-AC77-ADBD72EF4B7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5BF37D6-8091-4493-9085-239B63BDCA8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k to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edit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Mas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ter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title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styl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73BF36D-D761-4A93-86C1-2195A76FA85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k to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edit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Mas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ter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title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styl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67C6AA0-6DFC-445A-9AFD-38536281DBE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129528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3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380880" y="3581280"/>
            <a:ext cx="7924320" cy="137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cff99"/>
                </a:solidFill>
                <a:latin typeface="Tahoma"/>
              </a:rPr>
              <a:t>Linked List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4920" y="304920"/>
            <a:ext cx="838152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Linked List</a:t>
            </a:r>
            <a:br/>
            <a:r>
              <a:rPr b="0" lang="en-US" sz="4000" spc="-1" strike="noStrike">
                <a:solidFill>
                  <a:srgbClr val="e5ffff"/>
                </a:solidFill>
                <a:latin typeface="Tahoma"/>
              </a:rPr>
              <a:t>Actual picture in memory: </a:t>
            </a:r>
            <a:endParaRPr b="0" lang="en-US" sz="40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609480" y="1905120"/>
            <a:ext cx="7924320" cy="439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04920" y="1219320"/>
            <a:ext cx="8610120" cy="5409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 u="sng">
                <a:solidFill>
                  <a:srgbClr val="ffcc00"/>
                </a:solidFill>
                <a:uFillTx/>
                <a:latin typeface="Tahoma"/>
              </a:rPr>
              <a:t>Adding (Inserting) to a Link List (LL) :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simplest strategy for adding an item to a list is to: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Allocate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space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for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Copy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item value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into it.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Make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new node’s next pointer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 to the current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Make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list point to the newly allocated node.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990720" indent="-5335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This strategy is fast and efficient but each item is added to the head of the list.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Operations of Link List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Adding element into link list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1143000" y="2590920"/>
            <a:ext cx="6629040" cy="29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457200" y="762120"/>
            <a:ext cx="8229240" cy="4876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 u="sng">
                <a:solidFill>
                  <a:srgbClr val="ffcc00"/>
                </a:solidFill>
                <a:uFillTx/>
                <a:latin typeface="Tahoma"/>
              </a:rPr>
              <a:t>Searching a Link List :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 search a list of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objects or elements the search function takes n operations to search a data item in the LL in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worst case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since it may have to search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entire link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6171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 u="sng">
                <a:solidFill>
                  <a:srgbClr val="ffcc00"/>
                </a:solidFill>
                <a:uFillTx/>
                <a:latin typeface="Tahoma"/>
              </a:rPr>
              <a:t>Deletion from Link List :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This removes a data item’s node (block) from the start of link list. Pointer must be pointing to that node which has to be deleted and then pointer will have to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updated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But if we wish to delete the particular node (block) with given key to match, then we have to search for that node (block) in the entire Link List.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removing element from link list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295280" y="2743200"/>
            <a:ext cx="6095520" cy="18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e5ffff"/>
                </a:solidFill>
                <a:latin typeface="Tahoma"/>
              </a:rPr>
              <a:t>Implementation of Link List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Discussion on </a:t>
            </a:r>
            <a:r>
              <a:rPr b="0" i="1" lang="en-GB" sz="3200" spc="-1" strike="noStrike">
                <a:solidFill>
                  <a:srgbClr val="ffff00"/>
                </a:solidFill>
                <a:latin typeface="Tahoma"/>
              </a:rPr>
              <a:t>White</a:t>
            </a: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i="1" lang="en-GB" sz="3200" spc="-1" strike="noStrike">
                <a:solidFill>
                  <a:srgbClr val="ffff00"/>
                </a:solidFill>
                <a:latin typeface="Tahoma"/>
              </a:rPr>
              <a:t>Board  </a:t>
            </a: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from</a:t>
            </a:r>
            <a:r>
              <a:rPr b="0" i="1" lang="en-GB" sz="3200" spc="-1" strike="noStrike">
                <a:solidFill>
                  <a:srgbClr val="ffff00"/>
                </a:solidFill>
                <a:latin typeface="Tahoma"/>
              </a:rPr>
              <a:t> C++ </a:t>
            </a: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point of view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GB" sz="2800" spc="-1" strike="noStrike">
                <a:solidFill>
                  <a:srgbClr val="ffffff"/>
                </a:solidFill>
                <a:latin typeface="Tahoma"/>
              </a:rPr>
              <a:t>Searching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GB" sz="2800" spc="-1" strike="noStrike">
                <a:solidFill>
                  <a:srgbClr val="ffffff"/>
                </a:solidFill>
                <a:latin typeface="Tahoma"/>
              </a:rPr>
              <a:t>Addition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GB" sz="2800" spc="-1" strike="noStrike">
                <a:solidFill>
                  <a:srgbClr val="ffffff"/>
                </a:solidFill>
                <a:latin typeface="Tahoma"/>
              </a:rPr>
              <a:t>Deletion etc ....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Assignment # 2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Implement a Linked List (LL) discussed above including following operations.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ahoma"/>
              </a:rPr>
              <a:t>Insertion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of node at any place in LL.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ahoma"/>
              </a:rPr>
              <a:t>Deletion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of node at any place in LL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ahoma"/>
              </a:rPr>
              <a:t>Searching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for a node at any place in LL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ahoma"/>
              </a:rPr>
              <a:t>Printing 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whole Linked List (LL)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Checking </a:t>
            </a:r>
            <a:r>
              <a:rPr b="0" lang="en-US" sz="2400" spc="-1" strike="noStrike">
                <a:solidFill>
                  <a:srgbClr val="ffcc00"/>
                </a:solidFill>
                <a:latin typeface="Tahoma"/>
              </a:rPr>
              <a:t>emptiness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of the LL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Due Date: next week same day (In Office Hours)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ff99"/>
                </a:solidFill>
                <a:latin typeface="Tahoma"/>
              </a:rPr>
              <a:t>Office Hours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04920" y="1828800"/>
            <a:ext cx="85341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Tuesday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2:30 pm – to – 4:00 pm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Friday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2:30 pm – to – 4:00 pm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 u="sng">
                <a:solidFill>
                  <a:srgbClr val="ccff99"/>
                </a:solidFill>
                <a:uFillTx/>
                <a:latin typeface="Tahoma"/>
              </a:rPr>
              <a:t>Important NOTE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Assignments to be submitted only during office hours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Any Query regarding lecture/course to be answered only in office hours.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4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Please try to follow office hours strictly.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Line 5"/>
          <p:cNvSpPr/>
          <p:nvPr/>
        </p:nvSpPr>
        <p:spPr>
          <a:xfrm>
            <a:off x="380880" y="3124080"/>
            <a:ext cx="8305920" cy="36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80880" y="533520"/>
            <a:ext cx="830556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Link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Data Structure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which elements are explicitly ordered, that is each item contains within itself the address of next item.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array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implementation has the serious drawback and that is we must specify size at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construction time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though it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simple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fast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Murphy’s Law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Construct an array with space for n = twice your estimate of largest collection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Tomorrow you will need n+1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Linked List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343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Create a structure called a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Node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i="1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object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field will hold the actual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element.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i="1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next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field in the structure will hold the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starting location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next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Chain the nodes together to form a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linked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list.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2438280" y="2666880"/>
            <a:ext cx="3047760" cy="94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57200" y="380880"/>
            <a:ext cx="8229240" cy="6095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very common source of problems in program maintenance is the need to increase the capacity of a program to handle larger collections.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linked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each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allocated space as it is added to the list.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link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kept with each item to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next 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1066680" y="4952880"/>
            <a:ext cx="121896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Item  next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9" name="Line 5"/>
          <p:cNvSpPr/>
          <p:nvPr/>
        </p:nvSpPr>
        <p:spPr>
          <a:xfrm>
            <a:off x="1676160" y="4952880"/>
            <a:ext cx="360" cy="457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1066680" y="4572000"/>
            <a:ext cx="914040" cy="228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5ffff"/>
                </a:solidFill>
                <a:latin typeface="Tahoma"/>
              </a:rPr>
              <a:t>node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" name="Rectangle 7"/>
          <p:cNvSpPr/>
          <p:nvPr/>
        </p:nvSpPr>
        <p:spPr>
          <a:xfrm>
            <a:off x="2895480" y="4952880"/>
            <a:ext cx="121896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Item  next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2" name="Line 8"/>
          <p:cNvSpPr/>
          <p:nvPr/>
        </p:nvSpPr>
        <p:spPr>
          <a:xfrm>
            <a:off x="3504960" y="4952880"/>
            <a:ext cx="360" cy="457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Rectangle 9"/>
          <p:cNvSpPr/>
          <p:nvPr/>
        </p:nvSpPr>
        <p:spPr>
          <a:xfrm>
            <a:off x="2895480" y="457200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5ffff"/>
                </a:solidFill>
                <a:latin typeface="Tahoma"/>
              </a:rPr>
              <a:t>node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Rectangle 10"/>
          <p:cNvSpPr/>
          <p:nvPr/>
        </p:nvSpPr>
        <p:spPr>
          <a:xfrm>
            <a:off x="4572000" y="4952880"/>
            <a:ext cx="121896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Item  next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5" name="Line 11"/>
          <p:cNvSpPr/>
          <p:nvPr/>
        </p:nvSpPr>
        <p:spPr>
          <a:xfrm>
            <a:off x="5181480" y="4952880"/>
            <a:ext cx="360" cy="457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12"/>
          <p:cNvSpPr/>
          <p:nvPr/>
        </p:nvSpPr>
        <p:spPr>
          <a:xfrm>
            <a:off x="4572000" y="457200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5ffff"/>
                </a:solidFill>
                <a:latin typeface="Tahoma"/>
              </a:rPr>
              <a:t>node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7" name="Rectangle 13"/>
          <p:cNvSpPr/>
          <p:nvPr/>
        </p:nvSpPr>
        <p:spPr>
          <a:xfrm>
            <a:off x="6324480" y="4952880"/>
            <a:ext cx="121896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Item  next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8" name="Line 14"/>
          <p:cNvSpPr/>
          <p:nvPr/>
        </p:nvSpPr>
        <p:spPr>
          <a:xfrm>
            <a:off x="6933960" y="4952880"/>
            <a:ext cx="360" cy="457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Rectangle 15"/>
          <p:cNvSpPr/>
          <p:nvPr/>
        </p:nvSpPr>
        <p:spPr>
          <a:xfrm>
            <a:off x="6324480" y="457200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5ffff"/>
                </a:solidFill>
                <a:latin typeface="Tahoma"/>
              </a:rPr>
              <a:t>node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Rectangle 16"/>
          <p:cNvSpPr/>
          <p:nvPr/>
        </p:nvSpPr>
        <p:spPr>
          <a:xfrm>
            <a:off x="6858000" y="5715000"/>
            <a:ext cx="914040" cy="228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Line 17"/>
          <p:cNvSpPr/>
          <p:nvPr/>
        </p:nvSpPr>
        <p:spPr>
          <a:xfrm>
            <a:off x="1981080" y="5257800"/>
            <a:ext cx="91440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8"/>
          <p:cNvSpPr/>
          <p:nvPr/>
        </p:nvSpPr>
        <p:spPr>
          <a:xfrm>
            <a:off x="3809880" y="5257800"/>
            <a:ext cx="7621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9"/>
          <p:cNvSpPr/>
          <p:nvPr/>
        </p:nvSpPr>
        <p:spPr>
          <a:xfrm>
            <a:off x="5486400" y="5257800"/>
            <a:ext cx="83808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20"/>
          <p:cNvSpPr/>
          <p:nvPr/>
        </p:nvSpPr>
        <p:spPr>
          <a:xfrm>
            <a:off x="7238880" y="5257800"/>
            <a:ext cx="360" cy="380880"/>
          </a:xfrm>
          <a:prstGeom prst="line">
            <a:avLst/>
          </a:prstGeom>
          <a:ln w="28575">
            <a:solidFill>
              <a:srgbClr val="ffffff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304920" y="228600"/>
            <a:ext cx="8610120" cy="63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Each node of the list has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two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elements: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The item being stored in the list and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A pointer to the next item in the list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last node in the list contains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 to indicate that it is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end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tail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As items are added to a list, memory for a node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dynamically allocated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Thus the number of items that may be added to a list is limited only by the amount  of memory available.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Handle of the LL :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variable ( or handle) which represents the list, is simply a pointer to the node at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Linked List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Picture of our list (2, 6, 7, 8, 1) stored as a linked list: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371600" y="3505320"/>
            <a:ext cx="5866920" cy="18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struct node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char name[15];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node *next;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};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Linked List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495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Note some features of the list: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Need a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point to the first node of the list. Otherwise we won’t know where the start of the list is.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current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here is a pointer, not an index.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next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field in the last node points to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nothing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We will place the memory address NULL which is guaranteed to be inaccessible.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946</TotalTime>
  <Application>LibreOffice/7.2.4.1$Linux_X86_64 LibreOffice_project/b8e68b5bf61ce56d972a163ea31a18aecdcd64cd</Application>
  <AppVersion>15.0000</AppVersion>
  <Words>821</Words>
  <Paragraphs>109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2022-01-06T19:50:50Z</dcterms:modified>
  <cp:revision>376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(4:3)</vt:lpwstr>
  </property>
  <property fmtid="{D5CDD505-2E9C-101B-9397-08002B2CF9AE}" pid="4" name="Slides">
    <vt:i4>17</vt:i4>
  </property>
</Properties>
</file>