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4" r:id="rId1"/>
    <p:sldMasterId id="2147483676" r:id="rId2"/>
  </p:sldMasterIdLst>
  <p:notesMasterIdLst>
    <p:notesMasterId r:id="rId63"/>
  </p:notesMasterIdLst>
  <p:handoutMasterIdLst>
    <p:handoutMasterId r:id="rId64"/>
  </p:handoutMasterIdLst>
  <p:sldIdLst>
    <p:sldId id="309"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05" r:id="rId31"/>
    <p:sldId id="256" r:id="rId32"/>
    <p:sldId id="257" r:id="rId33"/>
    <p:sldId id="258" r:id="rId34"/>
    <p:sldId id="259" r:id="rId35"/>
    <p:sldId id="260" r:id="rId36"/>
    <p:sldId id="261" r:id="rId37"/>
    <p:sldId id="262" r:id="rId38"/>
    <p:sldId id="263" r:id="rId39"/>
    <p:sldId id="264" r:id="rId40"/>
    <p:sldId id="265" r:id="rId41"/>
    <p:sldId id="266" r:id="rId42"/>
    <p:sldId id="267" r:id="rId43"/>
    <p:sldId id="285" r:id="rId44"/>
    <p:sldId id="268" r:id="rId45"/>
    <p:sldId id="269" r:id="rId46"/>
    <p:sldId id="270" r:id="rId47"/>
    <p:sldId id="271" r:id="rId48"/>
    <p:sldId id="272" r:id="rId49"/>
    <p:sldId id="273" r:id="rId50"/>
    <p:sldId id="274" r:id="rId51"/>
    <p:sldId id="276" r:id="rId52"/>
    <p:sldId id="277" r:id="rId53"/>
    <p:sldId id="278" r:id="rId54"/>
    <p:sldId id="279" r:id="rId55"/>
    <p:sldId id="280" r:id="rId56"/>
    <p:sldId id="281" r:id="rId57"/>
    <p:sldId id="282" r:id="rId58"/>
    <p:sldId id="283" r:id="rId59"/>
    <p:sldId id="284" r:id="rId60"/>
    <p:sldId id="308" r:id="rId61"/>
    <p:sldId id="338" r:id="rId62"/>
  </p:sldIdLst>
  <p:sldSz cx="9144000" cy="6858000" type="screen4x3"/>
  <p:notesSz cx="9269413" cy="7019925"/>
  <p:defaultTextStyle>
    <a:defPPr>
      <a:defRPr lang="en-US"/>
    </a:defPPr>
    <a:lvl1pPr algn="ctr" rtl="0" eaLnBrk="0" fontAlgn="base" hangingPunct="0">
      <a:spcBef>
        <a:spcPct val="0"/>
      </a:spcBef>
      <a:spcAft>
        <a:spcPct val="0"/>
      </a:spcAft>
      <a:defRPr kumimoji="1" b="1"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umimoji="1" b="1"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umimoji="1" b="1"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umimoji="1" b="1"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umimoji="1" b="1" kern="1200">
        <a:solidFill>
          <a:schemeClr val="tx1"/>
        </a:solidFill>
        <a:latin typeface="Arial" panose="020B0604020202020204" pitchFamily="34" charset="0"/>
        <a:ea typeface="+mn-ea"/>
        <a:cs typeface="+mn-cs"/>
      </a:defRPr>
    </a:lvl5pPr>
    <a:lvl6pPr marL="2286000" algn="l" defTabSz="914400" rtl="0" eaLnBrk="1" latinLnBrk="0" hangingPunct="1">
      <a:defRPr kumimoji="1" b="1" kern="1200">
        <a:solidFill>
          <a:schemeClr val="tx1"/>
        </a:solidFill>
        <a:latin typeface="Arial" panose="020B0604020202020204" pitchFamily="34" charset="0"/>
        <a:ea typeface="+mn-ea"/>
        <a:cs typeface="+mn-cs"/>
      </a:defRPr>
    </a:lvl6pPr>
    <a:lvl7pPr marL="2743200" algn="l" defTabSz="914400" rtl="0" eaLnBrk="1" latinLnBrk="0" hangingPunct="1">
      <a:defRPr kumimoji="1" b="1" kern="1200">
        <a:solidFill>
          <a:schemeClr val="tx1"/>
        </a:solidFill>
        <a:latin typeface="Arial" panose="020B0604020202020204" pitchFamily="34" charset="0"/>
        <a:ea typeface="+mn-ea"/>
        <a:cs typeface="+mn-cs"/>
      </a:defRPr>
    </a:lvl7pPr>
    <a:lvl8pPr marL="3200400" algn="l" defTabSz="914400" rtl="0" eaLnBrk="1" latinLnBrk="0" hangingPunct="1">
      <a:defRPr kumimoji="1" b="1" kern="1200">
        <a:solidFill>
          <a:schemeClr val="tx1"/>
        </a:solidFill>
        <a:latin typeface="Arial" panose="020B0604020202020204" pitchFamily="34" charset="0"/>
        <a:ea typeface="+mn-ea"/>
        <a:cs typeface="+mn-cs"/>
      </a:defRPr>
    </a:lvl8pPr>
    <a:lvl9pPr marL="3657600" algn="l" defTabSz="914400" rtl="0" eaLnBrk="1" latinLnBrk="0" hangingPunct="1">
      <a:defRPr kumimoji="1"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1">
          <p15:clr>
            <a:srgbClr val="A4A3A4"/>
          </p15:clr>
        </p15:guide>
        <p15:guide id="2" pos="291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990033"/>
    <a:srgbClr val="CC0000"/>
    <a:srgbClr val="003399"/>
    <a:srgbClr val="336699"/>
    <a:srgbClr val="008080"/>
    <a:srgbClr val="009999"/>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558" autoAdjust="0"/>
  </p:normalViewPr>
  <p:slideViewPr>
    <p:cSldViewPr>
      <p:cViewPr varScale="1">
        <p:scale>
          <a:sx n="80" d="100"/>
          <a:sy n="80" d="100"/>
        </p:scale>
        <p:origin x="152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818" y="-90"/>
      </p:cViewPr>
      <p:guideLst>
        <p:guide orient="horz" pos="2211"/>
        <p:guide pos="291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DA2A0C9-7823-4F46-B6B3-4105D974BEF9}"/>
              </a:ext>
            </a:extLst>
          </p:cNvPr>
          <p:cNvSpPr>
            <a:spLocks noGrp="1" noChangeArrowheads="1"/>
          </p:cNvSpPr>
          <p:nvPr>
            <p:ph type="hdr" sz="quarter"/>
          </p:nvPr>
        </p:nvSpPr>
        <p:spPr bwMode="auto">
          <a:xfrm>
            <a:off x="0" y="0"/>
            <a:ext cx="4016375" cy="350838"/>
          </a:xfrm>
          <a:prstGeom prst="rect">
            <a:avLst/>
          </a:prstGeom>
          <a:noFill/>
          <a:ln w="9525">
            <a:noFill/>
            <a:miter lim="800000"/>
            <a:headEnd/>
            <a:tailEnd/>
          </a:ln>
        </p:spPr>
        <p:txBody>
          <a:bodyPr vert="horz" wrap="square" lIns="93077" tIns="46538" rIns="93077" bIns="46538" numCol="1" anchor="t" anchorCtr="0" compatLnSpc="1">
            <a:prstTxWarp prst="textNoShape">
              <a:avLst/>
            </a:prstTxWarp>
          </a:bodyPr>
          <a:lstStyle>
            <a:lvl1pPr algn="l" defTabSz="930275">
              <a:defRPr kumimoji="0" sz="1200" b="0">
                <a:latin typeface="Arial" charset="0"/>
              </a:defRPr>
            </a:lvl1pPr>
          </a:lstStyle>
          <a:p>
            <a:pPr>
              <a:defRPr/>
            </a:pPr>
            <a:endParaRPr lang="en-US"/>
          </a:p>
        </p:txBody>
      </p:sp>
      <p:sp>
        <p:nvSpPr>
          <p:cNvPr id="14339" name="Rectangle 3">
            <a:extLst>
              <a:ext uri="{FF2B5EF4-FFF2-40B4-BE49-F238E27FC236}">
                <a16:creationId xmlns:a16="http://schemas.microsoft.com/office/drawing/2014/main" id="{66512963-7A6A-409D-8696-C806839CDD59}"/>
              </a:ext>
            </a:extLst>
          </p:cNvPr>
          <p:cNvSpPr>
            <a:spLocks noGrp="1" noChangeArrowheads="1"/>
          </p:cNvSpPr>
          <p:nvPr>
            <p:ph type="dt" sz="quarter" idx="1"/>
          </p:nvPr>
        </p:nvSpPr>
        <p:spPr bwMode="auto">
          <a:xfrm>
            <a:off x="5253038" y="0"/>
            <a:ext cx="4016375" cy="350838"/>
          </a:xfrm>
          <a:prstGeom prst="rect">
            <a:avLst/>
          </a:prstGeom>
          <a:noFill/>
          <a:ln w="9525">
            <a:noFill/>
            <a:miter lim="800000"/>
            <a:headEnd/>
            <a:tailEnd/>
          </a:ln>
        </p:spPr>
        <p:txBody>
          <a:bodyPr vert="horz" wrap="square" lIns="93077" tIns="46538" rIns="93077" bIns="46538" numCol="1" anchor="t" anchorCtr="0" compatLnSpc="1">
            <a:prstTxWarp prst="textNoShape">
              <a:avLst/>
            </a:prstTxWarp>
          </a:bodyPr>
          <a:lstStyle>
            <a:lvl1pPr algn="r" defTabSz="930275">
              <a:defRPr kumimoji="0" sz="1200" b="0">
                <a:latin typeface="Arial" charset="0"/>
              </a:defRPr>
            </a:lvl1pPr>
          </a:lstStyle>
          <a:p>
            <a:pPr>
              <a:defRPr/>
            </a:pPr>
            <a:fld id="{81C240A6-8D8F-4224-AA83-315E50B54D06}" type="datetime1">
              <a:rPr lang="en-US"/>
              <a:pPr>
                <a:defRPr/>
              </a:pPr>
              <a:t>04-Aug-21</a:t>
            </a:fld>
            <a:endParaRPr lang="en-US"/>
          </a:p>
        </p:txBody>
      </p:sp>
      <p:sp>
        <p:nvSpPr>
          <p:cNvPr id="14340" name="Rectangle 4">
            <a:extLst>
              <a:ext uri="{FF2B5EF4-FFF2-40B4-BE49-F238E27FC236}">
                <a16:creationId xmlns:a16="http://schemas.microsoft.com/office/drawing/2014/main" id="{0C07C2F0-E3FA-496A-AEA8-2622EA12C00A}"/>
              </a:ext>
            </a:extLst>
          </p:cNvPr>
          <p:cNvSpPr>
            <a:spLocks noGrp="1" noChangeArrowheads="1"/>
          </p:cNvSpPr>
          <p:nvPr>
            <p:ph type="ftr" sz="quarter" idx="2"/>
          </p:nvPr>
        </p:nvSpPr>
        <p:spPr bwMode="auto">
          <a:xfrm>
            <a:off x="0" y="6669088"/>
            <a:ext cx="4016375" cy="350837"/>
          </a:xfrm>
          <a:prstGeom prst="rect">
            <a:avLst/>
          </a:prstGeom>
          <a:noFill/>
          <a:ln w="9525">
            <a:noFill/>
            <a:miter lim="800000"/>
            <a:headEnd/>
            <a:tailEnd/>
          </a:ln>
        </p:spPr>
        <p:txBody>
          <a:bodyPr vert="horz" wrap="square" lIns="93077" tIns="46538" rIns="93077" bIns="46538" numCol="1" anchor="b" anchorCtr="0" compatLnSpc="1">
            <a:prstTxWarp prst="textNoShape">
              <a:avLst/>
            </a:prstTxWarp>
          </a:bodyPr>
          <a:lstStyle>
            <a:lvl1pPr algn="l" defTabSz="930275">
              <a:defRPr kumimoji="0" sz="1200" b="0">
                <a:latin typeface="Arial" charset="0"/>
              </a:defRPr>
            </a:lvl1pPr>
          </a:lstStyle>
          <a:p>
            <a:pPr>
              <a:defRPr/>
            </a:pPr>
            <a:r>
              <a:rPr lang="en-US"/>
              <a:t>Copyright 2000, Kevin Wayne</a:t>
            </a:r>
          </a:p>
        </p:txBody>
      </p:sp>
      <p:sp>
        <p:nvSpPr>
          <p:cNvPr id="14341" name="Rectangle 5">
            <a:extLst>
              <a:ext uri="{FF2B5EF4-FFF2-40B4-BE49-F238E27FC236}">
                <a16:creationId xmlns:a16="http://schemas.microsoft.com/office/drawing/2014/main" id="{A32D8AD6-8DC6-4628-8B22-C06D50A4BC41}"/>
              </a:ext>
            </a:extLst>
          </p:cNvPr>
          <p:cNvSpPr>
            <a:spLocks noGrp="1" noChangeArrowheads="1"/>
          </p:cNvSpPr>
          <p:nvPr>
            <p:ph type="sldNum" sz="quarter" idx="3"/>
          </p:nvPr>
        </p:nvSpPr>
        <p:spPr bwMode="auto">
          <a:xfrm>
            <a:off x="5253038" y="6669088"/>
            <a:ext cx="4016375" cy="350837"/>
          </a:xfrm>
          <a:prstGeom prst="rect">
            <a:avLst/>
          </a:prstGeom>
          <a:noFill/>
          <a:ln w="9525">
            <a:noFill/>
            <a:miter lim="800000"/>
            <a:headEnd/>
            <a:tailEnd/>
          </a:ln>
        </p:spPr>
        <p:txBody>
          <a:bodyPr vert="horz" wrap="square" lIns="93077" tIns="46538" rIns="93077" bIns="46538" numCol="1" anchor="b" anchorCtr="0" compatLnSpc="1">
            <a:prstTxWarp prst="textNoShape">
              <a:avLst/>
            </a:prstTxWarp>
          </a:bodyPr>
          <a:lstStyle>
            <a:lvl1pPr algn="r" defTabSz="930275">
              <a:defRPr kumimoji="0" sz="1200" b="0"/>
            </a:lvl1pPr>
          </a:lstStyle>
          <a:p>
            <a:fld id="{156FBFD6-85C1-4CD0-82AD-D1103BA143F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a:extLst>
              <a:ext uri="{FF2B5EF4-FFF2-40B4-BE49-F238E27FC236}">
                <a16:creationId xmlns:a16="http://schemas.microsoft.com/office/drawing/2014/main" id="{7784A697-1ED7-4B8E-83C6-5B2227112314}"/>
              </a:ext>
            </a:extLst>
          </p:cNvPr>
          <p:cNvSpPr>
            <a:spLocks noGrp="1" noChangeArrowheads="1"/>
          </p:cNvSpPr>
          <p:nvPr>
            <p:ph type="hdr" sz="quarter"/>
          </p:nvPr>
        </p:nvSpPr>
        <p:spPr bwMode="auto">
          <a:xfrm>
            <a:off x="0" y="0"/>
            <a:ext cx="4016375" cy="350838"/>
          </a:xfrm>
          <a:prstGeom prst="rect">
            <a:avLst/>
          </a:prstGeom>
          <a:noFill/>
          <a:ln w="9525">
            <a:noFill/>
            <a:miter lim="800000"/>
            <a:headEnd/>
            <a:tailEnd/>
          </a:ln>
        </p:spPr>
        <p:txBody>
          <a:bodyPr vert="horz" wrap="square" lIns="93077" tIns="46538" rIns="93077" bIns="46538" numCol="1" anchor="t" anchorCtr="0" compatLnSpc="1">
            <a:prstTxWarp prst="textNoShape">
              <a:avLst/>
            </a:prstTxWarp>
          </a:bodyPr>
          <a:lstStyle>
            <a:lvl1pPr algn="l" defTabSz="930275">
              <a:defRPr kumimoji="0" sz="1200" b="0">
                <a:latin typeface="Arial" charset="0"/>
              </a:defRPr>
            </a:lvl1pPr>
          </a:lstStyle>
          <a:p>
            <a:pPr>
              <a:defRPr/>
            </a:pPr>
            <a:endParaRPr lang="en-US"/>
          </a:p>
        </p:txBody>
      </p:sp>
      <p:sp>
        <p:nvSpPr>
          <p:cNvPr id="66563" name="Rectangle 9">
            <a:extLst>
              <a:ext uri="{FF2B5EF4-FFF2-40B4-BE49-F238E27FC236}">
                <a16:creationId xmlns:a16="http://schemas.microsoft.com/office/drawing/2014/main" id="{CC7E3B17-9FC6-45D6-9CDB-359E0B2A115B}"/>
              </a:ext>
            </a:extLst>
          </p:cNvPr>
          <p:cNvSpPr>
            <a:spLocks noChangeArrowheads="1"/>
          </p:cNvSpPr>
          <p:nvPr>
            <p:ph type="sldImg" idx="2"/>
          </p:nvPr>
        </p:nvSpPr>
        <p:spPr bwMode="auto">
          <a:xfrm>
            <a:off x="2879725" y="527050"/>
            <a:ext cx="3509963" cy="2632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 name="Rectangle 10">
            <a:extLst>
              <a:ext uri="{FF2B5EF4-FFF2-40B4-BE49-F238E27FC236}">
                <a16:creationId xmlns:a16="http://schemas.microsoft.com/office/drawing/2014/main" id="{2D3F41F2-77FB-413A-9AD2-7DBD15BE39B4}"/>
              </a:ext>
            </a:extLst>
          </p:cNvPr>
          <p:cNvSpPr>
            <a:spLocks noGrp="1" noChangeArrowheads="1"/>
          </p:cNvSpPr>
          <p:nvPr>
            <p:ph type="body" sz="quarter" idx="3"/>
          </p:nvPr>
        </p:nvSpPr>
        <p:spPr bwMode="auto">
          <a:xfrm>
            <a:off x="1238250" y="3335338"/>
            <a:ext cx="6792913" cy="3157537"/>
          </a:xfrm>
          <a:prstGeom prst="rect">
            <a:avLst/>
          </a:prstGeom>
          <a:noFill/>
          <a:ln w="9525">
            <a:noFill/>
            <a:miter lim="800000"/>
            <a:headEnd/>
            <a:tailEnd/>
          </a:ln>
        </p:spPr>
        <p:txBody>
          <a:bodyPr vert="horz" wrap="square" lIns="93077" tIns="46538" rIns="93077" bIns="465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9" name="Rectangle 11">
            <a:extLst>
              <a:ext uri="{FF2B5EF4-FFF2-40B4-BE49-F238E27FC236}">
                <a16:creationId xmlns:a16="http://schemas.microsoft.com/office/drawing/2014/main" id="{790C00B3-3CDC-423F-8002-02BAB9EB0540}"/>
              </a:ext>
            </a:extLst>
          </p:cNvPr>
          <p:cNvSpPr>
            <a:spLocks noGrp="1" noChangeArrowheads="1"/>
          </p:cNvSpPr>
          <p:nvPr>
            <p:ph type="dt" idx="1"/>
          </p:nvPr>
        </p:nvSpPr>
        <p:spPr bwMode="auto">
          <a:xfrm>
            <a:off x="5253038" y="0"/>
            <a:ext cx="4016375" cy="350838"/>
          </a:xfrm>
          <a:prstGeom prst="rect">
            <a:avLst/>
          </a:prstGeom>
          <a:noFill/>
          <a:ln w="9525">
            <a:noFill/>
            <a:miter lim="800000"/>
            <a:headEnd/>
            <a:tailEnd/>
          </a:ln>
        </p:spPr>
        <p:txBody>
          <a:bodyPr vert="horz" wrap="square" lIns="93077" tIns="46538" rIns="93077" bIns="46538" numCol="1" anchor="t" anchorCtr="0" compatLnSpc="1">
            <a:prstTxWarp prst="textNoShape">
              <a:avLst/>
            </a:prstTxWarp>
          </a:bodyPr>
          <a:lstStyle>
            <a:lvl1pPr algn="r" defTabSz="930275">
              <a:defRPr kumimoji="0" sz="1200" b="0">
                <a:latin typeface="Arial" charset="0"/>
              </a:defRPr>
            </a:lvl1pPr>
          </a:lstStyle>
          <a:p>
            <a:pPr>
              <a:defRPr/>
            </a:pPr>
            <a:fld id="{C25422D2-4247-418E-AC19-69E3D2272B24}" type="datetime1">
              <a:rPr lang="en-US"/>
              <a:pPr>
                <a:defRPr/>
              </a:pPr>
              <a:t>04-Aug-21</a:t>
            </a:fld>
            <a:endParaRPr lang="en-US"/>
          </a:p>
        </p:txBody>
      </p:sp>
      <p:sp>
        <p:nvSpPr>
          <p:cNvPr id="2060" name="Rectangle 12">
            <a:extLst>
              <a:ext uri="{FF2B5EF4-FFF2-40B4-BE49-F238E27FC236}">
                <a16:creationId xmlns:a16="http://schemas.microsoft.com/office/drawing/2014/main" id="{E8AB3616-B7A7-4D1E-80DA-6B548D06023E}"/>
              </a:ext>
            </a:extLst>
          </p:cNvPr>
          <p:cNvSpPr>
            <a:spLocks noGrp="1" noChangeArrowheads="1"/>
          </p:cNvSpPr>
          <p:nvPr>
            <p:ph type="ftr" sz="quarter" idx="4"/>
          </p:nvPr>
        </p:nvSpPr>
        <p:spPr bwMode="auto">
          <a:xfrm>
            <a:off x="0" y="6669088"/>
            <a:ext cx="4016375" cy="350837"/>
          </a:xfrm>
          <a:prstGeom prst="rect">
            <a:avLst/>
          </a:prstGeom>
          <a:noFill/>
          <a:ln w="9525">
            <a:noFill/>
            <a:miter lim="800000"/>
            <a:headEnd/>
            <a:tailEnd/>
          </a:ln>
        </p:spPr>
        <p:txBody>
          <a:bodyPr vert="horz" wrap="square" lIns="93077" tIns="46538" rIns="93077" bIns="46538" numCol="1" anchor="b" anchorCtr="0" compatLnSpc="1">
            <a:prstTxWarp prst="textNoShape">
              <a:avLst/>
            </a:prstTxWarp>
          </a:bodyPr>
          <a:lstStyle>
            <a:lvl1pPr algn="l" defTabSz="930275">
              <a:defRPr kumimoji="0" sz="1200" b="0">
                <a:latin typeface="Arial" charset="0"/>
              </a:defRPr>
            </a:lvl1pPr>
          </a:lstStyle>
          <a:p>
            <a:pPr>
              <a:defRPr/>
            </a:pPr>
            <a:r>
              <a:rPr lang="en-US"/>
              <a:t>Copyright 2000, Kevin Wayne</a:t>
            </a:r>
          </a:p>
        </p:txBody>
      </p:sp>
      <p:sp>
        <p:nvSpPr>
          <p:cNvPr id="2061" name="Rectangle 13">
            <a:extLst>
              <a:ext uri="{FF2B5EF4-FFF2-40B4-BE49-F238E27FC236}">
                <a16:creationId xmlns:a16="http://schemas.microsoft.com/office/drawing/2014/main" id="{D7F558A0-493F-458E-A1CC-C47036472A08}"/>
              </a:ext>
            </a:extLst>
          </p:cNvPr>
          <p:cNvSpPr>
            <a:spLocks noGrp="1" noChangeArrowheads="1"/>
          </p:cNvSpPr>
          <p:nvPr>
            <p:ph type="sldNum" sz="quarter" idx="5"/>
          </p:nvPr>
        </p:nvSpPr>
        <p:spPr bwMode="auto">
          <a:xfrm>
            <a:off x="5253038" y="6669088"/>
            <a:ext cx="4016375" cy="350837"/>
          </a:xfrm>
          <a:prstGeom prst="rect">
            <a:avLst/>
          </a:prstGeom>
          <a:noFill/>
          <a:ln w="9525">
            <a:noFill/>
            <a:miter lim="800000"/>
            <a:headEnd/>
            <a:tailEnd/>
          </a:ln>
        </p:spPr>
        <p:txBody>
          <a:bodyPr vert="horz" wrap="square" lIns="93077" tIns="46538" rIns="93077" bIns="46538" numCol="1" anchor="b" anchorCtr="0" compatLnSpc="1">
            <a:prstTxWarp prst="textNoShape">
              <a:avLst/>
            </a:prstTxWarp>
          </a:bodyPr>
          <a:lstStyle>
            <a:lvl1pPr algn="r" defTabSz="930275">
              <a:defRPr kumimoji="0" sz="1200" b="0"/>
            </a:lvl1pPr>
          </a:lstStyle>
          <a:p>
            <a:fld id="{FE6E9D84-4D54-4C0A-8A6B-18E727C588F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A00898D8-DEB8-498F-B82A-106DBA70DE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D4BEE320-1360-4595-8E41-E31E9581738A}" type="slidenum">
              <a:rPr kumimoji="0" lang="en-US" altLang="en-US" b="0"/>
              <a:pPr/>
              <a:t>1</a:t>
            </a:fld>
            <a:endParaRPr kumimoji="0" lang="en-US" altLang="en-US" b="0"/>
          </a:p>
        </p:txBody>
      </p:sp>
      <p:sp>
        <p:nvSpPr>
          <p:cNvPr id="67587" name="Rectangle 2">
            <a:extLst>
              <a:ext uri="{FF2B5EF4-FFF2-40B4-BE49-F238E27FC236}">
                <a16:creationId xmlns:a16="http://schemas.microsoft.com/office/drawing/2014/main" id="{5B733656-4B8F-455E-8CE7-FD1A5BC4BE7C}"/>
              </a:ext>
            </a:extLst>
          </p:cNvPr>
          <p:cNvSpPr>
            <a:spLocks noRot="1" noChangeArrowheads="1" noTextEdit="1"/>
          </p:cNvSpPr>
          <p:nvPr>
            <p:ph type="sldImg"/>
          </p:nvPr>
        </p:nvSpPr>
        <p:spPr>
          <a:ln/>
        </p:spPr>
      </p:sp>
      <p:sp>
        <p:nvSpPr>
          <p:cNvPr id="67588" name="Rectangle 3">
            <a:extLst>
              <a:ext uri="{FF2B5EF4-FFF2-40B4-BE49-F238E27FC236}">
                <a16:creationId xmlns:a16="http://schemas.microsoft.com/office/drawing/2014/main" id="{5F27E24A-483A-4B76-9299-C0F9E3D85E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6429EC3E-0DFA-4260-A8C2-8995991AE7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C6EC0A06-D82B-4D65-97FA-B4E1FF3EF1B5}" type="slidenum">
              <a:rPr kumimoji="0" lang="en-US" altLang="en-US" b="0"/>
              <a:pPr/>
              <a:t>10</a:t>
            </a:fld>
            <a:endParaRPr kumimoji="0" lang="en-US" altLang="en-US" b="0"/>
          </a:p>
        </p:txBody>
      </p:sp>
      <p:sp>
        <p:nvSpPr>
          <p:cNvPr id="76803" name="Rectangle 2">
            <a:extLst>
              <a:ext uri="{FF2B5EF4-FFF2-40B4-BE49-F238E27FC236}">
                <a16:creationId xmlns:a16="http://schemas.microsoft.com/office/drawing/2014/main" id="{6894A97E-1911-4EDF-A6C4-ECF373F781AA}"/>
              </a:ext>
            </a:extLst>
          </p:cNvPr>
          <p:cNvSpPr>
            <a:spLocks noRot="1" noChangeArrowheads="1" noTextEdit="1"/>
          </p:cNvSpPr>
          <p:nvPr>
            <p:ph type="sldImg"/>
          </p:nvPr>
        </p:nvSpPr>
        <p:spPr>
          <a:ln/>
        </p:spPr>
      </p:sp>
      <p:sp>
        <p:nvSpPr>
          <p:cNvPr id="76804" name="Rectangle 3">
            <a:extLst>
              <a:ext uri="{FF2B5EF4-FFF2-40B4-BE49-F238E27FC236}">
                <a16:creationId xmlns:a16="http://schemas.microsoft.com/office/drawing/2014/main" id="{4A1B89D7-A223-498B-8280-B71F818F96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127430CA-F8FF-49AE-A708-57213C8912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C1CF236E-E29F-4448-9465-E9F965FE4CC5}" type="slidenum">
              <a:rPr kumimoji="0" lang="en-US" altLang="en-US" b="0"/>
              <a:pPr/>
              <a:t>11</a:t>
            </a:fld>
            <a:endParaRPr kumimoji="0" lang="en-US" altLang="en-US" b="0"/>
          </a:p>
        </p:txBody>
      </p:sp>
      <p:sp>
        <p:nvSpPr>
          <p:cNvPr id="77827" name="Rectangle 2">
            <a:extLst>
              <a:ext uri="{FF2B5EF4-FFF2-40B4-BE49-F238E27FC236}">
                <a16:creationId xmlns:a16="http://schemas.microsoft.com/office/drawing/2014/main" id="{999E2614-2034-4391-BE0A-39359C19D23B}"/>
              </a:ext>
            </a:extLst>
          </p:cNvPr>
          <p:cNvSpPr>
            <a:spLocks noRot="1" noChangeArrowheads="1" noTextEdit="1"/>
          </p:cNvSpPr>
          <p:nvPr>
            <p:ph type="sldImg"/>
          </p:nvPr>
        </p:nvSpPr>
        <p:spPr>
          <a:ln/>
        </p:spPr>
      </p:sp>
      <p:sp>
        <p:nvSpPr>
          <p:cNvPr id="77828" name="Rectangle 3">
            <a:extLst>
              <a:ext uri="{FF2B5EF4-FFF2-40B4-BE49-F238E27FC236}">
                <a16:creationId xmlns:a16="http://schemas.microsoft.com/office/drawing/2014/main" id="{E0F03209-E9ED-4BBF-B4EB-4E92414171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6B043145-C3D9-4A59-A970-61BFB05C99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3B41FD06-33F2-4C18-BDD8-83CFBD0A4385}" type="slidenum">
              <a:rPr kumimoji="0" lang="en-US" altLang="en-US" b="0"/>
              <a:pPr/>
              <a:t>12</a:t>
            </a:fld>
            <a:endParaRPr kumimoji="0" lang="en-US" altLang="en-US" b="0"/>
          </a:p>
        </p:txBody>
      </p:sp>
      <p:sp>
        <p:nvSpPr>
          <p:cNvPr id="78851" name="Rectangle 2">
            <a:extLst>
              <a:ext uri="{FF2B5EF4-FFF2-40B4-BE49-F238E27FC236}">
                <a16:creationId xmlns:a16="http://schemas.microsoft.com/office/drawing/2014/main" id="{B02CC418-3176-48E6-A542-B5003A833A44}"/>
              </a:ext>
            </a:extLst>
          </p:cNvPr>
          <p:cNvSpPr>
            <a:spLocks noRot="1" noChangeArrowheads="1" noTextEdit="1"/>
          </p:cNvSpPr>
          <p:nvPr>
            <p:ph type="sldImg"/>
          </p:nvPr>
        </p:nvSpPr>
        <p:spPr>
          <a:ln/>
        </p:spPr>
      </p:sp>
      <p:sp>
        <p:nvSpPr>
          <p:cNvPr id="78852" name="Rectangle 3">
            <a:extLst>
              <a:ext uri="{FF2B5EF4-FFF2-40B4-BE49-F238E27FC236}">
                <a16:creationId xmlns:a16="http://schemas.microsoft.com/office/drawing/2014/main" id="{8A402528-C25B-4367-BDF1-FAB75A53F0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73132C51-C1EE-429A-88AC-6E8691D32E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271C978E-B361-4ADD-878A-ED2F75D3787E}" type="slidenum">
              <a:rPr kumimoji="0" lang="en-US" altLang="en-US" b="0"/>
              <a:pPr/>
              <a:t>13</a:t>
            </a:fld>
            <a:endParaRPr kumimoji="0" lang="en-US" altLang="en-US" b="0"/>
          </a:p>
        </p:txBody>
      </p:sp>
      <p:sp>
        <p:nvSpPr>
          <p:cNvPr id="79875" name="Rectangle 2">
            <a:extLst>
              <a:ext uri="{FF2B5EF4-FFF2-40B4-BE49-F238E27FC236}">
                <a16:creationId xmlns:a16="http://schemas.microsoft.com/office/drawing/2014/main" id="{45670356-8507-40B3-8B89-8EDAC8B186EC}"/>
              </a:ext>
            </a:extLst>
          </p:cNvPr>
          <p:cNvSpPr>
            <a:spLocks noRot="1" noChangeArrowheads="1" noTextEdit="1"/>
          </p:cNvSpPr>
          <p:nvPr>
            <p:ph type="sldImg"/>
          </p:nvPr>
        </p:nvSpPr>
        <p:spPr>
          <a:ln/>
        </p:spPr>
      </p:sp>
      <p:sp>
        <p:nvSpPr>
          <p:cNvPr id="79876" name="Rectangle 3">
            <a:extLst>
              <a:ext uri="{FF2B5EF4-FFF2-40B4-BE49-F238E27FC236}">
                <a16:creationId xmlns:a16="http://schemas.microsoft.com/office/drawing/2014/main" id="{5C05A234-5337-4628-960E-368172D55F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4F637C16-6B91-4015-BB7F-2327DB0C30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DDB3F911-0C37-4D61-B49C-69CD6DCE2043}" type="slidenum">
              <a:rPr kumimoji="0" lang="en-US" altLang="en-US" b="0"/>
              <a:pPr/>
              <a:t>14</a:t>
            </a:fld>
            <a:endParaRPr kumimoji="0" lang="en-US" altLang="en-US" b="0"/>
          </a:p>
        </p:txBody>
      </p:sp>
      <p:sp>
        <p:nvSpPr>
          <p:cNvPr id="80899" name="Rectangle 2">
            <a:extLst>
              <a:ext uri="{FF2B5EF4-FFF2-40B4-BE49-F238E27FC236}">
                <a16:creationId xmlns:a16="http://schemas.microsoft.com/office/drawing/2014/main" id="{BD049398-82EB-4C60-9CC0-5E395BD9DB89}"/>
              </a:ext>
            </a:extLst>
          </p:cNvPr>
          <p:cNvSpPr>
            <a:spLocks noRot="1" noChangeArrowheads="1" noTextEdit="1"/>
          </p:cNvSpPr>
          <p:nvPr>
            <p:ph type="sldImg"/>
          </p:nvPr>
        </p:nvSpPr>
        <p:spPr>
          <a:ln/>
        </p:spPr>
      </p:sp>
      <p:sp>
        <p:nvSpPr>
          <p:cNvPr id="80900" name="Rectangle 3">
            <a:extLst>
              <a:ext uri="{FF2B5EF4-FFF2-40B4-BE49-F238E27FC236}">
                <a16:creationId xmlns:a16="http://schemas.microsoft.com/office/drawing/2014/main" id="{12091105-8710-479E-BE77-4709DF8207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D6208571-30CD-4DAF-B555-6AEB272CAF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939D1A55-F78F-4009-AE46-2D9C857525E2}" type="slidenum">
              <a:rPr kumimoji="0" lang="en-US" altLang="en-US" b="0"/>
              <a:pPr/>
              <a:t>15</a:t>
            </a:fld>
            <a:endParaRPr kumimoji="0" lang="en-US" altLang="en-US" b="0"/>
          </a:p>
        </p:txBody>
      </p:sp>
      <p:sp>
        <p:nvSpPr>
          <p:cNvPr id="81923" name="Rectangle 2">
            <a:extLst>
              <a:ext uri="{FF2B5EF4-FFF2-40B4-BE49-F238E27FC236}">
                <a16:creationId xmlns:a16="http://schemas.microsoft.com/office/drawing/2014/main" id="{582AEF6C-1E4C-4D5D-B924-9248E59E859F}"/>
              </a:ext>
            </a:extLst>
          </p:cNvPr>
          <p:cNvSpPr>
            <a:spLocks noRot="1" noChangeArrowheads="1" noTextEdit="1"/>
          </p:cNvSpPr>
          <p:nvPr>
            <p:ph type="sldImg"/>
          </p:nvPr>
        </p:nvSpPr>
        <p:spPr>
          <a:ln/>
        </p:spPr>
      </p:sp>
      <p:sp>
        <p:nvSpPr>
          <p:cNvPr id="81924" name="Rectangle 3">
            <a:extLst>
              <a:ext uri="{FF2B5EF4-FFF2-40B4-BE49-F238E27FC236}">
                <a16:creationId xmlns:a16="http://schemas.microsoft.com/office/drawing/2014/main" id="{43125E31-2E22-4DDC-ACBF-94FC52DE2C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B3382F8C-AD05-4B82-B3D5-208D440AFA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7C06E358-44C2-41F1-8A59-E8AAF0208469}" type="slidenum">
              <a:rPr kumimoji="0" lang="en-US" altLang="en-US" b="0"/>
              <a:pPr/>
              <a:t>16</a:t>
            </a:fld>
            <a:endParaRPr kumimoji="0" lang="en-US" altLang="en-US" b="0"/>
          </a:p>
        </p:txBody>
      </p:sp>
      <p:sp>
        <p:nvSpPr>
          <p:cNvPr id="82947" name="Rectangle 2">
            <a:extLst>
              <a:ext uri="{FF2B5EF4-FFF2-40B4-BE49-F238E27FC236}">
                <a16:creationId xmlns:a16="http://schemas.microsoft.com/office/drawing/2014/main" id="{DE1B924D-71E7-4797-A353-5ABA0A8C801D}"/>
              </a:ext>
            </a:extLst>
          </p:cNvPr>
          <p:cNvSpPr>
            <a:spLocks noRot="1" noChangeArrowheads="1" noTextEdit="1"/>
          </p:cNvSpPr>
          <p:nvPr>
            <p:ph type="sldImg"/>
          </p:nvPr>
        </p:nvSpPr>
        <p:spPr>
          <a:ln/>
        </p:spPr>
      </p:sp>
      <p:sp>
        <p:nvSpPr>
          <p:cNvPr id="82948" name="Rectangle 3">
            <a:extLst>
              <a:ext uri="{FF2B5EF4-FFF2-40B4-BE49-F238E27FC236}">
                <a16:creationId xmlns:a16="http://schemas.microsoft.com/office/drawing/2014/main" id="{174AD9F0-6108-4AE5-B396-6A8541B5FE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E4D5C5E1-D52F-453F-A0FF-84896E2C34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3BB6C47B-4466-4C52-8953-905505C95EE6}" type="slidenum">
              <a:rPr kumimoji="0" lang="en-US" altLang="en-US" b="0"/>
              <a:pPr/>
              <a:t>17</a:t>
            </a:fld>
            <a:endParaRPr kumimoji="0" lang="en-US" altLang="en-US" b="0"/>
          </a:p>
        </p:txBody>
      </p:sp>
      <p:sp>
        <p:nvSpPr>
          <p:cNvPr id="83971" name="Rectangle 2">
            <a:extLst>
              <a:ext uri="{FF2B5EF4-FFF2-40B4-BE49-F238E27FC236}">
                <a16:creationId xmlns:a16="http://schemas.microsoft.com/office/drawing/2014/main" id="{85FC8E91-DDFD-493A-8234-FE41D12B2CFC}"/>
              </a:ext>
            </a:extLst>
          </p:cNvPr>
          <p:cNvSpPr>
            <a:spLocks noRot="1" noChangeArrowheads="1" noTextEdit="1"/>
          </p:cNvSpPr>
          <p:nvPr>
            <p:ph type="sldImg"/>
          </p:nvPr>
        </p:nvSpPr>
        <p:spPr>
          <a:ln/>
        </p:spPr>
      </p:sp>
      <p:sp>
        <p:nvSpPr>
          <p:cNvPr id="83972" name="Rectangle 3">
            <a:extLst>
              <a:ext uri="{FF2B5EF4-FFF2-40B4-BE49-F238E27FC236}">
                <a16:creationId xmlns:a16="http://schemas.microsoft.com/office/drawing/2014/main" id="{2690DECB-F23F-4A6E-A001-D2E13BCF99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30F3BCF1-35E8-404C-9887-0C1B9C61E8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CBFA33D1-42A0-4369-A4C5-907C293671D5}" type="slidenum">
              <a:rPr kumimoji="0" lang="en-US" altLang="en-US" b="0"/>
              <a:pPr/>
              <a:t>18</a:t>
            </a:fld>
            <a:endParaRPr kumimoji="0" lang="en-US" altLang="en-US" b="0"/>
          </a:p>
        </p:txBody>
      </p:sp>
      <p:sp>
        <p:nvSpPr>
          <p:cNvPr id="84995" name="Rectangle 2">
            <a:extLst>
              <a:ext uri="{FF2B5EF4-FFF2-40B4-BE49-F238E27FC236}">
                <a16:creationId xmlns:a16="http://schemas.microsoft.com/office/drawing/2014/main" id="{D7D879D5-6BBD-4A73-B4B0-54E5C18BF3B0}"/>
              </a:ext>
            </a:extLst>
          </p:cNvPr>
          <p:cNvSpPr>
            <a:spLocks noRot="1" noChangeArrowheads="1" noTextEdit="1"/>
          </p:cNvSpPr>
          <p:nvPr>
            <p:ph type="sldImg"/>
          </p:nvPr>
        </p:nvSpPr>
        <p:spPr>
          <a:ln/>
        </p:spPr>
      </p:sp>
      <p:sp>
        <p:nvSpPr>
          <p:cNvPr id="84996" name="Rectangle 3">
            <a:extLst>
              <a:ext uri="{FF2B5EF4-FFF2-40B4-BE49-F238E27FC236}">
                <a16:creationId xmlns:a16="http://schemas.microsoft.com/office/drawing/2014/main" id="{8A9BD933-5822-41C8-A5DF-BCADD28902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01F735B2-B5E2-42C7-B53E-EA7FB62403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DAF35E54-4BA3-4B32-82B0-15230B3DA125}" type="slidenum">
              <a:rPr kumimoji="0" lang="en-US" altLang="en-US" b="0"/>
              <a:pPr/>
              <a:t>19</a:t>
            </a:fld>
            <a:endParaRPr kumimoji="0" lang="en-US" altLang="en-US" b="0"/>
          </a:p>
        </p:txBody>
      </p:sp>
      <p:sp>
        <p:nvSpPr>
          <p:cNvPr id="86019" name="Rectangle 2">
            <a:extLst>
              <a:ext uri="{FF2B5EF4-FFF2-40B4-BE49-F238E27FC236}">
                <a16:creationId xmlns:a16="http://schemas.microsoft.com/office/drawing/2014/main" id="{42C91D9B-BBE6-43C0-8909-07864AC99BCB}"/>
              </a:ext>
            </a:extLst>
          </p:cNvPr>
          <p:cNvSpPr>
            <a:spLocks noRot="1" noChangeArrowheads="1" noTextEdit="1"/>
          </p:cNvSpPr>
          <p:nvPr>
            <p:ph type="sldImg"/>
          </p:nvPr>
        </p:nvSpPr>
        <p:spPr>
          <a:ln/>
        </p:spPr>
      </p:sp>
      <p:sp>
        <p:nvSpPr>
          <p:cNvPr id="86020" name="Rectangle 3">
            <a:extLst>
              <a:ext uri="{FF2B5EF4-FFF2-40B4-BE49-F238E27FC236}">
                <a16:creationId xmlns:a16="http://schemas.microsoft.com/office/drawing/2014/main" id="{3F34CFE3-2F82-4CDB-977E-6ACBAE6C13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AF21F96D-79BB-446F-A9A0-DBA31D0FA3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A1146609-C988-42AB-A10C-E76DD34450E1}" type="slidenum">
              <a:rPr kumimoji="0" lang="en-US" altLang="en-US" b="0"/>
              <a:pPr/>
              <a:t>2</a:t>
            </a:fld>
            <a:endParaRPr kumimoji="0" lang="en-US" altLang="en-US" b="0"/>
          </a:p>
        </p:txBody>
      </p:sp>
      <p:sp>
        <p:nvSpPr>
          <p:cNvPr id="68611" name="Rectangle 2">
            <a:extLst>
              <a:ext uri="{FF2B5EF4-FFF2-40B4-BE49-F238E27FC236}">
                <a16:creationId xmlns:a16="http://schemas.microsoft.com/office/drawing/2014/main" id="{69B54903-FEF3-40ED-A1BC-09176A69AF0D}"/>
              </a:ext>
            </a:extLst>
          </p:cNvPr>
          <p:cNvSpPr>
            <a:spLocks noRot="1" noChangeArrowheads="1" noTextEdit="1"/>
          </p:cNvSpPr>
          <p:nvPr>
            <p:ph type="sldImg"/>
          </p:nvPr>
        </p:nvSpPr>
        <p:spPr>
          <a:ln/>
        </p:spPr>
      </p:sp>
      <p:sp>
        <p:nvSpPr>
          <p:cNvPr id="68612" name="Rectangle 3">
            <a:extLst>
              <a:ext uri="{FF2B5EF4-FFF2-40B4-BE49-F238E27FC236}">
                <a16:creationId xmlns:a16="http://schemas.microsoft.com/office/drawing/2014/main" id="{327A07E0-2E07-47B2-AD99-CB432502CC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A4A04437-E445-494E-9E65-7316C67F89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A92C8195-67F1-4946-AF10-075AF1957E1D}" type="slidenum">
              <a:rPr kumimoji="0" lang="en-US" altLang="en-US" b="0"/>
              <a:pPr/>
              <a:t>20</a:t>
            </a:fld>
            <a:endParaRPr kumimoji="0" lang="en-US" altLang="en-US" b="0"/>
          </a:p>
        </p:txBody>
      </p:sp>
      <p:sp>
        <p:nvSpPr>
          <p:cNvPr id="87043" name="Rectangle 2">
            <a:extLst>
              <a:ext uri="{FF2B5EF4-FFF2-40B4-BE49-F238E27FC236}">
                <a16:creationId xmlns:a16="http://schemas.microsoft.com/office/drawing/2014/main" id="{203AFF04-630C-454A-B9BE-9070861FCEEF}"/>
              </a:ext>
            </a:extLst>
          </p:cNvPr>
          <p:cNvSpPr>
            <a:spLocks noRot="1" noChangeArrowheads="1" noTextEdit="1"/>
          </p:cNvSpPr>
          <p:nvPr>
            <p:ph type="sldImg"/>
          </p:nvPr>
        </p:nvSpPr>
        <p:spPr>
          <a:ln/>
        </p:spPr>
      </p:sp>
      <p:sp>
        <p:nvSpPr>
          <p:cNvPr id="87044" name="Rectangle 3">
            <a:extLst>
              <a:ext uri="{FF2B5EF4-FFF2-40B4-BE49-F238E27FC236}">
                <a16:creationId xmlns:a16="http://schemas.microsoft.com/office/drawing/2014/main" id="{EA76D9FB-3313-4AE1-BAF9-AA43AA8CF8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47CC54F6-41E8-4A78-9CF0-A0AD28FEBE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DB1FCB69-A6A5-465C-A2C7-5CDE75054037}" type="slidenum">
              <a:rPr kumimoji="0" lang="en-US" altLang="en-US" b="0"/>
              <a:pPr/>
              <a:t>21</a:t>
            </a:fld>
            <a:endParaRPr kumimoji="0" lang="en-US" altLang="en-US" b="0"/>
          </a:p>
        </p:txBody>
      </p:sp>
      <p:sp>
        <p:nvSpPr>
          <p:cNvPr id="88067" name="Rectangle 2">
            <a:extLst>
              <a:ext uri="{FF2B5EF4-FFF2-40B4-BE49-F238E27FC236}">
                <a16:creationId xmlns:a16="http://schemas.microsoft.com/office/drawing/2014/main" id="{8F3ADE06-7B37-4459-A50D-734823F65F1B}"/>
              </a:ext>
            </a:extLst>
          </p:cNvPr>
          <p:cNvSpPr>
            <a:spLocks noRot="1" noChangeArrowheads="1" noTextEdit="1"/>
          </p:cNvSpPr>
          <p:nvPr>
            <p:ph type="sldImg"/>
          </p:nvPr>
        </p:nvSpPr>
        <p:spPr>
          <a:ln/>
        </p:spPr>
      </p:sp>
      <p:sp>
        <p:nvSpPr>
          <p:cNvPr id="88068" name="Rectangle 3">
            <a:extLst>
              <a:ext uri="{FF2B5EF4-FFF2-40B4-BE49-F238E27FC236}">
                <a16:creationId xmlns:a16="http://schemas.microsoft.com/office/drawing/2014/main" id="{3E98F6A3-EA36-4C3C-B1C3-7F1731223E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B7DD8F04-D5E1-457B-85BD-BDBE4BEEA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BD5FD4FA-7E27-4779-AE04-EE7AFA84D043}" type="slidenum">
              <a:rPr kumimoji="0" lang="en-US" altLang="en-US" b="0"/>
              <a:pPr/>
              <a:t>22</a:t>
            </a:fld>
            <a:endParaRPr kumimoji="0" lang="en-US" altLang="en-US" b="0"/>
          </a:p>
        </p:txBody>
      </p:sp>
      <p:sp>
        <p:nvSpPr>
          <p:cNvPr id="89091" name="Rectangle 2">
            <a:extLst>
              <a:ext uri="{FF2B5EF4-FFF2-40B4-BE49-F238E27FC236}">
                <a16:creationId xmlns:a16="http://schemas.microsoft.com/office/drawing/2014/main" id="{5AAFE281-6D1E-4E66-8E28-AE2638E0FC13}"/>
              </a:ext>
            </a:extLst>
          </p:cNvPr>
          <p:cNvSpPr>
            <a:spLocks noRot="1" noChangeArrowheads="1" noTextEdit="1"/>
          </p:cNvSpPr>
          <p:nvPr>
            <p:ph type="sldImg"/>
          </p:nvPr>
        </p:nvSpPr>
        <p:spPr>
          <a:ln/>
        </p:spPr>
      </p:sp>
      <p:sp>
        <p:nvSpPr>
          <p:cNvPr id="89092" name="Rectangle 3">
            <a:extLst>
              <a:ext uri="{FF2B5EF4-FFF2-40B4-BE49-F238E27FC236}">
                <a16:creationId xmlns:a16="http://schemas.microsoft.com/office/drawing/2014/main" id="{1A429AE7-32D9-4834-AA44-DBAA090714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17600B85-1AB4-477D-AF40-B10D850D78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7C0502D3-3E63-40A1-BF5C-2B0ACFB20147}" type="slidenum">
              <a:rPr kumimoji="0" lang="en-US" altLang="en-US" b="0"/>
              <a:pPr/>
              <a:t>23</a:t>
            </a:fld>
            <a:endParaRPr kumimoji="0" lang="en-US" altLang="en-US" b="0"/>
          </a:p>
        </p:txBody>
      </p:sp>
      <p:sp>
        <p:nvSpPr>
          <p:cNvPr id="90115" name="Rectangle 2">
            <a:extLst>
              <a:ext uri="{FF2B5EF4-FFF2-40B4-BE49-F238E27FC236}">
                <a16:creationId xmlns:a16="http://schemas.microsoft.com/office/drawing/2014/main" id="{55CE5005-B4C6-4D8C-BDC2-4F2A1A8440A0}"/>
              </a:ext>
            </a:extLst>
          </p:cNvPr>
          <p:cNvSpPr>
            <a:spLocks noRot="1" noChangeArrowheads="1" noTextEdit="1"/>
          </p:cNvSpPr>
          <p:nvPr>
            <p:ph type="sldImg"/>
          </p:nvPr>
        </p:nvSpPr>
        <p:spPr>
          <a:ln/>
        </p:spPr>
      </p:sp>
      <p:sp>
        <p:nvSpPr>
          <p:cNvPr id="90116" name="Rectangle 3">
            <a:extLst>
              <a:ext uri="{FF2B5EF4-FFF2-40B4-BE49-F238E27FC236}">
                <a16:creationId xmlns:a16="http://schemas.microsoft.com/office/drawing/2014/main" id="{99781912-5EEB-4913-B387-B267D3D302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DD4FE5D6-D8F4-4C3D-8E74-19C6047744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CE6ECB70-9947-4C85-9359-A67168FB2B51}" type="slidenum">
              <a:rPr kumimoji="0" lang="en-US" altLang="en-US" b="0"/>
              <a:pPr/>
              <a:t>24</a:t>
            </a:fld>
            <a:endParaRPr kumimoji="0" lang="en-US" altLang="en-US" b="0"/>
          </a:p>
        </p:txBody>
      </p:sp>
      <p:sp>
        <p:nvSpPr>
          <p:cNvPr id="91139" name="Rectangle 2">
            <a:extLst>
              <a:ext uri="{FF2B5EF4-FFF2-40B4-BE49-F238E27FC236}">
                <a16:creationId xmlns:a16="http://schemas.microsoft.com/office/drawing/2014/main" id="{750FB2D7-DA9B-40EF-A181-D0D47E1B2241}"/>
              </a:ext>
            </a:extLst>
          </p:cNvPr>
          <p:cNvSpPr>
            <a:spLocks noRot="1" noChangeArrowheads="1" noTextEdit="1"/>
          </p:cNvSpPr>
          <p:nvPr>
            <p:ph type="sldImg"/>
          </p:nvPr>
        </p:nvSpPr>
        <p:spPr>
          <a:ln/>
        </p:spPr>
      </p:sp>
      <p:sp>
        <p:nvSpPr>
          <p:cNvPr id="91140" name="Rectangle 3">
            <a:extLst>
              <a:ext uri="{FF2B5EF4-FFF2-40B4-BE49-F238E27FC236}">
                <a16:creationId xmlns:a16="http://schemas.microsoft.com/office/drawing/2014/main" id="{A2540416-8DFA-45C1-A11A-DC1310F141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B283B755-7153-45C1-A649-48B4481783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229A02A4-34ED-4BA9-B1F8-F77CE456E769}" type="slidenum">
              <a:rPr kumimoji="0" lang="en-US" altLang="en-US" b="0"/>
              <a:pPr/>
              <a:t>25</a:t>
            </a:fld>
            <a:endParaRPr kumimoji="0" lang="en-US" altLang="en-US" b="0"/>
          </a:p>
        </p:txBody>
      </p:sp>
      <p:sp>
        <p:nvSpPr>
          <p:cNvPr id="92163" name="Rectangle 2">
            <a:extLst>
              <a:ext uri="{FF2B5EF4-FFF2-40B4-BE49-F238E27FC236}">
                <a16:creationId xmlns:a16="http://schemas.microsoft.com/office/drawing/2014/main" id="{74253F61-5989-4C77-A952-9D7F37A0F6B3}"/>
              </a:ext>
            </a:extLst>
          </p:cNvPr>
          <p:cNvSpPr>
            <a:spLocks noRot="1" noChangeArrowheads="1" noTextEdit="1"/>
          </p:cNvSpPr>
          <p:nvPr>
            <p:ph type="sldImg"/>
          </p:nvPr>
        </p:nvSpPr>
        <p:spPr>
          <a:ln/>
        </p:spPr>
      </p:sp>
      <p:sp>
        <p:nvSpPr>
          <p:cNvPr id="92164" name="Rectangle 3">
            <a:extLst>
              <a:ext uri="{FF2B5EF4-FFF2-40B4-BE49-F238E27FC236}">
                <a16:creationId xmlns:a16="http://schemas.microsoft.com/office/drawing/2014/main" id="{A6ACFBB7-5B1A-4AAC-9C7F-FFD2D1EA1C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15FBDB19-B29F-430A-9913-98835F8EE1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E4874278-3FD9-4C9D-89E5-F80D98B64EA4}" type="slidenum">
              <a:rPr kumimoji="0" lang="en-US" altLang="en-US" b="0"/>
              <a:pPr/>
              <a:t>26</a:t>
            </a:fld>
            <a:endParaRPr kumimoji="0" lang="en-US" altLang="en-US" b="0"/>
          </a:p>
        </p:txBody>
      </p:sp>
      <p:sp>
        <p:nvSpPr>
          <p:cNvPr id="93187" name="Rectangle 2">
            <a:extLst>
              <a:ext uri="{FF2B5EF4-FFF2-40B4-BE49-F238E27FC236}">
                <a16:creationId xmlns:a16="http://schemas.microsoft.com/office/drawing/2014/main" id="{9AF9A717-0C69-4DB0-9589-BD01BDB5FA55}"/>
              </a:ext>
            </a:extLst>
          </p:cNvPr>
          <p:cNvSpPr>
            <a:spLocks noRot="1" noChangeArrowheads="1" noTextEdit="1"/>
          </p:cNvSpPr>
          <p:nvPr>
            <p:ph type="sldImg"/>
          </p:nvPr>
        </p:nvSpPr>
        <p:spPr>
          <a:ln/>
        </p:spPr>
      </p:sp>
      <p:sp>
        <p:nvSpPr>
          <p:cNvPr id="93188" name="Rectangle 3">
            <a:extLst>
              <a:ext uri="{FF2B5EF4-FFF2-40B4-BE49-F238E27FC236}">
                <a16:creationId xmlns:a16="http://schemas.microsoft.com/office/drawing/2014/main" id="{2AB3952F-F8AC-4403-A29A-926135CCC2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9B7C726D-35B4-45B7-8BC4-690EF8B894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B8390D9B-90E7-49D8-BB91-A3EF424586B2}" type="slidenum">
              <a:rPr kumimoji="0" lang="en-US" altLang="en-US" b="0"/>
              <a:pPr/>
              <a:t>27</a:t>
            </a:fld>
            <a:endParaRPr kumimoji="0" lang="en-US" altLang="en-US" b="0"/>
          </a:p>
        </p:txBody>
      </p:sp>
      <p:sp>
        <p:nvSpPr>
          <p:cNvPr id="94211" name="Rectangle 2">
            <a:extLst>
              <a:ext uri="{FF2B5EF4-FFF2-40B4-BE49-F238E27FC236}">
                <a16:creationId xmlns:a16="http://schemas.microsoft.com/office/drawing/2014/main" id="{C8AA8D50-EB9A-4D46-8045-57A8C42963EA}"/>
              </a:ext>
            </a:extLst>
          </p:cNvPr>
          <p:cNvSpPr>
            <a:spLocks noRot="1" noChangeArrowheads="1" noTextEdit="1"/>
          </p:cNvSpPr>
          <p:nvPr>
            <p:ph type="sldImg"/>
          </p:nvPr>
        </p:nvSpPr>
        <p:spPr>
          <a:ln/>
        </p:spPr>
      </p:sp>
      <p:sp>
        <p:nvSpPr>
          <p:cNvPr id="94212" name="Rectangle 3">
            <a:extLst>
              <a:ext uri="{FF2B5EF4-FFF2-40B4-BE49-F238E27FC236}">
                <a16:creationId xmlns:a16="http://schemas.microsoft.com/office/drawing/2014/main" id="{294F3F57-2FE2-4BB8-8A12-79F5CFB100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619C38A5-C03C-4F42-B881-0C668A3145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D6722042-967B-47A3-8A94-1FC406F375AB}" type="slidenum">
              <a:rPr kumimoji="0" lang="en-US" altLang="en-US" b="0"/>
              <a:pPr/>
              <a:t>28</a:t>
            </a:fld>
            <a:endParaRPr kumimoji="0" lang="en-US" altLang="en-US" b="0"/>
          </a:p>
        </p:txBody>
      </p:sp>
      <p:sp>
        <p:nvSpPr>
          <p:cNvPr id="95235" name="Rectangle 2">
            <a:extLst>
              <a:ext uri="{FF2B5EF4-FFF2-40B4-BE49-F238E27FC236}">
                <a16:creationId xmlns:a16="http://schemas.microsoft.com/office/drawing/2014/main" id="{A172568D-75F5-4CF4-89C8-3DE72ADD715C}"/>
              </a:ext>
            </a:extLst>
          </p:cNvPr>
          <p:cNvSpPr>
            <a:spLocks noRot="1" noChangeArrowheads="1" noTextEdit="1"/>
          </p:cNvSpPr>
          <p:nvPr>
            <p:ph type="sldImg"/>
          </p:nvPr>
        </p:nvSpPr>
        <p:spPr>
          <a:ln/>
        </p:spPr>
      </p:sp>
      <p:sp>
        <p:nvSpPr>
          <p:cNvPr id="95236" name="Rectangle 3">
            <a:extLst>
              <a:ext uri="{FF2B5EF4-FFF2-40B4-BE49-F238E27FC236}">
                <a16:creationId xmlns:a16="http://schemas.microsoft.com/office/drawing/2014/main" id="{B426AB24-F8E5-4AEB-8055-A33300B79A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C9BBDDC4-37F9-4BC8-A99E-CBD11C3FC39C}"/>
              </a:ext>
            </a:extLst>
          </p:cNvPr>
          <p:cNvSpPr>
            <a:spLocks noGrp="1" noRot="1" noChangeAspect="1" noTextEdit="1"/>
          </p:cNvSpPr>
          <p:nvPr>
            <p:ph type="sldImg"/>
          </p:nvPr>
        </p:nvSpPr>
        <p:spPr>
          <a:ln/>
        </p:spPr>
      </p:sp>
      <p:sp>
        <p:nvSpPr>
          <p:cNvPr id="96259" name="Notes Placeholder 2">
            <a:extLst>
              <a:ext uri="{FF2B5EF4-FFF2-40B4-BE49-F238E27FC236}">
                <a16:creationId xmlns:a16="http://schemas.microsoft.com/office/drawing/2014/main" id="{5C5A14F2-0B88-453C-BA8E-6F178E2504A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96260" name="Slide Number Placeholder 3">
            <a:extLst>
              <a:ext uri="{FF2B5EF4-FFF2-40B4-BE49-F238E27FC236}">
                <a16:creationId xmlns:a16="http://schemas.microsoft.com/office/drawing/2014/main" id="{D096A0C6-850F-4C87-9623-2315B491C6A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36F0A6C3-D4F2-48E1-BC6E-B2BFB2DB95EE}" type="slidenum">
              <a:rPr kumimoji="0" lang="en-US" altLang="en-US" b="0"/>
              <a:pPr/>
              <a:t>29</a:t>
            </a:fld>
            <a:endParaRPr kumimoji="0" lang="en-US" altLang="en-US"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7DE6BF5B-88CF-4C44-883A-6731DDFEC2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C56618F3-9B9D-444D-8A45-36C9453894D6}" type="slidenum">
              <a:rPr kumimoji="0" lang="en-US" altLang="en-US" b="0"/>
              <a:pPr/>
              <a:t>3</a:t>
            </a:fld>
            <a:endParaRPr kumimoji="0" lang="en-US" altLang="en-US" b="0"/>
          </a:p>
        </p:txBody>
      </p:sp>
      <p:sp>
        <p:nvSpPr>
          <p:cNvPr id="69635" name="Rectangle 2">
            <a:extLst>
              <a:ext uri="{FF2B5EF4-FFF2-40B4-BE49-F238E27FC236}">
                <a16:creationId xmlns:a16="http://schemas.microsoft.com/office/drawing/2014/main" id="{97579CA6-78B3-473D-9A1F-2DEFBE017533}"/>
              </a:ext>
            </a:extLst>
          </p:cNvPr>
          <p:cNvSpPr>
            <a:spLocks noRot="1" noChangeArrowheads="1" noTextEdit="1"/>
          </p:cNvSpPr>
          <p:nvPr>
            <p:ph type="sldImg"/>
          </p:nvPr>
        </p:nvSpPr>
        <p:spPr>
          <a:ln/>
        </p:spPr>
      </p:sp>
      <p:sp>
        <p:nvSpPr>
          <p:cNvPr id="69636" name="Rectangle 3">
            <a:extLst>
              <a:ext uri="{FF2B5EF4-FFF2-40B4-BE49-F238E27FC236}">
                <a16:creationId xmlns:a16="http://schemas.microsoft.com/office/drawing/2014/main" id="{42995748-51D7-4EB7-AF0D-6D830A86CE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C1BA5835-43EE-4B4E-8E2F-B41AC83455F3}"/>
              </a:ext>
            </a:extLst>
          </p:cNvPr>
          <p:cNvSpPr>
            <a:spLocks noGrp="1" noRot="1" noChangeAspect="1" noTextEdit="1"/>
          </p:cNvSpPr>
          <p:nvPr>
            <p:ph type="sldImg"/>
          </p:nvPr>
        </p:nvSpPr>
        <p:spPr>
          <a:ln/>
        </p:spPr>
      </p:sp>
      <p:sp>
        <p:nvSpPr>
          <p:cNvPr id="97283" name="Notes Placeholder 2">
            <a:extLst>
              <a:ext uri="{FF2B5EF4-FFF2-40B4-BE49-F238E27FC236}">
                <a16:creationId xmlns:a16="http://schemas.microsoft.com/office/drawing/2014/main" id="{5EEA3F7B-887C-4815-9ECC-C652D38E29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97284" name="Slide Number Placeholder 3">
            <a:extLst>
              <a:ext uri="{FF2B5EF4-FFF2-40B4-BE49-F238E27FC236}">
                <a16:creationId xmlns:a16="http://schemas.microsoft.com/office/drawing/2014/main" id="{F1384A95-36DB-416B-B1D2-85CCA836B6E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121070B9-166B-45A9-8268-A43224E37EC4}" type="slidenum">
              <a:rPr kumimoji="0" lang="en-US" altLang="en-US" b="0"/>
              <a:pPr/>
              <a:t>30</a:t>
            </a:fld>
            <a:endParaRPr kumimoji="0" lang="en-US" altLang="en-US" b="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id="{CEE17F1D-2BD4-4434-8D0D-85A344E50521}"/>
              </a:ext>
            </a:extLst>
          </p:cNvPr>
          <p:cNvSpPr>
            <a:spLocks noGrp="1" noRot="1" noChangeAspect="1" noTextEdit="1"/>
          </p:cNvSpPr>
          <p:nvPr>
            <p:ph type="sldImg"/>
          </p:nvPr>
        </p:nvSpPr>
        <p:spPr>
          <a:ln/>
        </p:spPr>
      </p:sp>
      <p:sp>
        <p:nvSpPr>
          <p:cNvPr id="98307" name="Notes Placeholder 2">
            <a:extLst>
              <a:ext uri="{FF2B5EF4-FFF2-40B4-BE49-F238E27FC236}">
                <a16:creationId xmlns:a16="http://schemas.microsoft.com/office/drawing/2014/main" id="{C4EC6551-9171-474B-8743-7123F388DAC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98308" name="Slide Number Placeholder 3">
            <a:extLst>
              <a:ext uri="{FF2B5EF4-FFF2-40B4-BE49-F238E27FC236}">
                <a16:creationId xmlns:a16="http://schemas.microsoft.com/office/drawing/2014/main" id="{4CA56C46-616D-4577-8F8E-0A01F1215BE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AD1A8384-D0DD-4AB0-B40E-08E9356357FD}" type="slidenum">
              <a:rPr kumimoji="0" lang="en-US" altLang="en-US" b="0"/>
              <a:pPr/>
              <a:t>31</a:t>
            </a:fld>
            <a:endParaRPr kumimoji="0" lang="en-US" altLang="en-US" b="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8007E15C-FF47-4DC8-A40D-B4B8E75B687D}"/>
              </a:ext>
            </a:extLst>
          </p:cNvPr>
          <p:cNvSpPr>
            <a:spLocks noGrp="1" noRot="1" noChangeAspect="1" noTextEdit="1"/>
          </p:cNvSpPr>
          <p:nvPr>
            <p:ph type="sldImg"/>
          </p:nvPr>
        </p:nvSpPr>
        <p:spPr>
          <a:ln/>
        </p:spPr>
      </p:sp>
      <p:sp>
        <p:nvSpPr>
          <p:cNvPr id="99331" name="Notes Placeholder 2">
            <a:extLst>
              <a:ext uri="{FF2B5EF4-FFF2-40B4-BE49-F238E27FC236}">
                <a16:creationId xmlns:a16="http://schemas.microsoft.com/office/drawing/2014/main" id="{221095D2-B2D1-44EE-AC23-60BB478C6D2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99332" name="Slide Number Placeholder 3">
            <a:extLst>
              <a:ext uri="{FF2B5EF4-FFF2-40B4-BE49-F238E27FC236}">
                <a16:creationId xmlns:a16="http://schemas.microsoft.com/office/drawing/2014/main" id="{319C956A-8C19-4243-B175-A17024F1556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DDA0F1ED-5439-49E5-B488-9CE481E27C9F}" type="slidenum">
              <a:rPr kumimoji="0" lang="en-US" altLang="en-US" b="0"/>
              <a:pPr/>
              <a:t>32</a:t>
            </a:fld>
            <a:endParaRPr kumimoji="0" lang="en-US" altLang="en-US" b="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719A35DD-28B8-44D7-89CC-8C59ED05321E}"/>
              </a:ext>
            </a:extLst>
          </p:cNvPr>
          <p:cNvSpPr>
            <a:spLocks noGrp="1" noRot="1" noChangeAspect="1" noTextEdit="1"/>
          </p:cNvSpPr>
          <p:nvPr>
            <p:ph type="sldImg"/>
          </p:nvPr>
        </p:nvSpPr>
        <p:spPr>
          <a:ln/>
        </p:spPr>
      </p:sp>
      <p:sp>
        <p:nvSpPr>
          <p:cNvPr id="100355" name="Notes Placeholder 2">
            <a:extLst>
              <a:ext uri="{FF2B5EF4-FFF2-40B4-BE49-F238E27FC236}">
                <a16:creationId xmlns:a16="http://schemas.microsoft.com/office/drawing/2014/main" id="{D2AA325C-C9B2-43C9-B360-2A8EA479B54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00356" name="Slide Number Placeholder 3">
            <a:extLst>
              <a:ext uri="{FF2B5EF4-FFF2-40B4-BE49-F238E27FC236}">
                <a16:creationId xmlns:a16="http://schemas.microsoft.com/office/drawing/2014/main" id="{7FB9EA4E-5143-4281-B3DD-B7D1D910679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17F7810F-56D0-4692-9E9B-4329D86482C3}" type="slidenum">
              <a:rPr kumimoji="0" lang="en-US" altLang="en-US" b="0"/>
              <a:pPr/>
              <a:t>33</a:t>
            </a:fld>
            <a:endParaRPr kumimoji="0" lang="en-US" altLang="en-US" b="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26C20267-022E-4F79-88E7-E9666A86F99F}"/>
              </a:ext>
            </a:extLst>
          </p:cNvPr>
          <p:cNvSpPr>
            <a:spLocks noGrp="1" noRot="1" noChangeAspect="1" noTextEdit="1"/>
          </p:cNvSpPr>
          <p:nvPr>
            <p:ph type="sldImg"/>
          </p:nvPr>
        </p:nvSpPr>
        <p:spPr>
          <a:ln/>
        </p:spPr>
      </p:sp>
      <p:sp>
        <p:nvSpPr>
          <p:cNvPr id="101379" name="Notes Placeholder 2">
            <a:extLst>
              <a:ext uri="{FF2B5EF4-FFF2-40B4-BE49-F238E27FC236}">
                <a16:creationId xmlns:a16="http://schemas.microsoft.com/office/drawing/2014/main" id="{66BDCFA9-06AE-4E17-A042-20EF9C4F477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01380" name="Slide Number Placeholder 3">
            <a:extLst>
              <a:ext uri="{FF2B5EF4-FFF2-40B4-BE49-F238E27FC236}">
                <a16:creationId xmlns:a16="http://schemas.microsoft.com/office/drawing/2014/main" id="{8B3C1067-070D-4883-B75F-4253857863D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E745F2CF-6D34-422C-8238-1479741C92AE}" type="slidenum">
              <a:rPr kumimoji="0" lang="en-US" altLang="en-US" b="0"/>
              <a:pPr/>
              <a:t>34</a:t>
            </a:fld>
            <a:endParaRPr kumimoji="0" lang="en-US" altLang="en-US" b="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E3D26C62-AC13-47B7-855E-6479FC3D44A1}"/>
              </a:ext>
            </a:extLst>
          </p:cNvPr>
          <p:cNvSpPr>
            <a:spLocks noGrp="1" noRot="1" noChangeAspect="1" noTextEdit="1"/>
          </p:cNvSpPr>
          <p:nvPr>
            <p:ph type="sldImg"/>
          </p:nvPr>
        </p:nvSpPr>
        <p:spPr>
          <a:ln/>
        </p:spPr>
      </p:sp>
      <p:sp>
        <p:nvSpPr>
          <p:cNvPr id="102403" name="Notes Placeholder 2">
            <a:extLst>
              <a:ext uri="{FF2B5EF4-FFF2-40B4-BE49-F238E27FC236}">
                <a16:creationId xmlns:a16="http://schemas.microsoft.com/office/drawing/2014/main" id="{8F175A71-6C6E-4C19-B05E-867CA31E221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02404" name="Slide Number Placeholder 3">
            <a:extLst>
              <a:ext uri="{FF2B5EF4-FFF2-40B4-BE49-F238E27FC236}">
                <a16:creationId xmlns:a16="http://schemas.microsoft.com/office/drawing/2014/main" id="{CD79C0A3-625D-42CB-A5E4-59C822620FD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4BE0D506-D850-44CF-AC10-065B84947865}" type="slidenum">
              <a:rPr kumimoji="0" lang="en-US" altLang="en-US" b="0"/>
              <a:pPr/>
              <a:t>35</a:t>
            </a:fld>
            <a:endParaRPr kumimoji="0" lang="en-US" altLang="en-US" b="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0C75288E-C005-43B2-A7CD-DC3B79779BF3}"/>
              </a:ext>
            </a:extLst>
          </p:cNvPr>
          <p:cNvSpPr>
            <a:spLocks noGrp="1" noRot="1" noChangeAspect="1" noTextEdit="1"/>
          </p:cNvSpPr>
          <p:nvPr>
            <p:ph type="sldImg"/>
          </p:nvPr>
        </p:nvSpPr>
        <p:spPr>
          <a:ln/>
        </p:spPr>
      </p:sp>
      <p:sp>
        <p:nvSpPr>
          <p:cNvPr id="103427" name="Notes Placeholder 2">
            <a:extLst>
              <a:ext uri="{FF2B5EF4-FFF2-40B4-BE49-F238E27FC236}">
                <a16:creationId xmlns:a16="http://schemas.microsoft.com/office/drawing/2014/main" id="{B8BBD75F-56D8-4185-9046-1C07978542D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03428" name="Slide Number Placeholder 3">
            <a:extLst>
              <a:ext uri="{FF2B5EF4-FFF2-40B4-BE49-F238E27FC236}">
                <a16:creationId xmlns:a16="http://schemas.microsoft.com/office/drawing/2014/main" id="{A9F26D0D-2265-4266-9C25-609E32BE106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A31E57DB-B5C9-4DAB-AB5E-BE441A47C1C9}" type="slidenum">
              <a:rPr kumimoji="0" lang="en-US" altLang="en-US" b="0"/>
              <a:pPr/>
              <a:t>36</a:t>
            </a:fld>
            <a:endParaRPr kumimoji="0" lang="en-US" altLang="en-US" b="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E44889E5-A43C-44E7-8695-882688A1EB0E}"/>
              </a:ext>
            </a:extLst>
          </p:cNvPr>
          <p:cNvSpPr>
            <a:spLocks noGrp="1" noRot="1" noChangeAspect="1" noTextEdit="1"/>
          </p:cNvSpPr>
          <p:nvPr>
            <p:ph type="sldImg"/>
          </p:nvPr>
        </p:nvSpPr>
        <p:spPr>
          <a:ln/>
        </p:spPr>
      </p:sp>
      <p:sp>
        <p:nvSpPr>
          <p:cNvPr id="104451" name="Notes Placeholder 2">
            <a:extLst>
              <a:ext uri="{FF2B5EF4-FFF2-40B4-BE49-F238E27FC236}">
                <a16:creationId xmlns:a16="http://schemas.microsoft.com/office/drawing/2014/main" id="{4198EE38-4AC8-435C-A654-D0DD08F4956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04452" name="Slide Number Placeholder 3">
            <a:extLst>
              <a:ext uri="{FF2B5EF4-FFF2-40B4-BE49-F238E27FC236}">
                <a16:creationId xmlns:a16="http://schemas.microsoft.com/office/drawing/2014/main" id="{B163B533-4603-4BD2-955B-73BF3787E49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F39F28EF-AE5E-42D7-ABB6-F2D57EAF42FC}" type="slidenum">
              <a:rPr kumimoji="0" lang="en-US" altLang="en-US" b="0"/>
              <a:pPr/>
              <a:t>37</a:t>
            </a:fld>
            <a:endParaRPr kumimoji="0" lang="en-US" altLang="en-US" b="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DF3E4A8C-5EB9-46F1-B1E8-7BD1E0D5F9BE}"/>
              </a:ext>
            </a:extLst>
          </p:cNvPr>
          <p:cNvSpPr>
            <a:spLocks noGrp="1" noRot="1" noChangeAspect="1" noTextEdit="1"/>
          </p:cNvSpPr>
          <p:nvPr>
            <p:ph type="sldImg"/>
          </p:nvPr>
        </p:nvSpPr>
        <p:spPr>
          <a:ln/>
        </p:spPr>
      </p:sp>
      <p:sp>
        <p:nvSpPr>
          <p:cNvPr id="105475" name="Notes Placeholder 2">
            <a:extLst>
              <a:ext uri="{FF2B5EF4-FFF2-40B4-BE49-F238E27FC236}">
                <a16:creationId xmlns:a16="http://schemas.microsoft.com/office/drawing/2014/main" id="{142C229B-E734-4896-A6C0-E17DF49FAF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05476" name="Slide Number Placeholder 3">
            <a:extLst>
              <a:ext uri="{FF2B5EF4-FFF2-40B4-BE49-F238E27FC236}">
                <a16:creationId xmlns:a16="http://schemas.microsoft.com/office/drawing/2014/main" id="{DED157AB-69FD-4DE8-BC03-66E99D97948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A561A985-7B12-4E2B-844D-85D8E31B37DC}" type="slidenum">
              <a:rPr kumimoji="0" lang="en-US" altLang="en-US" b="0"/>
              <a:pPr/>
              <a:t>38</a:t>
            </a:fld>
            <a:endParaRPr kumimoji="0" lang="en-US" altLang="en-US" b="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2659633E-101F-4E1C-8219-070CDB44209C}"/>
              </a:ext>
            </a:extLst>
          </p:cNvPr>
          <p:cNvSpPr>
            <a:spLocks noGrp="1" noRot="1" noChangeAspect="1" noTextEdit="1"/>
          </p:cNvSpPr>
          <p:nvPr>
            <p:ph type="sldImg"/>
          </p:nvPr>
        </p:nvSpPr>
        <p:spPr>
          <a:ln/>
        </p:spPr>
      </p:sp>
      <p:sp>
        <p:nvSpPr>
          <p:cNvPr id="106499" name="Notes Placeholder 2">
            <a:extLst>
              <a:ext uri="{FF2B5EF4-FFF2-40B4-BE49-F238E27FC236}">
                <a16:creationId xmlns:a16="http://schemas.microsoft.com/office/drawing/2014/main" id="{EFAF3F10-C5ED-42D2-8A6A-85C155BAE2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06500" name="Slide Number Placeholder 3">
            <a:extLst>
              <a:ext uri="{FF2B5EF4-FFF2-40B4-BE49-F238E27FC236}">
                <a16:creationId xmlns:a16="http://schemas.microsoft.com/office/drawing/2014/main" id="{9CBCDD75-FFA9-4C1C-8572-B494BF3E8DA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0046D3CF-2C40-4681-9708-FE987AE171D1}" type="slidenum">
              <a:rPr kumimoji="0" lang="en-US" altLang="en-US" b="0"/>
              <a:pPr/>
              <a:t>39</a:t>
            </a:fld>
            <a:endParaRPr kumimoji="0" lang="en-US" altLang="en-US"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1CED9F06-6211-4498-BD75-E14283901A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08B93E33-5381-49E8-B4A0-E55EDB55EA75}" type="slidenum">
              <a:rPr kumimoji="0" lang="en-US" altLang="en-US" b="0"/>
              <a:pPr/>
              <a:t>4</a:t>
            </a:fld>
            <a:endParaRPr kumimoji="0" lang="en-US" altLang="en-US" b="0"/>
          </a:p>
        </p:txBody>
      </p:sp>
      <p:sp>
        <p:nvSpPr>
          <p:cNvPr id="70659" name="Rectangle 2">
            <a:extLst>
              <a:ext uri="{FF2B5EF4-FFF2-40B4-BE49-F238E27FC236}">
                <a16:creationId xmlns:a16="http://schemas.microsoft.com/office/drawing/2014/main" id="{2CA39E47-5BBF-4438-864C-2A491D3BE984}"/>
              </a:ext>
            </a:extLst>
          </p:cNvPr>
          <p:cNvSpPr>
            <a:spLocks noRot="1" noChangeArrowheads="1" noTextEdit="1"/>
          </p:cNvSpPr>
          <p:nvPr>
            <p:ph type="sldImg"/>
          </p:nvPr>
        </p:nvSpPr>
        <p:spPr>
          <a:ln/>
        </p:spPr>
      </p:sp>
      <p:sp>
        <p:nvSpPr>
          <p:cNvPr id="70660" name="Rectangle 3">
            <a:extLst>
              <a:ext uri="{FF2B5EF4-FFF2-40B4-BE49-F238E27FC236}">
                <a16:creationId xmlns:a16="http://schemas.microsoft.com/office/drawing/2014/main" id="{8F9F4C9B-E7B1-47D0-979B-90633A8E9A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F5F9F1A1-7BD9-4B31-A774-8D5F61A05F98}"/>
              </a:ext>
            </a:extLst>
          </p:cNvPr>
          <p:cNvSpPr>
            <a:spLocks noGrp="1" noRot="1" noChangeAspect="1" noTextEdit="1"/>
          </p:cNvSpPr>
          <p:nvPr>
            <p:ph type="sldImg"/>
          </p:nvPr>
        </p:nvSpPr>
        <p:spPr>
          <a:ln/>
        </p:spPr>
      </p:sp>
      <p:sp>
        <p:nvSpPr>
          <p:cNvPr id="107523" name="Notes Placeholder 2">
            <a:extLst>
              <a:ext uri="{FF2B5EF4-FFF2-40B4-BE49-F238E27FC236}">
                <a16:creationId xmlns:a16="http://schemas.microsoft.com/office/drawing/2014/main" id="{544CF6FB-4FA4-4DB3-AD12-3429FE2ECC1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07524" name="Slide Number Placeholder 3">
            <a:extLst>
              <a:ext uri="{FF2B5EF4-FFF2-40B4-BE49-F238E27FC236}">
                <a16:creationId xmlns:a16="http://schemas.microsoft.com/office/drawing/2014/main" id="{2F4E7F14-1380-48D8-BF1D-B439E95D155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499611F3-E9DA-45B1-AD81-9DEE433B370D}" type="slidenum">
              <a:rPr kumimoji="0" lang="en-US" altLang="en-US" b="0"/>
              <a:pPr/>
              <a:t>40</a:t>
            </a:fld>
            <a:endParaRPr kumimoji="0" lang="en-US" altLang="en-US" b="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A81B3EB1-3715-41EA-B1F1-5E0540AD9D03}"/>
              </a:ext>
            </a:extLst>
          </p:cNvPr>
          <p:cNvSpPr>
            <a:spLocks noGrp="1" noRot="1" noChangeAspect="1" noTextEdit="1"/>
          </p:cNvSpPr>
          <p:nvPr>
            <p:ph type="sldImg"/>
          </p:nvPr>
        </p:nvSpPr>
        <p:spPr>
          <a:ln/>
        </p:spPr>
      </p:sp>
      <p:sp>
        <p:nvSpPr>
          <p:cNvPr id="108547" name="Notes Placeholder 2">
            <a:extLst>
              <a:ext uri="{FF2B5EF4-FFF2-40B4-BE49-F238E27FC236}">
                <a16:creationId xmlns:a16="http://schemas.microsoft.com/office/drawing/2014/main" id="{7DCEB65F-6D9A-4D5F-BD5D-566649B042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08548" name="Slide Number Placeholder 3">
            <a:extLst>
              <a:ext uri="{FF2B5EF4-FFF2-40B4-BE49-F238E27FC236}">
                <a16:creationId xmlns:a16="http://schemas.microsoft.com/office/drawing/2014/main" id="{1B9B77DC-2A0A-4C90-9F38-9DDA1AB1DE9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5FE303F7-34A5-4442-B718-FD42D6E07186}" type="slidenum">
              <a:rPr kumimoji="0" lang="en-US" altLang="en-US" b="0"/>
              <a:pPr/>
              <a:t>41</a:t>
            </a:fld>
            <a:endParaRPr kumimoji="0" lang="en-US" altLang="en-US" b="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80744D6A-4730-455B-8530-A9D0F2317DFB}"/>
              </a:ext>
            </a:extLst>
          </p:cNvPr>
          <p:cNvSpPr>
            <a:spLocks noGrp="1" noRot="1" noChangeAspect="1" noTextEdit="1"/>
          </p:cNvSpPr>
          <p:nvPr>
            <p:ph type="sldImg"/>
          </p:nvPr>
        </p:nvSpPr>
        <p:spPr>
          <a:ln/>
        </p:spPr>
      </p:sp>
      <p:sp>
        <p:nvSpPr>
          <p:cNvPr id="109571" name="Notes Placeholder 2">
            <a:extLst>
              <a:ext uri="{FF2B5EF4-FFF2-40B4-BE49-F238E27FC236}">
                <a16:creationId xmlns:a16="http://schemas.microsoft.com/office/drawing/2014/main" id="{9EFC7515-512D-4F3C-99DB-8C9CA9D593C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09572" name="Slide Number Placeholder 3">
            <a:extLst>
              <a:ext uri="{FF2B5EF4-FFF2-40B4-BE49-F238E27FC236}">
                <a16:creationId xmlns:a16="http://schemas.microsoft.com/office/drawing/2014/main" id="{1A428235-B572-4214-9082-43F8EF224D5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17FA0D71-32A7-459E-8405-D6BEBC46E54A}" type="slidenum">
              <a:rPr kumimoji="0" lang="en-US" altLang="en-US" b="0"/>
              <a:pPr/>
              <a:t>42</a:t>
            </a:fld>
            <a:endParaRPr kumimoji="0" lang="en-US" altLang="en-US" b="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10EE6B02-8308-4CB2-9DB3-7FC73CE6BD56}"/>
              </a:ext>
            </a:extLst>
          </p:cNvPr>
          <p:cNvSpPr>
            <a:spLocks noGrp="1" noRot="1" noChangeAspect="1" noTextEdit="1"/>
          </p:cNvSpPr>
          <p:nvPr>
            <p:ph type="sldImg"/>
          </p:nvPr>
        </p:nvSpPr>
        <p:spPr>
          <a:ln/>
        </p:spPr>
      </p:sp>
      <p:sp>
        <p:nvSpPr>
          <p:cNvPr id="110595" name="Notes Placeholder 2">
            <a:extLst>
              <a:ext uri="{FF2B5EF4-FFF2-40B4-BE49-F238E27FC236}">
                <a16:creationId xmlns:a16="http://schemas.microsoft.com/office/drawing/2014/main" id="{76E690AE-8CAC-40C7-B2E2-9CFE6D8EE1E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10596" name="Slide Number Placeholder 3">
            <a:extLst>
              <a:ext uri="{FF2B5EF4-FFF2-40B4-BE49-F238E27FC236}">
                <a16:creationId xmlns:a16="http://schemas.microsoft.com/office/drawing/2014/main" id="{83765014-536F-4861-9C44-5E51DE1EEB3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7BE07189-7C29-4C5D-B872-4FC1B36C35A9}" type="slidenum">
              <a:rPr kumimoji="0" lang="en-US" altLang="en-US" b="0"/>
              <a:pPr/>
              <a:t>43</a:t>
            </a:fld>
            <a:endParaRPr kumimoji="0" lang="en-US" altLang="en-US" b="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41E432D9-1D8C-4D4E-98BD-09559762B1A2}"/>
              </a:ext>
            </a:extLst>
          </p:cNvPr>
          <p:cNvSpPr>
            <a:spLocks noGrp="1" noRot="1" noChangeAspect="1" noTextEdit="1"/>
          </p:cNvSpPr>
          <p:nvPr>
            <p:ph type="sldImg"/>
          </p:nvPr>
        </p:nvSpPr>
        <p:spPr>
          <a:ln/>
        </p:spPr>
      </p:sp>
      <p:sp>
        <p:nvSpPr>
          <p:cNvPr id="111619" name="Notes Placeholder 2">
            <a:extLst>
              <a:ext uri="{FF2B5EF4-FFF2-40B4-BE49-F238E27FC236}">
                <a16:creationId xmlns:a16="http://schemas.microsoft.com/office/drawing/2014/main" id="{3CFC323A-14E4-4E05-BC43-65F8B8E9D79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11620" name="Slide Number Placeholder 3">
            <a:extLst>
              <a:ext uri="{FF2B5EF4-FFF2-40B4-BE49-F238E27FC236}">
                <a16:creationId xmlns:a16="http://schemas.microsoft.com/office/drawing/2014/main" id="{2DC447BF-FD2D-49BF-809D-A62CED982E0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B1A68AC8-1F2E-45D7-AE62-C828885196D8}" type="slidenum">
              <a:rPr kumimoji="0" lang="en-US" altLang="en-US" b="0"/>
              <a:pPr/>
              <a:t>44</a:t>
            </a:fld>
            <a:endParaRPr kumimoji="0" lang="en-US" altLang="en-US" b="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A57AE4C9-2086-499A-A818-A6F694B298C4}"/>
              </a:ext>
            </a:extLst>
          </p:cNvPr>
          <p:cNvSpPr>
            <a:spLocks noGrp="1" noRot="1" noChangeAspect="1" noTextEdit="1"/>
          </p:cNvSpPr>
          <p:nvPr>
            <p:ph type="sldImg"/>
          </p:nvPr>
        </p:nvSpPr>
        <p:spPr>
          <a:ln/>
        </p:spPr>
      </p:sp>
      <p:sp>
        <p:nvSpPr>
          <p:cNvPr id="112643" name="Notes Placeholder 2">
            <a:extLst>
              <a:ext uri="{FF2B5EF4-FFF2-40B4-BE49-F238E27FC236}">
                <a16:creationId xmlns:a16="http://schemas.microsoft.com/office/drawing/2014/main" id="{A3B1FACD-DB98-4B80-AE5E-6099E58469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12644" name="Slide Number Placeholder 3">
            <a:extLst>
              <a:ext uri="{FF2B5EF4-FFF2-40B4-BE49-F238E27FC236}">
                <a16:creationId xmlns:a16="http://schemas.microsoft.com/office/drawing/2014/main" id="{BDF8D67E-053D-4C71-B754-595F5E1F002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30F1FF6B-816E-43F4-9C31-DEF7BDCD850B}" type="slidenum">
              <a:rPr kumimoji="0" lang="en-US" altLang="en-US" b="0"/>
              <a:pPr/>
              <a:t>45</a:t>
            </a:fld>
            <a:endParaRPr kumimoji="0" lang="en-US" altLang="en-US" b="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C9B95F58-1008-4FD6-8EC3-DC7C87A7F80D}"/>
              </a:ext>
            </a:extLst>
          </p:cNvPr>
          <p:cNvSpPr>
            <a:spLocks noGrp="1" noRot="1" noChangeAspect="1" noTextEdit="1"/>
          </p:cNvSpPr>
          <p:nvPr>
            <p:ph type="sldImg"/>
          </p:nvPr>
        </p:nvSpPr>
        <p:spPr>
          <a:ln/>
        </p:spPr>
      </p:sp>
      <p:sp>
        <p:nvSpPr>
          <p:cNvPr id="113667" name="Notes Placeholder 2">
            <a:extLst>
              <a:ext uri="{FF2B5EF4-FFF2-40B4-BE49-F238E27FC236}">
                <a16:creationId xmlns:a16="http://schemas.microsoft.com/office/drawing/2014/main" id="{8399E135-01C9-412E-AB66-FE97315F6FE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13668" name="Slide Number Placeholder 3">
            <a:extLst>
              <a:ext uri="{FF2B5EF4-FFF2-40B4-BE49-F238E27FC236}">
                <a16:creationId xmlns:a16="http://schemas.microsoft.com/office/drawing/2014/main" id="{749C456F-C6BD-4258-B3C1-EB1A118A8B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47581D3A-996B-4A64-87FA-C85DE75118FD}" type="slidenum">
              <a:rPr kumimoji="0" lang="en-US" altLang="en-US" b="0"/>
              <a:pPr/>
              <a:t>46</a:t>
            </a:fld>
            <a:endParaRPr kumimoji="0" lang="en-US" altLang="en-US" b="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AD16B81A-C2E4-48AE-905E-67F7930D8816}"/>
              </a:ext>
            </a:extLst>
          </p:cNvPr>
          <p:cNvSpPr>
            <a:spLocks noGrp="1" noRot="1" noChangeAspect="1" noTextEdit="1"/>
          </p:cNvSpPr>
          <p:nvPr>
            <p:ph type="sldImg"/>
          </p:nvPr>
        </p:nvSpPr>
        <p:spPr>
          <a:ln/>
        </p:spPr>
      </p:sp>
      <p:sp>
        <p:nvSpPr>
          <p:cNvPr id="114691" name="Notes Placeholder 2">
            <a:extLst>
              <a:ext uri="{FF2B5EF4-FFF2-40B4-BE49-F238E27FC236}">
                <a16:creationId xmlns:a16="http://schemas.microsoft.com/office/drawing/2014/main" id="{35E996D7-9B81-4A5D-B54F-127D45B6547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14692" name="Slide Number Placeholder 3">
            <a:extLst>
              <a:ext uri="{FF2B5EF4-FFF2-40B4-BE49-F238E27FC236}">
                <a16:creationId xmlns:a16="http://schemas.microsoft.com/office/drawing/2014/main" id="{D7AAB54C-9AB7-4DCA-9BE1-0EBA16B6814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88C0AAF7-630B-46B0-BE5E-81E0E3570E61}" type="slidenum">
              <a:rPr kumimoji="0" lang="en-US" altLang="en-US" b="0"/>
              <a:pPr/>
              <a:t>47</a:t>
            </a:fld>
            <a:endParaRPr kumimoji="0" lang="en-US" altLang="en-US" b="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7EC67FA3-E8B7-4149-8D6C-9C83DA879677}"/>
              </a:ext>
            </a:extLst>
          </p:cNvPr>
          <p:cNvSpPr>
            <a:spLocks noGrp="1" noRot="1" noChangeAspect="1" noTextEdit="1"/>
          </p:cNvSpPr>
          <p:nvPr>
            <p:ph type="sldImg"/>
          </p:nvPr>
        </p:nvSpPr>
        <p:spPr>
          <a:ln/>
        </p:spPr>
      </p:sp>
      <p:sp>
        <p:nvSpPr>
          <p:cNvPr id="115715" name="Notes Placeholder 2">
            <a:extLst>
              <a:ext uri="{FF2B5EF4-FFF2-40B4-BE49-F238E27FC236}">
                <a16:creationId xmlns:a16="http://schemas.microsoft.com/office/drawing/2014/main" id="{CC713E14-EA79-4343-9188-76BF256C353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15716" name="Slide Number Placeholder 3">
            <a:extLst>
              <a:ext uri="{FF2B5EF4-FFF2-40B4-BE49-F238E27FC236}">
                <a16:creationId xmlns:a16="http://schemas.microsoft.com/office/drawing/2014/main" id="{FD4F2F60-1DA6-42B0-A376-15D7E5E22C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A3EE3B86-F956-4C60-9CDA-9F2141C581F4}" type="slidenum">
              <a:rPr kumimoji="0" lang="en-US" altLang="en-US" b="0"/>
              <a:pPr/>
              <a:t>48</a:t>
            </a:fld>
            <a:endParaRPr kumimoji="0" lang="en-US" altLang="en-US" b="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6D335EBA-81B2-4525-AB72-36E1E53F5A8F}"/>
              </a:ext>
            </a:extLst>
          </p:cNvPr>
          <p:cNvSpPr>
            <a:spLocks noGrp="1" noRot="1" noChangeAspect="1" noTextEdit="1"/>
          </p:cNvSpPr>
          <p:nvPr>
            <p:ph type="sldImg"/>
          </p:nvPr>
        </p:nvSpPr>
        <p:spPr>
          <a:ln/>
        </p:spPr>
      </p:sp>
      <p:sp>
        <p:nvSpPr>
          <p:cNvPr id="116739" name="Notes Placeholder 2">
            <a:extLst>
              <a:ext uri="{FF2B5EF4-FFF2-40B4-BE49-F238E27FC236}">
                <a16:creationId xmlns:a16="http://schemas.microsoft.com/office/drawing/2014/main" id="{E9D2F518-40F4-4057-AC55-2FC5F32B48D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16740" name="Slide Number Placeholder 3">
            <a:extLst>
              <a:ext uri="{FF2B5EF4-FFF2-40B4-BE49-F238E27FC236}">
                <a16:creationId xmlns:a16="http://schemas.microsoft.com/office/drawing/2014/main" id="{2CBB4A20-EB95-472E-B391-6E3BEA7361F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BD41857E-18EC-4AAB-AC20-B5CED2DE41EA}" type="slidenum">
              <a:rPr kumimoji="0" lang="en-US" altLang="en-US" b="0"/>
              <a:pPr/>
              <a:t>49</a:t>
            </a:fld>
            <a:endParaRPr kumimoji="0" lang="en-US" altLang="en-US"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B984A63A-4EC1-4601-9679-406D3D6934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5957E3BF-DB0F-4F25-AAC0-51CF10D13C04}" type="slidenum">
              <a:rPr kumimoji="0" lang="en-US" altLang="en-US" b="0"/>
              <a:pPr/>
              <a:t>5</a:t>
            </a:fld>
            <a:endParaRPr kumimoji="0" lang="en-US" altLang="en-US" b="0"/>
          </a:p>
        </p:txBody>
      </p:sp>
      <p:sp>
        <p:nvSpPr>
          <p:cNvPr id="71683" name="Rectangle 2">
            <a:extLst>
              <a:ext uri="{FF2B5EF4-FFF2-40B4-BE49-F238E27FC236}">
                <a16:creationId xmlns:a16="http://schemas.microsoft.com/office/drawing/2014/main" id="{363EB867-9351-41C3-9B27-A355FF3F711D}"/>
              </a:ext>
            </a:extLst>
          </p:cNvPr>
          <p:cNvSpPr>
            <a:spLocks noRot="1" noChangeArrowheads="1" noTextEdit="1"/>
          </p:cNvSpPr>
          <p:nvPr>
            <p:ph type="sldImg"/>
          </p:nvPr>
        </p:nvSpPr>
        <p:spPr>
          <a:ln/>
        </p:spPr>
      </p:sp>
      <p:sp>
        <p:nvSpPr>
          <p:cNvPr id="71684" name="Rectangle 3">
            <a:extLst>
              <a:ext uri="{FF2B5EF4-FFF2-40B4-BE49-F238E27FC236}">
                <a16:creationId xmlns:a16="http://schemas.microsoft.com/office/drawing/2014/main" id="{926345B7-2B60-49CB-8830-A8E59F73D2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46BA07EB-F202-4E35-A129-24B6B7F5C5DF}"/>
              </a:ext>
            </a:extLst>
          </p:cNvPr>
          <p:cNvSpPr>
            <a:spLocks noGrp="1" noRot="1" noChangeAspect="1" noTextEdit="1"/>
          </p:cNvSpPr>
          <p:nvPr>
            <p:ph type="sldImg"/>
          </p:nvPr>
        </p:nvSpPr>
        <p:spPr>
          <a:ln/>
        </p:spPr>
      </p:sp>
      <p:sp>
        <p:nvSpPr>
          <p:cNvPr id="117763" name="Notes Placeholder 2">
            <a:extLst>
              <a:ext uri="{FF2B5EF4-FFF2-40B4-BE49-F238E27FC236}">
                <a16:creationId xmlns:a16="http://schemas.microsoft.com/office/drawing/2014/main" id="{5CB5D004-3E6D-4460-A2DB-B99F0FC54DF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17764" name="Slide Number Placeholder 3">
            <a:extLst>
              <a:ext uri="{FF2B5EF4-FFF2-40B4-BE49-F238E27FC236}">
                <a16:creationId xmlns:a16="http://schemas.microsoft.com/office/drawing/2014/main" id="{AC992D4D-2796-4524-AE27-B03C86E5D75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8B5BECB8-6BF5-4749-8B43-D54338C5365D}" type="slidenum">
              <a:rPr kumimoji="0" lang="en-US" altLang="en-US" b="0"/>
              <a:pPr/>
              <a:t>50</a:t>
            </a:fld>
            <a:endParaRPr kumimoji="0" lang="en-US" altLang="en-US" b="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D75BD420-14C1-4CDB-B9B4-A91420F28548}"/>
              </a:ext>
            </a:extLst>
          </p:cNvPr>
          <p:cNvSpPr>
            <a:spLocks noGrp="1" noRot="1" noChangeAspect="1" noTextEdit="1"/>
          </p:cNvSpPr>
          <p:nvPr>
            <p:ph type="sldImg"/>
          </p:nvPr>
        </p:nvSpPr>
        <p:spPr>
          <a:ln/>
        </p:spPr>
      </p:sp>
      <p:sp>
        <p:nvSpPr>
          <p:cNvPr id="118787" name="Notes Placeholder 2">
            <a:extLst>
              <a:ext uri="{FF2B5EF4-FFF2-40B4-BE49-F238E27FC236}">
                <a16:creationId xmlns:a16="http://schemas.microsoft.com/office/drawing/2014/main" id="{A1E981F8-8DC8-4332-B12E-7646A48EA59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18788" name="Slide Number Placeholder 3">
            <a:extLst>
              <a:ext uri="{FF2B5EF4-FFF2-40B4-BE49-F238E27FC236}">
                <a16:creationId xmlns:a16="http://schemas.microsoft.com/office/drawing/2014/main" id="{DD203A2F-4416-48FF-AF8A-FD7660A8F32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B12B379C-1CDA-44D5-8B11-1F90D79B5A8E}" type="slidenum">
              <a:rPr kumimoji="0" lang="en-US" altLang="en-US" b="0"/>
              <a:pPr/>
              <a:t>51</a:t>
            </a:fld>
            <a:endParaRPr kumimoji="0" lang="en-US" altLang="en-US" b="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44EBEAD0-12AC-48ED-9372-C9FF60180835}"/>
              </a:ext>
            </a:extLst>
          </p:cNvPr>
          <p:cNvSpPr>
            <a:spLocks noGrp="1" noRot="1" noChangeAspect="1" noTextEdit="1"/>
          </p:cNvSpPr>
          <p:nvPr>
            <p:ph type="sldImg"/>
          </p:nvPr>
        </p:nvSpPr>
        <p:spPr>
          <a:ln/>
        </p:spPr>
      </p:sp>
      <p:sp>
        <p:nvSpPr>
          <p:cNvPr id="119811" name="Notes Placeholder 2">
            <a:extLst>
              <a:ext uri="{FF2B5EF4-FFF2-40B4-BE49-F238E27FC236}">
                <a16:creationId xmlns:a16="http://schemas.microsoft.com/office/drawing/2014/main" id="{F383358A-196B-4FD7-987F-05E65F22FFC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19812" name="Slide Number Placeholder 3">
            <a:extLst>
              <a:ext uri="{FF2B5EF4-FFF2-40B4-BE49-F238E27FC236}">
                <a16:creationId xmlns:a16="http://schemas.microsoft.com/office/drawing/2014/main" id="{9C1E066D-336E-4B06-9BE0-0C391DC1C85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DFE02EB3-59CC-4428-A0DC-150902D08FC6}" type="slidenum">
              <a:rPr kumimoji="0" lang="en-US" altLang="en-US" b="0"/>
              <a:pPr/>
              <a:t>52</a:t>
            </a:fld>
            <a:endParaRPr kumimoji="0" lang="en-US" altLang="en-US" b="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E4EC626D-C56D-4B58-960E-D90C9B2D9EA0}"/>
              </a:ext>
            </a:extLst>
          </p:cNvPr>
          <p:cNvSpPr>
            <a:spLocks noGrp="1" noRot="1" noChangeAspect="1" noTextEdit="1"/>
          </p:cNvSpPr>
          <p:nvPr>
            <p:ph type="sldImg"/>
          </p:nvPr>
        </p:nvSpPr>
        <p:spPr>
          <a:ln/>
        </p:spPr>
      </p:sp>
      <p:sp>
        <p:nvSpPr>
          <p:cNvPr id="120835" name="Notes Placeholder 2">
            <a:extLst>
              <a:ext uri="{FF2B5EF4-FFF2-40B4-BE49-F238E27FC236}">
                <a16:creationId xmlns:a16="http://schemas.microsoft.com/office/drawing/2014/main" id="{151CF6A5-C125-4522-98E0-B260DE0E445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20836" name="Slide Number Placeholder 3">
            <a:extLst>
              <a:ext uri="{FF2B5EF4-FFF2-40B4-BE49-F238E27FC236}">
                <a16:creationId xmlns:a16="http://schemas.microsoft.com/office/drawing/2014/main" id="{14E35334-4B5D-48F4-9D21-5FCF607A8F3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96DB8623-FA02-44B7-82DF-9B9F07BD7650}" type="slidenum">
              <a:rPr kumimoji="0" lang="en-US" altLang="en-US" b="0"/>
              <a:pPr/>
              <a:t>53</a:t>
            </a:fld>
            <a:endParaRPr kumimoji="0" lang="en-US" altLang="en-US" b="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57D0E2C2-00F7-43B8-A663-93ED97D0E324}"/>
              </a:ext>
            </a:extLst>
          </p:cNvPr>
          <p:cNvSpPr>
            <a:spLocks noGrp="1" noRot="1" noChangeAspect="1" noTextEdit="1"/>
          </p:cNvSpPr>
          <p:nvPr>
            <p:ph type="sldImg"/>
          </p:nvPr>
        </p:nvSpPr>
        <p:spPr>
          <a:ln/>
        </p:spPr>
      </p:sp>
      <p:sp>
        <p:nvSpPr>
          <p:cNvPr id="121859" name="Notes Placeholder 2">
            <a:extLst>
              <a:ext uri="{FF2B5EF4-FFF2-40B4-BE49-F238E27FC236}">
                <a16:creationId xmlns:a16="http://schemas.microsoft.com/office/drawing/2014/main" id="{3ECA6A4E-0320-4953-A496-FDB810D7BB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21860" name="Slide Number Placeholder 3">
            <a:extLst>
              <a:ext uri="{FF2B5EF4-FFF2-40B4-BE49-F238E27FC236}">
                <a16:creationId xmlns:a16="http://schemas.microsoft.com/office/drawing/2014/main" id="{CAEB8253-7596-4B29-BC17-1798CCA3725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A3E426AD-9833-43B2-92AF-F6DD43134C56}" type="slidenum">
              <a:rPr kumimoji="0" lang="en-US" altLang="en-US" b="0"/>
              <a:pPr/>
              <a:t>54</a:t>
            </a:fld>
            <a:endParaRPr kumimoji="0" lang="en-US" altLang="en-US" b="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CACE2515-2520-4C29-9668-710D7F623E45}"/>
              </a:ext>
            </a:extLst>
          </p:cNvPr>
          <p:cNvSpPr>
            <a:spLocks noGrp="1" noRot="1" noChangeAspect="1" noTextEdit="1"/>
          </p:cNvSpPr>
          <p:nvPr>
            <p:ph type="sldImg"/>
          </p:nvPr>
        </p:nvSpPr>
        <p:spPr>
          <a:ln/>
        </p:spPr>
      </p:sp>
      <p:sp>
        <p:nvSpPr>
          <p:cNvPr id="122883" name="Notes Placeholder 2">
            <a:extLst>
              <a:ext uri="{FF2B5EF4-FFF2-40B4-BE49-F238E27FC236}">
                <a16:creationId xmlns:a16="http://schemas.microsoft.com/office/drawing/2014/main" id="{2F2778CE-FCB7-47FA-9CD0-6EDB843B98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22884" name="Slide Number Placeholder 3">
            <a:extLst>
              <a:ext uri="{FF2B5EF4-FFF2-40B4-BE49-F238E27FC236}">
                <a16:creationId xmlns:a16="http://schemas.microsoft.com/office/drawing/2014/main" id="{51810220-E52F-4684-91EC-26C51886BC6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11CE8BBD-8C81-4138-9F4A-D90BB6A91D95}" type="slidenum">
              <a:rPr kumimoji="0" lang="en-US" altLang="en-US" b="0"/>
              <a:pPr/>
              <a:t>55</a:t>
            </a:fld>
            <a:endParaRPr kumimoji="0" lang="en-US" altLang="en-US" b="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6A42F860-06D0-4362-8F4B-57063F5CE154}"/>
              </a:ext>
            </a:extLst>
          </p:cNvPr>
          <p:cNvSpPr>
            <a:spLocks noGrp="1" noRot="1" noChangeAspect="1" noTextEdit="1"/>
          </p:cNvSpPr>
          <p:nvPr>
            <p:ph type="sldImg"/>
          </p:nvPr>
        </p:nvSpPr>
        <p:spPr>
          <a:ln/>
        </p:spPr>
      </p:sp>
      <p:sp>
        <p:nvSpPr>
          <p:cNvPr id="123907" name="Notes Placeholder 2">
            <a:extLst>
              <a:ext uri="{FF2B5EF4-FFF2-40B4-BE49-F238E27FC236}">
                <a16:creationId xmlns:a16="http://schemas.microsoft.com/office/drawing/2014/main" id="{77525BA7-5CA8-4CEC-B1E2-F283C6BCE2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23908" name="Slide Number Placeholder 3">
            <a:extLst>
              <a:ext uri="{FF2B5EF4-FFF2-40B4-BE49-F238E27FC236}">
                <a16:creationId xmlns:a16="http://schemas.microsoft.com/office/drawing/2014/main" id="{8498E02C-645E-4367-B7DF-3E12FF7132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41F7CD5C-C5FB-42E0-A2F8-739EBBA16CE6}" type="slidenum">
              <a:rPr kumimoji="0" lang="en-US" altLang="en-US" b="0"/>
              <a:pPr/>
              <a:t>56</a:t>
            </a:fld>
            <a:endParaRPr kumimoji="0" lang="en-US" altLang="en-US" b="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2AF27252-0C72-45D5-9A5A-AE6D46ECABE1}"/>
              </a:ext>
            </a:extLst>
          </p:cNvPr>
          <p:cNvSpPr>
            <a:spLocks noGrp="1" noRot="1" noChangeAspect="1" noTextEdit="1"/>
          </p:cNvSpPr>
          <p:nvPr>
            <p:ph type="sldImg"/>
          </p:nvPr>
        </p:nvSpPr>
        <p:spPr>
          <a:ln/>
        </p:spPr>
      </p:sp>
      <p:sp>
        <p:nvSpPr>
          <p:cNvPr id="124931" name="Notes Placeholder 2">
            <a:extLst>
              <a:ext uri="{FF2B5EF4-FFF2-40B4-BE49-F238E27FC236}">
                <a16:creationId xmlns:a16="http://schemas.microsoft.com/office/drawing/2014/main" id="{5EC3ABF2-FA26-4BBB-A425-C31489B522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24932" name="Slide Number Placeholder 3">
            <a:extLst>
              <a:ext uri="{FF2B5EF4-FFF2-40B4-BE49-F238E27FC236}">
                <a16:creationId xmlns:a16="http://schemas.microsoft.com/office/drawing/2014/main" id="{8D6B447B-C584-40E0-AF13-2D29114064E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4CB9FA81-4082-44B0-B33F-54C0BE6C77FA}" type="slidenum">
              <a:rPr kumimoji="0" lang="en-US" altLang="en-US" b="0"/>
              <a:pPr/>
              <a:t>57</a:t>
            </a:fld>
            <a:endParaRPr kumimoji="0" lang="en-US" altLang="en-US" b="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36338974-3416-4181-B964-D93F847794F1}"/>
              </a:ext>
            </a:extLst>
          </p:cNvPr>
          <p:cNvSpPr>
            <a:spLocks noGrp="1" noRot="1" noChangeAspect="1" noTextEdit="1"/>
          </p:cNvSpPr>
          <p:nvPr>
            <p:ph type="sldImg"/>
          </p:nvPr>
        </p:nvSpPr>
        <p:spPr>
          <a:ln/>
        </p:spPr>
      </p:sp>
      <p:sp>
        <p:nvSpPr>
          <p:cNvPr id="125955" name="Notes Placeholder 2">
            <a:extLst>
              <a:ext uri="{FF2B5EF4-FFF2-40B4-BE49-F238E27FC236}">
                <a16:creationId xmlns:a16="http://schemas.microsoft.com/office/drawing/2014/main" id="{6D413C55-CC5E-4DA3-8707-BCAF50829A9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25956" name="Slide Number Placeholder 3">
            <a:extLst>
              <a:ext uri="{FF2B5EF4-FFF2-40B4-BE49-F238E27FC236}">
                <a16:creationId xmlns:a16="http://schemas.microsoft.com/office/drawing/2014/main" id="{E4B07FD4-50F9-46E4-8FC3-C373460DF00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ACB83ED7-374B-45BF-BA67-4FA4E652C13D}" type="slidenum">
              <a:rPr kumimoji="0" lang="en-US" altLang="en-US" b="0"/>
              <a:pPr/>
              <a:t>58</a:t>
            </a:fld>
            <a:endParaRPr kumimoji="0" lang="en-US" altLang="en-US" b="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D9AAFB37-24A1-4879-A309-B438E11A1002}"/>
              </a:ext>
            </a:extLst>
          </p:cNvPr>
          <p:cNvSpPr>
            <a:spLocks noGrp="1" noRot="1" noChangeAspect="1" noTextEdit="1"/>
          </p:cNvSpPr>
          <p:nvPr>
            <p:ph type="sldImg"/>
          </p:nvPr>
        </p:nvSpPr>
        <p:spPr>
          <a:ln/>
        </p:spPr>
      </p:sp>
      <p:sp>
        <p:nvSpPr>
          <p:cNvPr id="126979" name="Notes Placeholder 2">
            <a:extLst>
              <a:ext uri="{FF2B5EF4-FFF2-40B4-BE49-F238E27FC236}">
                <a16:creationId xmlns:a16="http://schemas.microsoft.com/office/drawing/2014/main" id="{0FE85DFE-4127-4A0C-B080-75DB0651C0D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26980" name="Slide Number Placeholder 3">
            <a:extLst>
              <a:ext uri="{FF2B5EF4-FFF2-40B4-BE49-F238E27FC236}">
                <a16:creationId xmlns:a16="http://schemas.microsoft.com/office/drawing/2014/main" id="{E1F21B17-49C0-40DB-B7D3-B7E60671FA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F6B3807F-F691-47C1-AB52-5F460094CAA0}" type="slidenum">
              <a:rPr kumimoji="0" lang="en-US" altLang="en-US" b="0"/>
              <a:pPr/>
              <a:t>59</a:t>
            </a:fld>
            <a:endParaRPr kumimoji="0" lang="en-US" altLang="en-US"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EBD42C5-7850-45C8-ADD0-E801788335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527B3A34-9D67-43CD-9327-0DD6D0DBA094}" type="slidenum">
              <a:rPr kumimoji="0" lang="en-US" altLang="en-US" b="0"/>
              <a:pPr/>
              <a:t>6</a:t>
            </a:fld>
            <a:endParaRPr kumimoji="0" lang="en-US" altLang="en-US" b="0"/>
          </a:p>
        </p:txBody>
      </p:sp>
      <p:sp>
        <p:nvSpPr>
          <p:cNvPr id="72707" name="Rectangle 2">
            <a:extLst>
              <a:ext uri="{FF2B5EF4-FFF2-40B4-BE49-F238E27FC236}">
                <a16:creationId xmlns:a16="http://schemas.microsoft.com/office/drawing/2014/main" id="{3B5E06BD-DB2F-4796-9543-7258005654B1}"/>
              </a:ext>
            </a:extLst>
          </p:cNvPr>
          <p:cNvSpPr>
            <a:spLocks noRot="1" noChangeArrowheads="1" noTextEdit="1"/>
          </p:cNvSpPr>
          <p:nvPr>
            <p:ph type="sldImg"/>
          </p:nvPr>
        </p:nvSpPr>
        <p:spPr>
          <a:ln/>
        </p:spPr>
      </p:sp>
      <p:sp>
        <p:nvSpPr>
          <p:cNvPr id="72708" name="Rectangle 3">
            <a:extLst>
              <a:ext uri="{FF2B5EF4-FFF2-40B4-BE49-F238E27FC236}">
                <a16:creationId xmlns:a16="http://schemas.microsoft.com/office/drawing/2014/main" id="{0DCB6756-BCEC-4B10-BE72-FFF1681275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0E3A2C6E-091F-438D-AC41-2AF906D773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C6057483-EB20-4FF2-B273-A25D75271B94}" type="slidenum">
              <a:rPr kumimoji="0" lang="en-US" altLang="en-US" b="0"/>
              <a:pPr/>
              <a:t>60</a:t>
            </a:fld>
            <a:endParaRPr kumimoji="0" lang="en-US" altLang="en-US" b="0"/>
          </a:p>
        </p:txBody>
      </p:sp>
      <p:sp>
        <p:nvSpPr>
          <p:cNvPr id="128003" name="Rectangle 2">
            <a:extLst>
              <a:ext uri="{FF2B5EF4-FFF2-40B4-BE49-F238E27FC236}">
                <a16:creationId xmlns:a16="http://schemas.microsoft.com/office/drawing/2014/main" id="{83190F46-779C-4776-8DA0-EE2AC974C0F4}"/>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83DCCB94-13AB-41A6-A197-9B1A30A051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7ABB9895-CB55-450E-9A1F-D82EFE07DE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F3D2FD9F-3932-43B7-8B91-D3B23C974439}" type="slidenum">
              <a:rPr kumimoji="0" lang="en-US" altLang="en-US" b="0"/>
              <a:pPr/>
              <a:t>7</a:t>
            </a:fld>
            <a:endParaRPr kumimoji="0" lang="en-US" altLang="en-US" b="0"/>
          </a:p>
        </p:txBody>
      </p:sp>
      <p:sp>
        <p:nvSpPr>
          <p:cNvPr id="73731" name="Rectangle 2">
            <a:extLst>
              <a:ext uri="{FF2B5EF4-FFF2-40B4-BE49-F238E27FC236}">
                <a16:creationId xmlns:a16="http://schemas.microsoft.com/office/drawing/2014/main" id="{C259D682-C2AB-4B34-9602-31A78B068D2B}"/>
              </a:ext>
            </a:extLst>
          </p:cNvPr>
          <p:cNvSpPr>
            <a:spLocks noRot="1" noChangeArrowheads="1" noTextEdit="1"/>
          </p:cNvSpPr>
          <p:nvPr>
            <p:ph type="sldImg"/>
          </p:nvPr>
        </p:nvSpPr>
        <p:spPr>
          <a:ln/>
        </p:spPr>
      </p:sp>
      <p:sp>
        <p:nvSpPr>
          <p:cNvPr id="73732" name="Rectangle 3">
            <a:extLst>
              <a:ext uri="{FF2B5EF4-FFF2-40B4-BE49-F238E27FC236}">
                <a16:creationId xmlns:a16="http://schemas.microsoft.com/office/drawing/2014/main" id="{18E02E76-9EC2-4DAC-837B-E485F6442B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84F1AC79-B0B8-4736-88EE-269BEFE6DC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0B4A0231-42EE-4F83-81FB-F6708B1F29BF}" type="slidenum">
              <a:rPr kumimoji="0" lang="en-US" altLang="en-US" b="0"/>
              <a:pPr/>
              <a:t>8</a:t>
            </a:fld>
            <a:endParaRPr kumimoji="0" lang="en-US" altLang="en-US" b="0"/>
          </a:p>
        </p:txBody>
      </p:sp>
      <p:sp>
        <p:nvSpPr>
          <p:cNvPr id="74755" name="Rectangle 2">
            <a:extLst>
              <a:ext uri="{FF2B5EF4-FFF2-40B4-BE49-F238E27FC236}">
                <a16:creationId xmlns:a16="http://schemas.microsoft.com/office/drawing/2014/main" id="{E4B87451-2578-466E-A036-68C3D983BC56}"/>
              </a:ext>
            </a:extLst>
          </p:cNvPr>
          <p:cNvSpPr>
            <a:spLocks noRot="1" noChangeArrowheads="1" noTextEdit="1"/>
          </p:cNvSpPr>
          <p:nvPr>
            <p:ph type="sldImg"/>
          </p:nvPr>
        </p:nvSpPr>
        <p:spPr>
          <a:ln/>
        </p:spPr>
      </p:sp>
      <p:sp>
        <p:nvSpPr>
          <p:cNvPr id="74756" name="Rectangle 3">
            <a:extLst>
              <a:ext uri="{FF2B5EF4-FFF2-40B4-BE49-F238E27FC236}">
                <a16:creationId xmlns:a16="http://schemas.microsoft.com/office/drawing/2014/main" id="{1C726ACC-62A2-435D-8B48-696A8CABAC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CCD954F4-A017-4139-8919-EEDB06C5B6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b="1">
                <a:solidFill>
                  <a:schemeClr val="tx1"/>
                </a:solidFill>
                <a:latin typeface="Arial" panose="020B0604020202020204" pitchFamily="34" charset="0"/>
              </a:defRPr>
            </a:lvl1pPr>
            <a:lvl2pPr marL="742950" indent="-285750" defTabSz="930275">
              <a:defRPr kumimoji="1" b="1">
                <a:solidFill>
                  <a:schemeClr val="tx1"/>
                </a:solidFill>
                <a:latin typeface="Arial" panose="020B0604020202020204" pitchFamily="34" charset="0"/>
              </a:defRPr>
            </a:lvl2pPr>
            <a:lvl3pPr marL="1143000" indent="-228600" defTabSz="930275">
              <a:defRPr kumimoji="1" b="1">
                <a:solidFill>
                  <a:schemeClr val="tx1"/>
                </a:solidFill>
                <a:latin typeface="Arial" panose="020B0604020202020204" pitchFamily="34" charset="0"/>
              </a:defRPr>
            </a:lvl3pPr>
            <a:lvl4pPr marL="1600200" indent="-228600" defTabSz="930275">
              <a:defRPr kumimoji="1" b="1">
                <a:solidFill>
                  <a:schemeClr val="tx1"/>
                </a:solidFill>
                <a:latin typeface="Arial" panose="020B0604020202020204" pitchFamily="34" charset="0"/>
              </a:defRPr>
            </a:lvl4pPr>
            <a:lvl5pPr marL="2057400" indent="-228600" defTabSz="930275">
              <a:defRPr kumimoji="1" b="1">
                <a:solidFill>
                  <a:schemeClr val="tx1"/>
                </a:solidFill>
                <a:latin typeface="Arial" panose="020B0604020202020204" pitchFamily="34" charset="0"/>
              </a:defRPr>
            </a:lvl5pPr>
            <a:lvl6pPr marL="2514600" indent="-228600" algn="ctr" defTabSz="930275"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defTabSz="930275"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defTabSz="930275"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defTabSz="930275" eaLnBrk="0" fontAlgn="base" hangingPunct="0">
              <a:spcBef>
                <a:spcPct val="0"/>
              </a:spcBef>
              <a:spcAft>
                <a:spcPct val="0"/>
              </a:spcAft>
              <a:defRPr kumimoji="1" b="1">
                <a:solidFill>
                  <a:schemeClr val="tx1"/>
                </a:solidFill>
                <a:latin typeface="Arial" panose="020B0604020202020204" pitchFamily="34" charset="0"/>
              </a:defRPr>
            </a:lvl9pPr>
          </a:lstStyle>
          <a:p>
            <a:fld id="{6F9AC9D0-9424-4AF8-8763-52FC1A9221BE}" type="slidenum">
              <a:rPr kumimoji="0" lang="en-US" altLang="en-US" b="0"/>
              <a:pPr/>
              <a:t>9</a:t>
            </a:fld>
            <a:endParaRPr kumimoji="0" lang="en-US" altLang="en-US" b="0"/>
          </a:p>
        </p:txBody>
      </p:sp>
      <p:sp>
        <p:nvSpPr>
          <p:cNvPr id="75779" name="Rectangle 2">
            <a:extLst>
              <a:ext uri="{FF2B5EF4-FFF2-40B4-BE49-F238E27FC236}">
                <a16:creationId xmlns:a16="http://schemas.microsoft.com/office/drawing/2014/main" id="{E9A60717-2983-4DF3-96E6-4209727DEF1D}"/>
              </a:ext>
            </a:extLst>
          </p:cNvPr>
          <p:cNvSpPr>
            <a:spLocks noRot="1" noChangeArrowheads="1" noTextEdit="1"/>
          </p:cNvSpPr>
          <p:nvPr>
            <p:ph type="sldImg"/>
          </p:nvPr>
        </p:nvSpPr>
        <p:spPr>
          <a:ln/>
        </p:spPr>
      </p:sp>
      <p:sp>
        <p:nvSpPr>
          <p:cNvPr id="75780" name="Rectangle 3">
            <a:extLst>
              <a:ext uri="{FF2B5EF4-FFF2-40B4-BE49-F238E27FC236}">
                <a16:creationId xmlns:a16="http://schemas.microsoft.com/office/drawing/2014/main" id="{0B00B4A7-984D-42AB-AE0D-73EB76700F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3" name="Line 2">
            <a:extLst>
              <a:ext uri="{FF2B5EF4-FFF2-40B4-BE49-F238E27FC236}">
                <a16:creationId xmlns:a16="http://schemas.microsoft.com/office/drawing/2014/main" id="{301C7468-C8AB-425A-B021-C7740F63400A}"/>
              </a:ext>
            </a:extLst>
          </p:cNvPr>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4" name="Picture 4" descr="datinfo">
            <a:extLst>
              <a:ext uri="{FF2B5EF4-FFF2-40B4-BE49-F238E27FC236}">
                <a16:creationId xmlns:a16="http://schemas.microsoft.com/office/drawing/2014/main" id="{C24897A6-5E2A-4FE6-A709-1BB8704857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81200"/>
            <a:ext cx="2341563"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1475" name="Rectangle 3"/>
          <p:cNvSpPr>
            <a:spLocks noGrp="1" noChangeArrowheads="1"/>
          </p:cNvSpPr>
          <p:nvPr>
            <p:ph type="ctrTitle" sz="quarter"/>
          </p:nvPr>
        </p:nvSpPr>
        <p:spPr>
          <a:xfrm>
            <a:off x="0" y="0"/>
            <a:ext cx="9144000" cy="1524000"/>
          </a:xfrm>
        </p:spPr>
        <p:txBody>
          <a:bodyPr anchor="b"/>
          <a:lstStyle>
            <a:lvl1pPr>
              <a:lnSpc>
                <a:spcPct val="80000"/>
              </a:lnSpc>
              <a:defRPr sz="4400"/>
            </a:lvl1pPr>
          </a:lstStyle>
          <a:p>
            <a:r>
              <a:rPr lang="en-US"/>
              <a:t>Click to edit Master title style</a:t>
            </a:r>
          </a:p>
        </p:txBody>
      </p:sp>
    </p:spTree>
    <p:extLst>
      <p:ext uri="{BB962C8B-B14F-4D97-AF65-F5344CB8AC3E}">
        <p14:creationId xmlns:p14="http://schemas.microsoft.com/office/powerpoint/2010/main" val="2357919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2018CAD8-1694-4BA6-B717-35F07407FFE8}"/>
              </a:ext>
            </a:extLst>
          </p:cNvPr>
          <p:cNvSpPr>
            <a:spLocks noGrp="1" noChangeArrowheads="1"/>
          </p:cNvSpPr>
          <p:nvPr>
            <p:ph type="sldNum" sz="quarter" idx="10"/>
          </p:nvPr>
        </p:nvSpPr>
        <p:spPr>
          <a:ln/>
        </p:spPr>
        <p:txBody>
          <a:bodyPr/>
          <a:lstStyle>
            <a:lvl1pPr>
              <a:defRPr/>
            </a:lvl1pPr>
          </a:lstStyle>
          <a:p>
            <a:fld id="{FFAFD1E9-C307-4442-9BCE-494A3AA4B01B}" type="slidenum">
              <a:rPr lang="en-US" altLang="en-US"/>
              <a:pPr/>
              <a:t>‹#›</a:t>
            </a:fld>
            <a:endParaRPr lang="en-US" altLang="en-US" sz="1400"/>
          </a:p>
        </p:txBody>
      </p:sp>
    </p:spTree>
    <p:extLst>
      <p:ext uri="{BB962C8B-B14F-4D97-AF65-F5344CB8AC3E}">
        <p14:creationId xmlns:p14="http://schemas.microsoft.com/office/powerpoint/2010/main" val="200014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3246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0" y="0"/>
            <a:ext cx="67056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C24D9EF1-2616-4BC7-A3E7-9E80463892FE}"/>
              </a:ext>
            </a:extLst>
          </p:cNvPr>
          <p:cNvSpPr>
            <a:spLocks noGrp="1" noChangeArrowheads="1"/>
          </p:cNvSpPr>
          <p:nvPr>
            <p:ph type="sldNum" sz="quarter" idx="10"/>
          </p:nvPr>
        </p:nvSpPr>
        <p:spPr>
          <a:ln/>
        </p:spPr>
        <p:txBody>
          <a:bodyPr/>
          <a:lstStyle>
            <a:lvl1pPr>
              <a:defRPr/>
            </a:lvl1pPr>
          </a:lstStyle>
          <a:p>
            <a:fld id="{E1608D1F-DD93-4481-AE26-DDB0BA275B05}" type="slidenum">
              <a:rPr lang="en-US" altLang="en-US"/>
              <a:pPr/>
              <a:t>‹#›</a:t>
            </a:fld>
            <a:endParaRPr lang="en-US" altLang="en-US" sz="1400"/>
          </a:p>
        </p:txBody>
      </p:sp>
    </p:spTree>
    <p:extLst>
      <p:ext uri="{BB962C8B-B14F-4D97-AF65-F5344CB8AC3E}">
        <p14:creationId xmlns:p14="http://schemas.microsoft.com/office/powerpoint/2010/main" val="2630213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9DB9617-FAB9-457B-AEFB-21819ABFE79B}"/>
              </a:ext>
            </a:extLst>
          </p:cNvPr>
          <p:cNvGrpSpPr>
            <a:grpSpLocks/>
          </p:cNvGrpSpPr>
          <p:nvPr/>
        </p:nvGrpSpPr>
        <p:grpSpPr bwMode="auto">
          <a:xfrm>
            <a:off x="3175" y="4267200"/>
            <a:ext cx="9140825" cy="2590800"/>
            <a:chOff x="2" y="2688"/>
            <a:chExt cx="5758" cy="1632"/>
          </a:xfrm>
        </p:grpSpPr>
        <p:sp>
          <p:nvSpPr>
            <p:cNvPr id="5" name="Freeform 3">
              <a:extLst>
                <a:ext uri="{FF2B5EF4-FFF2-40B4-BE49-F238E27FC236}">
                  <a16:creationId xmlns:a16="http://schemas.microsoft.com/office/drawing/2014/main" id="{70D082B4-7B30-43E9-99AF-09094EF61B30}"/>
                </a:ext>
              </a:extLst>
            </p:cNvPr>
            <p:cNvSpPr>
              <a:spLocks/>
            </p:cNvSpPr>
            <p:nvPr/>
          </p:nvSpPr>
          <p:spPr bwMode="hidden">
            <a:xfrm>
              <a:off x="2" y="2688"/>
              <a:ext cx="5758" cy="1632"/>
            </a:xfrm>
            <a:custGeom>
              <a:avLst/>
              <a:gdLst>
                <a:gd name="T0" fmla="*/ 5776 w 5740"/>
                <a:gd name="T1" fmla="*/ 617 h 4316"/>
                <a:gd name="T2" fmla="*/ 0 w 5740"/>
                <a:gd name="T3" fmla="*/ 617 h 4316"/>
                <a:gd name="T4" fmla="*/ 0 w 5740"/>
                <a:gd name="T5" fmla="*/ 0 h 4316"/>
                <a:gd name="T6" fmla="*/ 5776 w 5740"/>
                <a:gd name="T7" fmla="*/ 0 h 4316"/>
                <a:gd name="T8" fmla="*/ 5776 w 5740"/>
                <a:gd name="T9" fmla="*/ 617 h 4316"/>
                <a:gd name="T10" fmla="*/ 5776 w 5740"/>
                <a:gd name="T11" fmla="*/ 617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6" name="Group 4">
              <a:extLst>
                <a:ext uri="{FF2B5EF4-FFF2-40B4-BE49-F238E27FC236}">
                  <a16:creationId xmlns:a16="http://schemas.microsoft.com/office/drawing/2014/main" id="{6BAF641D-0638-4AD4-A966-F8028B592423}"/>
                </a:ext>
              </a:extLst>
            </p:cNvPr>
            <p:cNvGrpSpPr>
              <a:grpSpLocks/>
            </p:cNvGrpSpPr>
            <p:nvPr userDrawn="1"/>
          </p:nvGrpSpPr>
          <p:grpSpPr bwMode="auto">
            <a:xfrm>
              <a:off x="3528" y="3715"/>
              <a:ext cx="792" cy="521"/>
              <a:chOff x="3527" y="3715"/>
              <a:chExt cx="792" cy="521"/>
            </a:xfrm>
          </p:grpSpPr>
          <p:sp>
            <p:nvSpPr>
              <p:cNvPr id="57" name="Oval 5">
                <a:extLst>
                  <a:ext uri="{FF2B5EF4-FFF2-40B4-BE49-F238E27FC236}">
                    <a16:creationId xmlns:a16="http://schemas.microsoft.com/office/drawing/2014/main" id="{5DC724D2-7E28-40C1-B383-D88FD2EC5A7D}"/>
                  </a:ext>
                </a:extLst>
              </p:cNvPr>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en-GB">
                  <a:latin typeface="Arial" charset="0"/>
                </a:endParaRPr>
              </a:p>
            </p:txBody>
          </p:sp>
          <p:sp>
            <p:nvSpPr>
              <p:cNvPr id="58" name="Oval 6">
                <a:extLst>
                  <a:ext uri="{FF2B5EF4-FFF2-40B4-BE49-F238E27FC236}">
                    <a16:creationId xmlns:a16="http://schemas.microsoft.com/office/drawing/2014/main" id="{593B6E71-0C8F-4ED3-B807-F20CFFC30069}"/>
                  </a:ext>
                </a:extLst>
              </p:cNvPr>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en-GB">
                  <a:latin typeface="Arial" charset="0"/>
                </a:endParaRPr>
              </a:p>
            </p:txBody>
          </p:sp>
          <p:sp>
            <p:nvSpPr>
              <p:cNvPr id="59" name="Oval 7">
                <a:extLst>
                  <a:ext uri="{FF2B5EF4-FFF2-40B4-BE49-F238E27FC236}">
                    <a16:creationId xmlns:a16="http://schemas.microsoft.com/office/drawing/2014/main" id="{6B984471-D81F-4C32-ADB2-FBE1B1866C66}"/>
                  </a:ext>
                </a:extLst>
              </p:cNvPr>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latin typeface="Arial" charset="0"/>
                </a:endParaRPr>
              </a:p>
            </p:txBody>
          </p:sp>
          <p:sp>
            <p:nvSpPr>
              <p:cNvPr id="60" name="Oval 8">
                <a:extLst>
                  <a:ext uri="{FF2B5EF4-FFF2-40B4-BE49-F238E27FC236}">
                    <a16:creationId xmlns:a16="http://schemas.microsoft.com/office/drawing/2014/main" id="{C1361413-EF45-4186-9200-8518EED66E3E}"/>
                  </a:ext>
                </a:extLst>
              </p:cNvPr>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latin typeface="Arial" charset="0"/>
                </a:endParaRPr>
              </a:p>
            </p:txBody>
          </p:sp>
          <p:sp>
            <p:nvSpPr>
              <p:cNvPr id="61" name="Oval 9">
                <a:extLst>
                  <a:ext uri="{FF2B5EF4-FFF2-40B4-BE49-F238E27FC236}">
                    <a16:creationId xmlns:a16="http://schemas.microsoft.com/office/drawing/2014/main" id="{6D8DBBD1-E6DF-4D53-9D37-B3AE1FEB8CDF}"/>
                  </a:ext>
                </a:extLst>
              </p:cNvPr>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latin typeface="Arial" charset="0"/>
                </a:endParaRPr>
              </a:p>
            </p:txBody>
          </p:sp>
          <p:sp>
            <p:nvSpPr>
              <p:cNvPr id="62" name="Freeform 10">
                <a:extLst>
                  <a:ext uri="{FF2B5EF4-FFF2-40B4-BE49-F238E27FC236}">
                    <a16:creationId xmlns:a16="http://schemas.microsoft.com/office/drawing/2014/main" id="{5271D246-B6DE-4803-BA2F-4EECA9B9A34C}"/>
                  </a:ext>
                </a:extLst>
              </p:cNvPr>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en-GB">
                  <a:latin typeface="Arial" charset="0"/>
                </a:endParaRPr>
              </a:p>
            </p:txBody>
          </p:sp>
          <p:sp>
            <p:nvSpPr>
              <p:cNvPr id="63" name="Freeform 11">
                <a:extLst>
                  <a:ext uri="{FF2B5EF4-FFF2-40B4-BE49-F238E27FC236}">
                    <a16:creationId xmlns:a16="http://schemas.microsoft.com/office/drawing/2014/main" id="{CD0395D0-091E-4EAB-9488-13CF2761B05F}"/>
                  </a:ext>
                </a:extLst>
              </p:cNvPr>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en-GB">
                  <a:latin typeface="Arial" charset="0"/>
                </a:endParaRPr>
              </a:p>
            </p:txBody>
          </p:sp>
          <p:sp>
            <p:nvSpPr>
              <p:cNvPr id="64" name="Freeform 12">
                <a:extLst>
                  <a:ext uri="{FF2B5EF4-FFF2-40B4-BE49-F238E27FC236}">
                    <a16:creationId xmlns:a16="http://schemas.microsoft.com/office/drawing/2014/main" id="{FECFDB86-1D60-461C-8603-7A9E48EC8741}"/>
                  </a:ext>
                </a:extLst>
              </p:cNvPr>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latin typeface="Arial" charset="0"/>
                </a:endParaRPr>
              </a:p>
            </p:txBody>
          </p:sp>
          <p:sp>
            <p:nvSpPr>
              <p:cNvPr id="65" name="Freeform 13">
                <a:extLst>
                  <a:ext uri="{FF2B5EF4-FFF2-40B4-BE49-F238E27FC236}">
                    <a16:creationId xmlns:a16="http://schemas.microsoft.com/office/drawing/2014/main" id="{3BF51F74-E2B1-4632-A8C5-65C387FFE769}"/>
                  </a:ext>
                </a:extLst>
              </p:cNvPr>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en-GB">
                  <a:latin typeface="Arial" charset="0"/>
                </a:endParaRPr>
              </a:p>
            </p:txBody>
          </p:sp>
          <p:sp>
            <p:nvSpPr>
              <p:cNvPr id="66" name="Freeform 14">
                <a:extLst>
                  <a:ext uri="{FF2B5EF4-FFF2-40B4-BE49-F238E27FC236}">
                    <a16:creationId xmlns:a16="http://schemas.microsoft.com/office/drawing/2014/main" id="{870A06D3-F989-4063-8EE0-EC22EF6BC9D6}"/>
                  </a:ext>
                </a:extLst>
              </p:cNvPr>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en-GB">
                  <a:latin typeface="Arial" charset="0"/>
                </a:endParaRPr>
              </a:p>
            </p:txBody>
          </p:sp>
          <p:sp>
            <p:nvSpPr>
              <p:cNvPr id="67" name="Oval 15">
                <a:extLst>
                  <a:ext uri="{FF2B5EF4-FFF2-40B4-BE49-F238E27FC236}">
                    <a16:creationId xmlns:a16="http://schemas.microsoft.com/office/drawing/2014/main" id="{7EF5AB24-460F-4476-AAEC-00206498D6FF}"/>
                  </a:ext>
                </a:extLst>
              </p:cNvPr>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latin typeface="Arial" charset="0"/>
                </a:endParaRPr>
              </a:p>
            </p:txBody>
          </p:sp>
        </p:grpSp>
        <p:grpSp>
          <p:nvGrpSpPr>
            <p:cNvPr id="7" name="Group 16">
              <a:extLst>
                <a:ext uri="{FF2B5EF4-FFF2-40B4-BE49-F238E27FC236}">
                  <a16:creationId xmlns:a16="http://schemas.microsoft.com/office/drawing/2014/main" id="{DFDF1E90-6222-4139-8AC8-1CE4EB96EC6C}"/>
                </a:ext>
              </a:extLst>
            </p:cNvPr>
            <p:cNvGrpSpPr>
              <a:grpSpLocks/>
            </p:cNvGrpSpPr>
            <p:nvPr userDrawn="1"/>
          </p:nvGrpSpPr>
          <p:grpSpPr bwMode="auto">
            <a:xfrm>
              <a:off x="1776" y="3631"/>
              <a:ext cx="1626" cy="683"/>
              <a:chOff x="1776" y="3631"/>
              <a:chExt cx="1626" cy="683"/>
            </a:xfrm>
          </p:grpSpPr>
          <p:sp>
            <p:nvSpPr>
              <p:cNvPr id="39" name="Oval 17">
                <a:extLst>
                  <a:ext uri="{FF2B5EF4-FFF2-40B4-BE49-F238E27FC236}">
                    <a16:creationId xmlns:a16="http://schemas.microsoft.com/office/drawing/2014/main" id="{FA9BAD77-EBD6-4663-A1D2-96E00D4D23B3}"/>
                  </a:ext>
                </a:extLst>
              </p:cNvPr>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en-GB">
                  <a:latin typeface="Arial" charset="0"/>
                </a:endParaRPr>
              </a:p>
            </p:txBody>
          </p:sp>
          <p:sp>
            <p:nvSpPr>
              <p:cNvPr id="40" name="Oval 18">
                <a:extLst>
                  <a:ext uri="{FF2B5EF4-FFF2-40B4-BE49-F238E27FC236}">
                    <a16:creationId xmlns:a16="http://schemas.microsoft.com/office/drawing/2014/main" id="{8BA02467-3A82-4A54-AD34-2E2707D25115}"/>
                  </a:ext>
                </a:extLst>
              </p:cNvPr>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en-GB">
                  <a:latin typeface="Arial" charset="0"/>
                </a:endParaRPr>
              </a:p>
            </p:txBody>
          </p:sp>
          <p:sp>
            <p:nvSpPr>
              <p:cNvPr id="41" name="Oval 19">
                <a:extLst>
                  <a:ext uri="{FF2B5EF4-FFF2-40B4-BE49-F238E27FC236}">
                    <a16:creationId xmlns:a16="http://schemas.microsoft.com/office/drawing/2014/main" id="{79804B39-F460-4059-B44A-F29F8CDDCBEC}"/>
                  </a:ext>
                </a:extLst>
              </p:cNvPr>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en-GB">
                  <a:latin typeface="Arial" charset="0"/>
                </a:endParaRPr>
              </a:p>
            </p:txBody>
          </p:sp>
          <p:sp>
            <p:nvSpPr>
              <p:cNvPr id="42" name="Oval 20">
                <a:extLst>
                  <a:ext uri="{FF2B5EF4-FFF2-40B4-BE49-F238E27FC236}">
                    <a16:creationId xmlns:a16="http://schemas.microsoft.com/office/drawing/2014/main" id="{7A4709BF-7178-4592-A5D1-E34F1C9B57B4}"/>
                  </a:ext>
                </a:extLst>
              </p:cNvPr>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latin typeface="Arial" charset="0"/>
                </a:endParaRPr>
              </a:p>
            </p:txBody>
          </p:sp>
          <p:sp>
            <p:nvSpPr>
              <p:cNvPr id="43" name="Oval 21">
                <a:extLst>
                  <a:ext uri="{FF2B5EF4-FFF2-40B4-BE49-F238E27FC236}">
                    <a16:creationId xmlns:a16="http://schemas.microsoft.com/office/drawing/2014/main" id="{D59C66E1-09E3-4019-8A79-830C7DEB4236}"/>
                  </a:ext>
                </a:extLst>
              </p:cNvPr>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latin typeface="Arial" charset="0"/>
                </a:endParaRPr>
              </a:p>
            </p:txBody>
          </p:sp>
          <p:sp>
            <p:nvSpPr>
              <p:cNvPr id="44" name="Oval 22">
                <a:extLst>
                  <a:ext uri="{FF2B5EF4-FFF2-40B4-BE49-F238E27FC236}">
                    <a16:creationId xmlns:a16="http://schemas.microsoft.com/office/drawing/2014/main" id="{B69B8559-2A88-453A-BDB2-98C0BAE42E23}"/>
                  </a:ext>
                </a:extLst>
              </p:cNvPr>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latin typeface="Arial" charset="0"/>
                </a:endParaRPr>
              </a:p>
            </p:txBody>
          </p:sp>
          <p:sp>
            <p:nvSpPr>
              <p:cNvPr id="45" name="Oval 23">
                <a:extLst>
                  <a:ext uri="{FF2B5EF4-FFF2-40B4-BE49-F238E27FC236}">
                    <a16:creationId xmlns:a16="http://schemas.microsoft.com/office/drawing/2014/main" id="{04A6B708-ED12-4F26-A045-492E6DA44AB4}"/>
                  </a:ext>
                </a:extLst>
              </p:cNvPr>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en-GB">
                  <a:latin typeface="Arial" charset="0"/>
                </a:endParaRPr>
              </a:p>
            </p:txBody>
          </p:sp>
          <p:sp>
            <p:nvSpPr>
              <p:cNvPr id="46" name="Oval 24">
                <a:extLst>
                  <a:ext uri="{FF2B5EF4-FFF2-40B4-BE49-F238E27FC236}">
                    <a16:creationId xmlns:a16="http://schemas.microsoft.com/office/drawing/2014/main" id="{69E8C831-E3A9-43CB-A66A-20AB55687D60}"/>
                  </a:ext>
                </a:extLst>
              </p:cNvPr>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en-GB">
                  <a:latin typeface="Arial" charset="0"/>
                </a:endParaRPr>
              </a:p>
            </p:txBody>
          </p:sp>
          <p:sp>
            <p:nvSpPr>
              <p:cNvPr id="47" name="Freeform 25">
                <a:extLst>
                  <a:ext uri="{FF2B5EF4-FFF2-40B4-BE49-F238E27FC236}">
                    <a16:creationId xmlns:a16="http://schemas.microsoft.com/office/drawing/2014/main" id="{F78212A6-7AFA-4F7D-BB74-57A77F166EB9}"/>
                  </a:ext>
                </a:extLst>
              </p:cNvPr>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en-GB">
                  <a:latin typeface="Arial" charset="0"/>
                </a:endParaRPr>
              </a:p>
            </p:txBody>
          </p:sp>
          <p:sp>
            <p:nvSpPr>
              <p:cNvPr id="48" name="Freeform 26">
                <a:extLst>
                  <a:ext uri="{FF2B5EF4-FFF2-40B4-BE49-F238E27FC236}">
                    <a16:creationId xmlns:a16="http://schemas.microsoft.com/office/drawing/2014/main" id="{4E3A0396-1C43-4080-BB8C-54E8F6601BC9}"/>
                  </a:ext>
                </a:extLst>
              </p:cNvPr>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en-GB">
                  <a:latin typeface="Arial" charset="0"/>
                </a:endParaRPr>
              </a:p>
            </p:txBody>
          </p:sp>
          <p:sp>
            <p:nvSpPr>
              <p:cNvPr id="49" name="Freeform 27">
                <a:extLst>
                  <a:ext uri="{FF2B5EF4-FFF2-40B4-BE49-F238E27FC236}">
                    <a16:creationId xmlns:a16="http://schemas.microsoft.com/office/drawing/2014/main" id="{BC36C90A-F8A0-42CB-B7C1-FADAD592D1C9}"/>
                  </a:ext>
                </a:extLst>
              </p:cNvPr>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en-GB">
                  <a:latin typeface="Arial" charset="0"/>
                </a:endParaRPr>
              </a:p>
            </p:txBody>
          </p:sp>
          <p:sp>
            <p:nvSpPr>
              <p:cNvPr id="50" name="Freeform 28">
                <a:extLst>
                  <a:ext uri="{FF2B5EF4-FFF2-40B4-BE49-F238E27FC236}">
                    <a16:creationId xmlns:a16="http://schemas.microsoft.com/office/drawing/2014/main" id="{C02C26B6-3870-442E-A0D2-F5C789C788F9}"/>
                  </a:ext>
                </a:extLst>
              </p:cNvPr>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en-GB">
                  <a:latin typeface="Arial" charset="0"/>
                </a:endParaRPr>
              </a:p>
            </p:txBody>
          </p:sp>
          <p:sp>
            <p:nvSpPr>
              <p:cNvPr id="51" name="Freeform 29">
                <a:extLst>
                  <a:ext uri="{FF2B5EF4-FFF2-40B4-BE49-F238E27FC236}">
                    <a16:creationId xmlns:a16="http://schemas.microsoft.com/office/drawing/2014/main" id="{916EC243-9AD8-4C1D-AC6F-226C9FEA5910}"/>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30">
                <a:extLst>
                  <a:ext uri="{FF2B5EF4-FFF2-40B4-BE49-F238E27FC236}">
                    <a16:creationId xmlns:a16="http://schemas.microsoft.com/office/drawing/2014/main" id="{0124BB95-3519-40AC-965D-77F1881E647A}"/>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31">
                <a:extLst>
                  <a:ext uri="{FF2B5EF4-FFF2-40B4-BE49-F238E27FC236}">
                    <a16:creationId xmlns:a16="http://schemas.microsoft.com/office/drawing/2014/main" id="{B6A3105D-22F3-4C1E-8C03-409EE8658E16}"/>
                  </a:ext>
                </a:extLst>
              </p:cNvPr>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latin typeface="Arial" charset="0"/>
                </a:endParaRPr>
              </a:p>
            </p:txBody>
          </p:sp>
          <p:sp>
            <p:nvSpPr>
              <p:cNvPr id="54" name="Freeform 32">
                <a:extLst>
                  <a:ext uri="{FF2B5EF4-FFF2-40B4-BE49-F238E27FC236}">
                    <a16:creationId xmlns:a16="http://schemas.microsoft.com/office/drawing/2014/main" id="{B8400880-DB56-4484-A1E0-A0E63AEFB702}"/>
                  </a:ext>
                </a:extLst>
              </p:cNvPr>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latin typeface="Arial" charset="0"/>
                </a:endParaRPr>
              </a:p>
            </p:txBody>
          </p:sp>
          <p:sp>
            <p:nvSpPr>
              <p:cNvPr id="55" name="Freeform 33">
                <a:extLst>
                  <a:ext uri="{FF2B5EF4-FFF2-40B4-BE49-F238E27FC236}">
                    <a16:creationId xmlns:a16="http://schemas.microsoft.com/office/drawing/2014/main" id="{3C7173C3-BE91-495E-82B7-ED91085FC19E}"/>
                  </a:ext>
                </a:extLst>
              </p:cNvPr>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latin typeface="Arial" charset="0"/>
                </a:endParaRPr>
              </a:p>
            </p:txBody>
          </p:sp>
          <p:sp>
            <p:nvSpPr>
              <p:cNvPr id="56" name="Freeform 34">
                <a:extLst>
                  <a:ext uri="{FF2B5EF4-FFF2-40B4-BE49-F238E27FC236}">
                    <a16:creationId xmlns:a16="http://schemas.microsoft.com/office/drawing/2014/main" id="{44A60CE5-7C4B-4BAD-AC02-4114527A2F03}"/>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 name="Group 35">
              <a:extLst>
                <a:ext uri="{FF2B5EF4-FFF2-40B4-BE49-F238E27FC236}">
                  <a16:creationId xmlns:a16="http://schemas.microsoft.com/office/drawing/2014/main" id="{29EFC3C1-1BB5-498B-AF0C-7FD52A4B6AE6}"/>
                </a:ext>
              </a:extLst>
            </p:cNvPr>
            <p:cNvGrpSpPr>
              <a:grpSpLocks/>
            </p:cNvGrpSpPr>
            <p:nvPr userDrawn="1"/>
          </p:nvGrpSpPr>
          <p:grpSpPr bwMode="auto">
            <a:xfrm>
              <a:off x="4128" y="3360"/>
              <a:ext cx="1351" cy="821"/>
              <a:chOff x="4128" y="3360"/>
              <a:chExt cx="1351" cy="821"/>
            </a:xfrm>
          </p:grpSpPr>
          <p:sp>
            <p:nvSpPr>
              <p:cNvPr id="22" name="Freeform 36">
                <a:extLst>
                  <a:ext uri="{FF2B5EF4-FFF2-40B4-BE49-F238E27FC236}">
                    <a16:creationId xmlns:a16="http://schemas.microsoft.com/office/drawing/2014/main" id="{D3499934-1CF7-45B6-B0C3-B80073A0419D}"/>
                  </a:ext>
                </a:extLst>
              </p:cNvPr>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latin typeface="Arial" charset="0"/>
                </a:endParaRPr>
              </a:p>
            </p:txBody>
          </p:sp>
          <p:sp>
            <p:nvSpPr>
              <p:cNvPr id="23" name="Freeform 37">
                <a:extLst>
                  <a:ext uri="{FF2B5EF4-FFF2-40B4-BE49-F238E27FC236}">
                    <a16:creationId xmlns:a16="http://schemas.microsoft.com/office/drawing/2014/main" id="{530991AC-2880-4DFF-BE83-DA7CC2546C6F}"/>
                  </a:ext>
                </a:extLst>
              </p:cNvPr>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latin typeface="Arial" charset="0"/>
                </a:endParaRPr>
              </a:p>
            </p:txBody>
          </p:sp>
          <p:sp>
            <p:nvSpPr>
              <p:cNvPr id="24" name="Freeform 38">
                <a:extLst>
                  <a:ext uri="{FF2B5EF4-FFF2-40B4-BE49-F238E27FC236}">
                    <a16:creationId xmlns:a16="http://schemas.microsoft.com/office/drawing/2014/main" id="{7EC31602-9BCF-47CD-AF45-DCF3805E6E51}"/>
                  </a:ext>
                </a:extLst>
              </p:cNvPr>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en-GB">
                  <a:latin typeface="Arial" charset="0"/>
                </a:endParaRPr>
              </a:p>
            </p:txBody>
          </p:sp>
          <p:sp>
            <p:nvSpPr>
              <p:cNvPr id="25" name="Freeform 39">
                <a:extLst>
                  <a:ext uri="{FF2B5EF4-FFF2-40B4-BE49-F238E27FC236}">
                    <a16:creationId xmlns:a16="http://schemas.microsoft.com/office/drawing/2014/main" id="{2F587B67-C602-43E6-8E63-BB7D839F6A04}"/>
                  </a:ext>
                </a:extLst>
              </p:cNvPr>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latin typeface="Arial" charset="0"/>
                </a:endParaRPr>
              </a:p>
            </p:txBody>
          </p:sp>
          <p:sp>
            <p:nvSpPr>
              <p:cNvPr id="26" name="Freeform 40">
                <a:extLst>
                  <a:ext uri="{FF2B5EF4-FFF2-40B4-BE49-F238E27FC236}">
                    <a16:creationId xmlns:a16="http://schemas.microsoft.com/office/drawing/2014/main" id="{4D325AE7-49AE-45C9-9F3B-2F23C52F01DF}"/>
                  </a:ext>
                </a:extLst>
              </p:cNvPr>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latin typeface="Arial" charset="0"/>
                </a:endParaRPr>
              </a:p>
            </p:txBody>
          </p:sp>
          <p:sp>
            <p:nvSpPr>
              <p:cNvPr id="27" name="Freeform 41">
                <a:extLst>
                  <a:ext uri="{FF2B5EF4-FFF2-40B4-BE49-F238E27FC236}">
                    <a16:creationId xmlns:a16="http://schemas.microsoft.com/office/drawing/2014/main" id="{905B6702-0F03-4510-A17E-5927E6D414F3}"/>
                  </a:ext>
                </a:extLst>
              </p:cNvPr>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latin typeface="Arial" charset="0"/>
                </a:endParaRPr>
              </a:p>
            </p:txBody>
          </p:sp>
          <p:sp>
            <p:nvSpPr>
              <p:cNvPr id="28" name="Freeform 42">
                <a:extLst>
                  <a:ext uri="{FF2B5EF4-FFF2-40B4-BE49-F238E27FC236}">
                    <a16:creationId xmlns:a16="http://schemas.microsoft.com/office/drawing/2014/main" id="{193743DE-DFAB-4D1F-BEB2-B71F282D45EB}"/>
                  </a:ext>
                </a:extLst>
              </p:cNvPr>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latin typeface="Arial" charset="0"/>
                </a:endParaRPr>
              </a:p>
            </p:txBody>
          </p:sp>
          <p:sp>
            <p:nvSpPr>
              <p:cNvPr id="29" name="Freeform 43">
                <a:extLst>
                  <a:ext uri="{FF2B5EF4-FFF2-40B4-BE49-F238E27FC236}">
                    <a16:creationId xmlns:a16="http://schemas.microsoft.com/office/drawing/2014/main" id="{986705D7-DEAC-4098-B989-1695D142C64B}"/>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44">
                <a:extLst>
                  <a:ext uri="{FF2B5EF4-FFF2-40B4-BE49-F238E27FC236}">
                    <a16:creationId xmlns:a16="http://schemas.microsoft.com/office/drawing/2014/main" id="{F538BA76-D828-4AAF-B9B0-E6EA34B062D6}"/>
                  </a:ext>
                </a:extLst>
              </p:cNvPr>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en-GB">
                  <a:latin typeface="Arial" charset="0"/>
                </a:endParaRPr>
              </a:p>
            </p:txBody>
          </p:sp>
          <p:sp>
            <p:nvSpPr>
              <p:cNvPr id="31" name="Freeform 45">
                <a:extLst>
                  <a:ext uri="{FF2B5EF4-FFF2-40B4-BE49-F238E27FC236}">
                    <a16:creationId xmlns:a16="http://schemas.microsoft.com/office/drawing/2014/main" id="{B513CEBD-68B5-46B4-9058-7BD2BBE2561B}"/>
                  </a:ext>
                </a:extLst>
              </p:cNvPr>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latin typeface="Arial" charset="0"/>
                </a:endParaRPr>
              </a:p>
            </p:txBody>
          </p:sp>
          <p:sp>
            <p:nvSpPr>
              <p:cNvPr id="32" name="Freeform 46">
                <a:extLst>
                  <a:ext uri="{FF2B5EF4-FFF2-40B4-BE49-F238E27FC236}">
                    <a16:creationId xmlns:a16="http://schemas.microsoft.com/office/drawing/2014/main" id="{DB6710C5-37B1-4CE5-BD1A-D39D700B541A}"/>
                  </a:ext>
                </a:extLst>
              </p:cNvPr>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latin typeface="Arial" charset="0"/>
                </a:endParaRPr>
              </a:p>
            </p:txBody>
          </p:sp>
          <p:sp>
            <p:nvSpPr>
              <p:cNvPr id="33" name="Oval 47">
                <a:extLst>
                  <a:ext uri="{FF2B5EF4-FFF2-40B4-BE49-F238E27FC236}">
                    <a16:creationId xmlns:a16="http://schemas.microsoft.com/office/drawing/2014/main" id="{209AAB97-7497-4DEA-A858-4AD2B0999FAE}"/>
                  </a:ext>
                </a:extLst>
              </p:cNvPr>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en-GB">
                  <a:latin typeface="Arial" charset="0"/>
                </a:endParaRPr>
              </a:p>
            </p:txBody>
          </p:sp>
          <p:sp>
            <p:nvSpPr>
              <p:cNvPr id="34" name="Oval 48">
                <a:extLst>
                  <a:ext uri="{FF2B5EF4-FFF2-40B4-BE49-F238E27FC236}">
                    <a16:creationId xmlns:a16="http://schemas.microsoft.com/office/drawing/2014/main" id="{EB06A83E-F31D-4034-B20E-F9B335064FD0}"/>
                  </a:ext>
                </a:extLst>
              </p:cNvPr>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en-GB">
                  <a:latin typeface="Arial" charset="0"/>
                </a:endParaRPr>
              </a:p>
            </p:txBody>
          </p:sp>
          <p:sp>
            <p:nvSpPr>
              <p:cNvPr id="35" name="Oval 49">
                <a:extLst>
                  <a:ext uri="{FF2B5EF4-FFF2-40B4-BE49-F238E27FC236}">
                    <a16:creationId xmlns:a16="http://schemas.microsoft.com/office/drawing/2014/main" id="{FB852C7B-E162-4D1F-85B8-F4E759E28F85}"/>
                  </a:ext>
                </a:extLst>
              </p:cNvPr>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latin typeface="Arial" charset="0"/>
                </a:endParaRPr>
              </a:p>
            </p:txBody>
          </p:sp>
          <p:sp>
            <p:nvSpPr>
              <p:cNvPr id="36" name="Oval 50">
                <a:extLst>
                  <a:ext uri="{FF2B5EF4-FFF2-40B4-BE49-F238E27FC236}">
                    <a16:creationId xmlns:a16="http://schemas.microsoft.com/office/drawing/2014/main" id="{1D68F6BC-9B03-4FDA-95F6-77BAB768B307}"/>
                  </a:ext>
                </a:extLst>
              </p:cNvPr>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latin typeface="Arial" charset="0"/>
                </a:endParaRPr>
              </a:p>
            </p:txBody>
          </p:sp>
          <p:sp>
            <p:nvSpPr>
              <p:cNvPr id="37" name="Oval 51">
                <a:extLst>
                  <a:ext uri="{FF2B5EF4-FFF2-40B4-BE49-F238E27FC236}">
                    <a16:creationId xmlns:a16="http://schemas.microsoft.com/office/drawing/2014/main" id="{2CF7BB2B-CE4A-4BC3-92D1-A7347C88707A}"/>
                  </a:ext>
                </a:extLst>
              </p:cNvPr>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latin typeface="Arial" charset="0"/>
                </a:endParaRPr>
              </a:p>
            </p:txBody>
          </p:sp>
          <p:sp>
            <p:nvSpPr>
              <p:cNvPr id="38" name="Oval 52">
                <a:extLst>
                  <a:ext uri="{FF2B5EF4-FFF2-40B4-BE49-F238E27FC236}">
                    <a16:creationId xmlns:a16="http://schemas.microsoft.com/office/drawing/2014/main" id="{D360A0EC-A4E5-428C-AF9B-953AA4880948}"/>
                  </a:ext>
                </a:extLst>
              </p:cNvPr>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latin typeface="Arial" charset="0"/>
                </a:endParaRPr>
              </a:p>
            </p:txBody>
          </p:sp>
        </p:grpSp>
        <p:grpSp>
          <p:nvGrpSpPr>
            <p:cNvPr id="9" name="Group 53">
              <a:extLst>
                <a:ext uri="{FF2B5EF4-FFF2-40B4-BE49-F238E27FC236}">
                  <a16:creationId xmlns:a16="http://schemas.microsoft.com/office/drawing/2014/main" id="{39C25FB0-82C1-40F8-8C78-CD0BF016D571}"/>
                </a:ext>
              </a:extLst>
            </p:cNvPr>
            <p:cNvGrpSpPr>
              <a:grpSpLocks/>
            </p:cNvGrpSpPr>
            <p:nvPr userDrawn="1"/>
          </p:nvGrpSpPr>
          <p:grpSpPr bwMode="auto">
            <a:xfrm>
              <a:off x="5280" y="3024"/>
              <a:ext cx="425" cy="258"/>
              <a:chOff x="5280" y="3024"/>
              <a:chExt cx="425" cy="258"/>
            </a:xfrm>
          </p:grpSpPr>
          <p:sp>
            <p:nvSpPr>
              <p:cNvPr id="10" name="Freeform 54">
                <a:extLst>
                  <a:ext uri="{FF2B5EF4-FFF2-40B4-BE49-F238E27FC236}">
                    <a16:creationId xmlns:a16="http://schemas.microsoft.com/office/drawing/2014/main" id="{85F126BD-0A93-4E5C-AEC1-F21D538D80D7}"/>
                  </a:ext>
                </a:extLst>
              </p:cNvPr>
              <p:cNvSpPr>
                <a:spLocks/>
              </p:cNvSpPr>
              <p:nvPr/>
            </p:nvSpPr>
            <p:spPr bwMode="hidden">
              <a:xfrm>
                <a:off x="5280" y="3186"/>
                <a:ext cx="383" cy="96"/>
              </a:xfrm>
              <a:custGeom>
                <a:avLst/>
                <a:gdLst>
                  <a:gd name="T0" fmla="*/ 211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1 w 382"/>
                  <a:gd name="T19" fmla="*/ 96 h 96"/>
                  <a:gd name="T20" fmla="*/ 265 w 382"/>
                  <a:gd name="T21" fmla="*/ 90 h 96"/>
                  <a:gd name="T22" fmla="*/ 313 w 382"/>
                  <a:gd name="T23" fmla="*/ 84 h 96"/>
                  <a:gd name="T24" fmla="*/ 354 w 382"/>
                  <a:gd name="T25" fmla="*/ 66 h 96"/>
                  <a:gd name="T26" fmla="*/ 384 w 382"/>
                  <a:gd name="T27" fmla="*/ 42 h 96"/>
                  <a:gd name="T28" fmla="*/ 378 w 382"/>
                  <a:gd name="T29" fmla="*/ 42 h 96"/>
                  <a:gd name="T30" fmla="*/ 348 w 382"/>
                  <a:gd name="T31" fmla="*/ 66 h 96"/>
                  <a:gd name="T32" fmla="*/ 307 w 382"/>
                  <a:gd name="T33" fmla="*/ 78 h 96"/>
                  <a:gd name="T34" fmla="*/ 265 w 382"/>
                  <a:gd name="T35" fmla="*/ 90 h 96"/>
                  <a:gd name="T36" fmla="*/ 211 w 382"/>
                  <a:gd name="T37" fmla="*/ 96 h 96"/>
                  <a:gd name="T38" fmla="*/ 211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55">
                <a:extLst>
                  <a:ext uri="{FF2B5EF4-FFF2-40B4-BE49-F238E27FC236}">
                    <a16:creationId xmlns:a16="http://schemas.microsoft.com/office/drawing/2014/main" id="{9EF9A8E2-8027-416E-A721-088FE3A7E38F}"/>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56">
                <a:extLst>
                  <a:ext uri="{FF2B5EF4-FFF2-40B4-BE49-F238E27FC236}">
                    <a16:creationId xmlns:a16="http://schemas.microsoft.com/office/drawing/2014/main" id="{FFBD47E2-5D0E-4698-A66C-46E00B8DE885}"/>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7">
                <a:extLst>
                  <a:ext uri="{FF2B5EF4-FFF2-40B4-BE49-F238E27FC236}">
                    <a16:creationId xmlns:a16="http://schemas.microsoft.com/office/drawing/2014/main" id="{007C95FB-69CE-4477-89D1-D6D3413C760F}"/>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8">
                <a:extLst>
                  <a:ext uri="{FF2B5EF4-FFF2-40B4-BE49-F238E27FC236}">
                    <a16:creationId xmlns:a16="http://schemas.microsoft.com/office/drawing/2014/main" id="{4DB9D9E3-1156-40C6-8963-B536410E2E11}"/>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9">
                <a:extLst>
                  <a:ext uri="{FF2B5EF4-FFF2-40B4-BE49-F238E27FC236}">
                    <a16:creationId xmlns:a16="http://schemas.microsoft.com/office/drawing/2014/main" id="{2B484CE8-9B3D-41D0-95E7-46C4B57A74D9}"/>
                  </a:ext>
                </a:extLst>
              </p:cNvPr>
              <p:cNvSpPr>
                <a:spLocks/>
              </p:cNvSpPr>
              <p:nvPr/>
            </p:nvSpPr>
            <p:spPr bwMode="hidden">
              <a:xfrm>
                <a:off x="5489" y="3042"/>
                <a:ext cx="186" cy="210"/>
              </a:xfrm>
              <a:custGeom>
                <a:avLst/>
                <a:gdLst>
                  <a:gd name="T0" fmla="*/ 0 w 185"/>
                  <a:gd name="T1" fmla="*/ 6 h 210"/>
                  <a:gd name="T2" fmla="*/ 66 w 185"/>
                  <a:gd name="T3" fmla="*/ 12 h 210"/>
                  <a:gd name="T4" fmla="*/ 121 w 185"/>
                  <a:gd name="T5" fmla="*/ 36 h 210"/>
                  <a:gd name="T6" fmla="*/ 157 w 185"/>
                  <a:gd name="T7" fmla="*/ 72 h 210"/>
                  <a:gd name="T8" fmla="*/ 163 w 185"/>
                  <a:gd name="T9" fmla="*/ 90 h 210"/>
                  <a:gd name="T10" fmla="*/ 169 w 185"/>
                  <a:gd name="T11" fmla="*/ 114 h 210"/>
                  <a:gd name="T12" fmla="*/ 163 w 185"/>
                  <a:gd name="T13" fmla="*/ 138 h 210"/>
                  <a:gd name="T14" fmla="*/ 151 w 185"/>
                  <a:gd name="T15" fmla="*/ 162 h 210"/>
                  <a:gd name="T16" fmla="*/ 121 w 185"/>
                  <a:gd name="T17" fmla="*/ 180 h 210"/>
                  <a:gd name="T18" fmla="*/ 90 w 185"/>
                  <a:gd name="T19" fmla="*/ 198 h 210"/>
                  <a:gd name="T20" fmla="*/ 98 w 185"/>
                  <a:gd name="T21" fmla="*/ 210 h 210"/>
                  <a:gd name="T22" fmla="*/ 133 w 185"/>
                  <a:gd name="T23" fmla="*/ 192 h 210"/>
                  <a:gd name="T24" fmla="*/ 163 w 185"/>
                  <a:gd name="T25" fmla="*/ 168 h 210"/>
                  <a:gd name="T26" fmla="*/ 181 w 185"/>
                  <a:gd name="T27" fmla="*/ 144 h 210"/>
                  <a:gd name="T28" fmla="*/ 187 w 185"/>
                  <a:gd name="T29" fmla="*/ 114 h 210"/>
                  <a:gd name="T30" fmla="*/ 181 w 185"/>
                  <a:gd name="T31" fmla="*/ 90 h 210"/>
                  <a:gd name="T32" fmla="*/ 175 w 185"/>
                  <a:gd name="T33" fmla="*/ 66 h 210"/>
                  <a:gd name="T34" fmla="*/ 157 w 185"/>
                  <a:gd name="T35" fmla="*/ 48 h 210"/>
                  <a:gd name="T36" fmla="*/ 133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60">
                <a:extLst>
                  <a:ext uri="{FF2B5EF4-FFF2-40B4-BE49-F238E27FC236}">
                    <a16:creationId xmlns:a16="http://schemas.microsoft.com/office/drawing/2014/main" id="{417996F8-5C6B-404E-A57A-F1EF87F01D32}"/>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7" name="Group 61">
                <a:extLst>
                  <a:ext uri="{FF2B5EF4-FFF2-40B4-BE49-F238E27FC236}">
                    <a16:creationId xmlns:a16="http://schemas.microsoft.com/office/drawing/2014/main" id="{ABF6392B-B466-48BC-9601-2921D1741BB9}"/>
                  </a:ext>
                </a:extLst>
              </p:cNvPr>
              <p:cNvGrpSpPr>
                <a:grpSpLocks/>
              </p:cNvGrpSpPr>
              <p:nvPr/>
            </p:nvGrpSpPr>
            <p:grpSpPr bwMode="auto">
              <a:xfrm>
                <a:off x="5381" y="3085"/>
                <a:ext cx="227" cy="132"/>
                <a:chOff x="5381" y="3085"/>
                <a:chExt cx="227" cy="132"/>
              </a:xfrm>
            </p:grpSpPr>
            <p:sp>
              <p:nvSpPr>
                <p:cNvPr id="18" name="Oval 62">
                  <a:extLst>
                    <a:ext uri="{FF2B5EF4-FFF2-40B4-BE49-F238E27FC236}">
                      <a16:creationId xmlns:a16="http://schemas.microsoft.com/office/drawing/2014/main" id="{B254A2F0-FC26-4E5B-BE3C-F128594CC677}"/>
                    </a:ext>
                  </a:extLst>
                </p:cNvPr>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sp>
              <p:nvSpPr>
                <p:cNvPr id="19" name="Oval 63">
                  <a:extLst>
                    <a:ext uri="{FF2B5EF4-FFF2-40B4-BE49-F238E27FC236}">
                      <a16:creationId xmlns:a16="http://schemas.microsoft.com/office/drawing/2014/main" id="{D607E6CE-A81C-4253-9E2C-8384BB8158F3}"/>
                    </a:ext>
                  </a:extLst>
                </p:cNvPr>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sp>
              <p:nvSpPr>
                <p:cNvPr id="20" name="Oval 64">
                  <a:extLst>
                    <a:ext uri="{FF2B5EF4-FFF2-40B4-BE49-F238E27FC236}">
                      <a16:creationId xmlns:a16="http://schemas.microsoft.com/office/drawing/2014/main" id="{0FECFC46-A33A-4EE4-8D53-0F2B4802DBC8}"/>
                    </a:ext>
                  </a:extLst>
                </p:cNvPr>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sp>
              <p:nvSpPr>
                <p:cNvPr id="21" name="Oval 65">
                  <a:extLst>
                    <a:ext uri="{FF2B5EF4-FFF2-40B4-BE49-F238E27FC236}">
                      <a16:creationId xmlns:a16="http://schemas.microsoft.com/office/drawing/2014/main" id="{0864C6DD-03CE-4F2F-B494-824B7C66E458}"/>
                    </a:ext>
                  </a:extLst>
                </p:cNvPr>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grpSp>
        </p:grpSp>
      </p:grpSp>
      <p:sp>
        <p:nvSpPr>
          <p:cNvPr id="41990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41990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68" name="Rectangle 68">
            <a:extLst>
              <a:ext uri="{FF2B5EF4-FFF2-40B4-BE49-F238E27FC236}">
                <a16:creationId xmlns:a16="http://schemas.microsoft.com/office/drawing/2014/main" id="{E442CAF1-2568-44B1-8F75-71A9C8B407D6}"/>
              </a:ext>
            </a:extLst>
          </p:cNvPr>
          <p:cNvSpPr>
            <a:spLocks noGrp="1" noChangeArrowheads="1"/>
          </p:cNvSpPr>
          <p:nvPr>
            <p:ph type="dt" sz="quarter" idx="10"/>
          </p:nvPr>
        </p:nvSpPr>
        <p:spPr>
          <a:xfrm>
            <a:off x="457200" y="6248400"/>
            <a:ext cx="2133600" cy="457200"/>
          </a:xfrm>
        </p:spPr>
        <p:txBody>
          <a:bodyPr/>
          <a:lstStyle>
            <a:lvl1pPr>
              <a:defRPr/>
            </a:lvl1pPr>
          </a:lstStyle>
          <a:p>
            <a:pPr>
              <a:defRPr/>
            </a:pPr>
            <a:fld id="{F249F321-9519-42AA-BD09-29D0CFD06F8F}" type="datetime1">
              <a:rPr lang="en-US"/>
              <a:pPr>
                <a:defRPr/>
              </a:pPr>
              <a:t>04-Aug-21</a:t>
            </a:fld>
            <a:endParaRPr lang="en-US"/>
          </a:p>
        </p:txBody>
      </p:sp>
      <p:sp>
        <p:nvSpPr>
          <p:cNvPr id="69" name="Rectangle 69">
            <a:extLst>
              <a:ext uri="{FF2B5EF4-FFF2-40B4-BE49-F238E27FC236}">
                <a16:creationId xmlns:a16="http://schemas.microsoft.com/office/drawing/2014/main" id="{1DABA5B7-BD17-409E-9115-4CDF185DDA3B}"/>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70" name="Rectangle 70">
            <a:extLst>
              <a:ext uri="{FF2B5EF4-FFF2-40B4-BE49-F238E27FC236}">
                <a16:creationId xmlns:a16="http://schemas.microsoft.com/office/drawing/2014/main" id="{0E407229-3EFB-4658-8C71-1808F1DAD59C}"/>
              </a:ext>
            </a:extLst>
          </p:cNvPr>
          <p:cNvSpPr>
            <a:spLocks noGrp="1" noChangeArrowheads="1"/>
          </p:cNvSpPr>
          <p:nvPr>
            <p:ph type="sldNum" sz="quarter" idx="12"/>
          </p:nvPr>
        </p:nvSpPr>
        <p:spPr>
          <a:xfrm>
            <a:off x="6553200" y="6248400"/>
            <a:ext cx="2133600" cy="457200"/>
          </a:xfrm>
        </p:spPr>
        <p:txBody>
          <a:bodyPr/>
          <a:lstStyle>
            <a:lvl1pPr>
              <a:defRPr/>
            </a:lvl1pPr>
          </a:lstStyle>
          <a:p>
            <a:fld id="{2FA33609-69AD-41A4-8F03-70AA5881A932}" type="slidenum">
              <a:rPr lang="en-US" altLang="en-US"/>
              <a:pPr/>
              <a:t>‹#›</a:t>
            </a:fld>
            <a:endParaRPr lang="en-US" altLang="en-US"/>
          </a:p>
        </p:txBody>
      </p:sp>
    </p:spTree>
    <p:extLst>
      <p:ext uri="{BB962C8B-B14F-4D97-AF65-F5344CB8AC3E}">
        <p14:creationId xmlns:p14="http://schemas.microsoft.com/office/powerpoint/2010/main" val="3803930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9">
            <a:extLst>
              <a:ext uri="{FF2B5EF4-FFF2-40B4-BE49-F238E27FC236}">
                <a16:creationId xmlns:a16="http://schemas.microsoft.com/office/drawing/2014/main" id="{6D596232-BBFE-4FD6-B879-A53A170E3A8E}"/>
              </a:ext>
            </a:extLst>
          </p:cNvPr>
          <p:cNvSpPr>
            <a:spLocks noGrp="1" noChangeArrowheads="1"/>
          </p:cNvSpPr>
          <p:nvPr>
            <p:ph type="dt" sz="half" idx="10"/>
          </p:nvPr>
        </p:nvSpPr>
        <p:spPr>
          <a:ln/>
        </p:spPr>
        <p:txBody>
          <a:bodyPr/>
          <a:lstStyle>
            <a:lvl1pPr>
              <a:defRPr/>
            </a:lvl1pPr>
          </a:lstStyle>
          <a:p>
            <a:pPr>
              <a:defRPr/>
            </a:pPr>
            <a:fld id="{81A93793-D60C-421F-872D-DC948CFF6FEB}" type="datetime1">
              <a:rPr lang="en-US"/>
              <a:pPr>
                <a:defRPr/>
              </a:pPr>
              <a:t>04-Aug-21</a:t>
            </a:fld>
            <a:endParaRPr lang="en-US"/>
          </a:p>
        </p:txBody>
      </p:sp>
      <p:sp>
        <p:nvSpPr>
          <p:cNvPr id="5" name="Rectangle 70">
            <a:extLst>
              <a:ext uri="{FF2B5EF4-FFF2-40B4-BE49-F238E27FC236}">
                <a16:creationId xmlns:a16="http://schemas.microsoft.com/office/drawing/2014/main" id="{7D5032BE-E9B2-48CE-811F-D147B513A3B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1">
            <a:extLst>
              <a:ext uri="{FF2B5EF4-FFF2-40B4-BE49-F238E27FC236}">
                <a16:creationId xmlns:a16="http://schemas.microsoft.com/office/drawing/2014/main" id="{2EC2ECF4-F2E7-4A59-B694-15BFE99117CF}"/>
              </a:ext>
            </a:extLst>
          </p:cNvPr>
          <p:cNvSpPr>
            <a:spLocks noGrp="1" noChangeArrowheads="1"/>
          </p:cNvSpPr>
          <p:nvPr>
            <p:ph type="sldNum" sz="quarter" idx="12"/>
          </p:nvPr>
        </p:nvSpPr>
        <p:spPr>
          <a:ln/>
        </p:spPr>
        <p:txBody>
          <a:bodyPr/>
          <a:lstStyle>
            <a:lvl1pPr>
              <a:defRPr/>
            </a:lvl1pPr>
          </a:lstStyle>
          <a:p>
            <a:fld id="{D5190B14-44E5-4A47-B820-2A8AC1730CBD}" type="slidenum">
              <a:rPr lang="en-US" altLang="en-US"/>
              <a:pPr/>
              <a:t>‹#›</a:t>
            </a:fld>
            <a:endParaRPr lang="en-US" altLang="en-US"/>
          </a:p>
        </p:txBody>
      </p:sp>
    </p:spTree>
    <p:extLst>
      <p:ext uri="{BB962C8B-B14F-4D97-AF65-F5344CB8AC3E}">
        <p14:creationId xmlns:p14="http://schemas.microsoft.com/office/powerpoint/2010/main" val="3661881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9">
            <a:extLst>
              <a:ext uri="{FF2B5EF4-FFF2-40B4-BE49-F238E27FC236}">
                <a16:creationId xmlns:a16="http://schemas.microsoft.com/office/drawing/2014/main" id="{6415D869-2A0A-457A-8D68-4BC9ACAE75AD}"/>
              </a:ext>
            </a:extLst>
          </p:cNvPr>
          <p:cNvSpPr>
            <a:spLocks noGrp="1" noChangeArrowheads="1"/>
          </p:cNvSpPr>
          <p:nvPr>
            <p:ph type="dt" sz="half" idx="10"/>
          </p:nvPr>
        </p:nvSpPr>
        <p:spPr>
          <a:ln/>
        </p:spPr>
        <p:txBody>
          <a:bodyPr/>
          <a:lstStyle>
            <a:lvl1pPr>
              <a:defRPr/>
            </a:lvl1pPr>
          </a:lstStyle>
          <a:p>
            <a:pPr>
              <a:defRPr/>
            </a:pPr>
            <a:fld id="{F6E908B2-F843-4383-BAAF-507D4E2050FF}" type="datetime1">
              <a:rPr lang="en-US"/>
              <a:pPr>
                <a:defRPr/>
              </a:pPr>
              <a:t>04-Aug-21</a:t>
            </a:fld>
            <a:endParaRPr lang="en-US"/>
          </a:p>
        </p:txBody>
      </p:sp>
      <p:sp>
        <p:nvSpPr>
          <p:cNvPr id="5" name="Rectangle 70">
            <a:extLst>
              <a:ext uri="{FF2B5EF4-FFF2-40B4-BE49-F238E27FC236}">
                <a16:creationId xmlns:a16="http://schemas.microsoft.com/office/drawing/2014/main" id="{4EF02177-2F92-4878-85EE-480FC8570B5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1">
            <a:extLst>
              <a:ext uri="{FF2B5EF4-FFF2-40B4-BE49-F238E27FC236}">
                <a16:creationId xmlns:a16="http://schemas.microsoft.com/office/drawing/2014/main" id="{30731E30-655B-4DB3-B4BF-B87F18F221B4}"/>
              </a:ext>
            </a:extLst>
          </p:cNvPr>
          <p:cNvSpPr>
            <a:spLocks noGrp="1" noChangeArrowheads="1"/>
          </p:cNvSpPr>
          <p:nvPr>
            <p:ph type="sldNum" sz="quarter" idx="12"/>
          </p:nvPr>
        </p:nvSpPr>
        <p:spPr>
          <a:ln/>
        </p:spPr>
        <p:txBody>
          <a:bodyPr/>
          <a:lstStyle>
            <a:lvl1pPr>
              <a:defRPr/>
            </a:lvl1pPr>
          </a:lstStyle>
          <a:p>
            <a:fld id="{F9C80A92-5B64-420D-BD02-2423353A5319}" type="slidenum">
              <a:rPr lang="en-US" altLang="en-US"/>
              <a:pPr/>
              <a:t>‹#›</a:t>
            </a:fld>
            <a:endParaRPr lang="en-US" altLang="en-US"/>
          </a:p>
        </p:txBody>
      </p:sp>
    </p:spTree>
    <p:extLst>
      <p:ext uri="{BB962C8B-B14F-4D97-AF65-F5344CB8AC3E}">
        <p14:creationId xmlns:p14="http://schemas.microsoft.com/office/powerpoint/2010/main" val="1651911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9">
            <a:extLst>
              <a:ext uri="{FF2B5EF4-FFF2-40B4-BE49-F238E27FC236}">
                <a16:creationId xmlns:a16="http://schemas.microsoft.com/office/drawing/2014/main" id="{9E2EEDF8-802A-4BBA-BE98-7E259886074E}"/>
              </a:ext>
            </a:extLst>
          </p:cNvPr>
          <p:cNvSpPr>
            <a:spLocks noGrp="1" noChangeArrowheads="1"/>
          </p:cNvSpPr>
          <p:nvPr>
            <p:ph type="dt" sz="half" idx="10"/>
          </p:nvPr>
        </p:nvSpPr>
        <p:spPr>
          <a:ln/>
        </p:spPr>
        <p:txBody>
          <a:bodyPr/>
          <a:lstStyle>
            <a:lvl1pPr>
              <a:defRPr/>
            </a:lvl1pPr>
          </a:lstStyle>
          <a:p>
            <a:pPr>
              <a:defRPr/>
            </a:pPr>
            <a:fld id="{92E8EE18-2A95-4468-9974-67723CA60259}" type="datetime1">
              <a:rPr lang="en-US"/>
              <a:pPr>
                <a:defRPr/>
              </a:pPr>
              <a:t>04-Aug-21</a:t>
            </a:fld>
            <a:endParaRPr lang="en-US"/>
          </a:p>
        </p:txBody>
      </p:sp>
      <p:sp>
        <p:nvSpPr>
          <p:cNvPr id="6" name="Rectangle 70">
            <a:extLst>
              <a:ext uri="{FF2B5EF4-FFF2-40B4-BE49-F238E27FC236}">
                <a16:creationId xmlns:a16="http://schemas.microsoft.com/office/drawing/2014/main" id="{E0907AD5-8A01-40FF-BC7F-CD2FBA8C52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1">
            <a:extLst>
              <a:ext uri="{FF2B5EF4-FFF2-40B4-BE49-F238E27FC236}">
                <a16:creationId xmlns:a16="http://schemas.microsoft.com/office/drawing/2014/main" id="{601541C6-C327-4071-BF2A-0464CE8DC3E5}"/>
              </a:ext>
            </a:extLst>
          </p:cNvPr>
          <p:cNvSpPr>
            <a:spLocks noGrp="1" noChangeArrowheads="1"/>
          </p:cNvSpPr>
          <p:nvPr>
            <p:ph type="sldNum" sz="quarter" idx="12"/>
          </p:nvPr>
        </p:nvSpPr>
        <p:spPr>
          <a:ln/>
        </p:spPr>
        <p:txBody>
          <a:bodyPr/>
          <a:lstStyle>
            <a:lvl1pPr>
              <a:defRPr/>
            </a:lvl1pPr>
          </a:lstStyle>
          <a:p>
            <a:fld id="{190556CE-5A4A-4B3D-9EFC-99A615908991}" type="slidenum">
              <a:rPr lang="en-US" altLang="en-US"/>
              <a:pPr/>
              <a:t>‹#›</a:t>
            </a:fld>
            <a:endParaRPr lang="en-US" altLang="en-US"/>
          </a:p>
        </p:txBody>
      </p:sp>
    </p:spTree>
    <p:extLst>
      <p:ext uri="{BB962C8B-B14F-4D97-AF65-F5344CB8AC3E}">
        <p14:creationId xmlns:p14="http://schemas.microsoft.com/office/powerpoint/2010/main" val="2278405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9">
            <a:extLst>
              <a:ext uri="{FF2B5EF4-FFF2-40B4-BE49-F238E27FC236}">
                <a16:creationId xmlns:a16="http://schemas.microsoft.com/office/drawing/2014/main" id="{9F7D6E53-34EF-409A-BEC4-D499EDCE152D}"/>
              </a:ext>
            </a:extLst>
          </p:cNvPr>
          <p:cNvSpPr>
            <a:spLocks noGrp="1" noChangeArrowheads="1"/>
          </p:cNvSpPr>
          <p:nvPr>
            <p:ph type="dt" sz="half" idx="10"/>
          </p:nvPr>
        </p:nvSpPr>
        <p:spPr>
          <a:ln/>
        </p:spPr>
        <p:txBody>
          <a:bodyPr/>
          <a:lstStyle>
            <a:lvl1pPr>
              <a:defRPr/>
            </a:lvl1pPr>
          </a:lstStyle>
          <a:p>
            <a:pPr>
              <a:defRPr/>
            </a:pPr>
            <a:fld id="{1065DBBC-FFCA-41BE-B9CE-FD7D5E8C1A1E}" type="datetime1">
              <a:rPr lang="en-US"/>
              <a:pPr>
                <a:defRPr/>
              </a:pPr>
              <a:t>04-Aug-21</a:t>
            </a:fld>
            <a:endParaRPr lang="en-US"/>
          </a:p>
        </p:txBody>
      </p:sp>
      <p:sp>
        <p:nvSpPr>
          <p:cNvPr id="8" name="Rectangle 70">
            <a:extLst>
              <a:ext uri="{FF2B5EF4-FFF2-40B4-BE49-F238E27FC236}">
                <a16:creationId xmlns:a16="http://schemas.microsoft.com/office/drawing/2014/main" id="{4A630B9B-7A47-4C2F-B675-3A297601795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71">
            <a:extLst>
              <a:ext uri="{FF2B5EF4-FFF2-40B4-BE49-F238E27FC236}">
                <a16:creationId xmlns:a16="http://schemas.microsoft.com/office/drawing/2014/main" id="{ED28F248-B787-4F06-B509-FAEE155FB766}"/>
              </a:ext>
            </a:extLst>
          </p:cNvPr>
          <p:cNvSpPr>
            <a:spLocks noGrp="1" noChangeArrowheads="1"/>
          </p:cNvSpPr>
          <p:nvPr>
            <p:ph type="sldNum" sz="quarter" idx="12"/>
          </p:nvPr>
        </p:nvSpPr>
        <p:spPr>
          <a:ln/>
        </p:spPr>
        <p:txBody>
          <a:bodyPr/>
          <a:lstStyle>
            <a:lvl1pPr>
              <a:defRPr/>
            </a:lvl1pPr>
          </a:lstStyle>
          <a:p>
            <a:fld id="{A208A946-446E-4865-8782-B0618DF47921}" type="slidenum">
              <a:rPr lang="en-US" altLang="en-US"/>
              <a:pPr/>
              <a:t>‹#›</a:t>
            </a:fld>
            <a:endParaRPr lang="en-US" altLang="en-US"/>
          </a:p>
        </p:txBody>
      </p:sp>
    </p:spTree>
    <p:extLst>
      <p:ext uri="{BB962C8B-B14F-4D97-AF65-F5344CB8AC3E}">
        <p14:creationId xmlns:p14="http://schemas.microsoft.com/office/powerpoint/2010/main" val="1385350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69">
            <a:extLst>
              <a:ext uri="{FF2B5EF4-FFF2-40B4-BE49-F238E27FC236}">
                <a16:creationId xmlns:a16="http://schemas.microsoft.com/office/drawing/2014/main" id="{7B08CEEE-5253-41C5-B4A5-0041F54681CE}"/>
              </a:ext>
            </a:extLst>
          </p:cNvPr>
          <p:cNvSpPr>
            <a:spLocks noGrp="1" noChangeArrowheads="1"/>
          </p:cNvSpPr>
          <p:nvPr>
            <p:ph type="dt" sz="half" idx="10"/>
          </p:nvPr>
        </p:nvSpPr>
        <p:spPr>
          <a:ln/>
        </p:spPr>
        <p:txBody>
          <a:bodyPr/>
          <a:lstStyle>
            <a:lvl1pPr>
              <a:defRPr/>
            </a:lvl1pPr>
          </a:lstStyle>
          <a:p>
            <a:pPr>
              <a:defRPr/>
            </a:pPr>
            <a:fld id="{18920C25-8DDC-4351-B0A9-9EC7801C65B1}" type="datetime1">
              <a:rPr lang="en-US"/>
              <a:pPr>
                <a:defRPr/>
              </a:pPr>
              <a:t>04-Aug-21</a:t>
            </a:fld>
            <a:endParaRPr lang="en-US"/>
          </a:p>
        </p:txBody>
      </p:sp>
      <p:sp>
        <p:nvSpPr>
          <p:cNvPr id="4" name="Rectangle 70">
            <a:extLst>
              <a:ext uri="{FF2B5EF4-FFF2-40B4-BE49-F238E27FC236}">
                <a16:creationId xmlns:a16="http://schemas.microsoft.com/office/drawing/2014/main" id="{25A70CA8-1327-4325-998A-F775E21ADF4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71">
            <a:extLst>
              <a:ext uri="{FF2B5EF4-FFF2-40B4-BE49-F238E27FC236}">
                <a16:creationId xmlns:a16="http://schemas.microsoft.com/office/drawing/2014/main" id="{54D50C32-CC83-4580-B5A4-6BEDF30A7254}"/>
              </a:ext>
            </a:extLst>
          </p:cNvPr>
          <p:cNvSpPr>
            <a:spLocks noGrp="1" noChangeArrowheads="1"/>
          </p:cNvSpPr>
          <p:nvPr>
            <p:ph type="sldNum" sz="quarter" idx="12"/>
          </p:nvPr>
        </p:nvSpPr>
        <p:spPr>
          <a:ln/>
        </p:spPr>
        <p:txBody>
          <a:bodyPr/>
          <a:lstStyle>
            <a:lvl1pPr>
              <a:defRPr/>
            </a:lvl1pPr>
          </a:lstStyle>
          <a:p>
            <a:fld id="{2C523E40-38F5-4D06-8972-8361CECCCA8C}" type="slidenum">
              <a:rPr lang="en-US" altLang="en-US"/>
              <a:pPr/>
              <a:t>‹#›</a:t>
            </a:fld>
            <a:endParaRPr lang="en-US" altLang="en-US"/>
          </a:p>
        </p:txBody>
      </p:sp>
    </p:spTree>
    <p:extLst>
      <p:ext uri="{BB962C8B-B14F-4D97-AF65-F5344CB8AC3E}">
        <p14:creationId xmlns:p14="http://schemas.microsoft.com/office/powerpoint/2010/main" val="4031467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9">
            <a:extLst>
              <a:ext uri="{FF2B5EF4-FFF2-40B4-BE49-F238E27FC236}">
                <a16:creationId xmlns:a16="http://schemas.microsoft.com/office/drawing/2014/main" id="{01632F82-A91A-403A-99D4-D9B911397C6F}"/>
              </a:ext>
            </a:extLst>
          </p:cNvPr>
          <p:cNvSpPr>
            <a:spLocks noGrp="1" noChangeArrowheads="1"/>
          </p:cNvSpPr>
          <p:nvPr>
            <p:ph type="dt" sz="half" idx="10"/>
          </p:nvPr>
        </p:nvSpPr>
        <p:spPr>
          <a:ln/>
        </p:spPr>
        <p:txBody>
          <a:bodyPr/>
          <a:lstStyle>
            <a:lvl1pPr>
              <a:defRPr/>
            </a:lvl1pPr>
          </a:lstStyle>
          <a:p>
            <a:pPr>
              <a:defRPr/>
            </a:pPr>
            <a:fld id="{A5E10988-0CEA-44AB-8BDB-F186DF75753B}" type="datetime1">
              <a:rPr lang="en-US"/>
              <a:pPr>
                <a:defRPr/>
              </a:pPr>
              <a:t>04-Aug-21</a:t>
            </a:fld>
            <a:endParaRPr lang="en-US"/>
          </a:p>
        </p:txBody>
      </p:sp>
      <p:sp>
        <p:nvSpPr>
          <p:cNvPr id="3" name="Rectangle 70">
            <a:extLst>
              <a:ext uri="{FF2B5EF4-FFF2-40B4-BE49-F238E27FC236}">
                <a16:creationId xmlns:a16="http://schemas.microsoft.com/office/drawing/2014/main" id="{6D64C229-5EEA-4DC9-BD4C-053E0797A1D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71">
            <a:extLst>
              <a:ext uri="{FF2B5EF4-FFF2-40B4-BE49-F238E27FC236}">
                <a16:creationId xmlns:a16="http://schemas.microsoft.com/office/drawing/2014/main" id="{9188842E-E350-4ADA-A21D-A748E1BA89F7}"/>
              </a:ext>
            </a:extLst>
          </p:cNvPr>
          <p:cNvSpPr>
            <a:spLocks noGrp="1" noChangeArrowheads="1"/>
          </p:cNvSpPr>
          <p:nvPr>
            <p:ph type="sldNum" sz="quarter" idx="12"/>
          </p:nvPr>
        </p:nvSpPr>
        <p:spPr>
          <a:ln/>
        </p:spPr>
        <p:txBody>
          <a:bodyPr/>
          <a:lstStyle>
            <a:lvl1pPr>
              <a:defRPr/>
            </a:lvl1pPr>
          </a:lstStyle>
          <a:p>
            <a:fld id="{6FEDCC23-8F40-4E22-87BC-01DA23A252CE}" type="slidenum">
              <a:rPr lang="en-US" altLang="en-US"/>
              <a:pPr/>
              <a:t>‹#›</a:t>
            </a:fld>
            <a:endParaRPr lang="en-US" altLang="en-US"/>
          </a:p>
        </p:txBody>
      </p:sp>
    </p:spTree>
    <p:extLst>
      <p:ext uri="{BB962C8B-B14F-4D97-AF65-F5344CB8AC3E}">
        <p14:creationId xmlns:p14="http://schemas.microsoft.com/office/powerpoint/2010/main" val="3641663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9">
            <a:extLst>
              <a:ext uri="{FF2B5EF4-FFF2-40B4-BE49-F238E27FC236}">
                <a16:creationId xmlns:a16="http://schemas.microsoft.com/office/drawing/2014/main" id="{1776CD88-79CF-487C-BCAA-9A8ECEADC17F}"/>
              </a:ext>
            </a:extLst>
          </p:cNvPr>
          <p:cNvSpPr>
            <a:spLocks noGrp="1" noChangeArrowheads="1"/>
          </p:cNvSpPr>
          <p:nvPr>
            <p:ph type="dt" sz="half" idx="10"/>
          </p:nvPr>
        </p:nvSpPr>
        <p:spPr>
          <a:ln/>
        </p:spPr>
        <p:txBody>
          <a:bodyPr/>
          <a:lstStyle>
            <a:lvl1pPr>
              <a:defRPr/>
            </a:lvl1pPr>
          </a:lstStyle>
          <a:p>
            <a:pPr>
              <a:defRPr/>
            </a:pPr>
            <a:fld id="{F259BFC6-3E4A-440E-AE8D-D7C4D8EA3B5F}" type="datetime1">
              <a:rPr lang="en-US"/>
              <a:pPr>
                <a:defRPr/>
              </a:pPr>
              <a:t>04-Aug-21</a:t>
            </a:fld>
            <a:endParaRPr lang="en-US"/>
          </a:p>
        </p:txBody>
      </p:sp>
      <p:sp>
        <p:nvSpPr>
          <p:cNvPr id="6" name="Rectangle 70">
            <a:extLst>
              <a:ext uri="{FF2B5EF4-FFF2-40B4-BE49-F238E27FC236}">
                <a16:creationId xmlns:a16="http://schemas.microsoft.com/office/drawing/2014/main" id="{AEFC0DB7-3894-44E0-92BA-4E0FA7D43B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1">
            <a:extLst>
              <a:ext uri="{FF2B5EF4-FFF2-40B4-BE49-F238E27FC236}">
                <a16:creationId xmlns:a16="http://schemas.microsoft.com/office/drawing/2014/main" id="{AA2BDEA4-89E0-4BFD-851B-CC5703A2D602}"/>
              </a:ext>
            </a:extLst>
          </p:cNvPr>
          <p:cNvSpPr>
            <a:spLocks noGrp="1" noChangeArrowheads="1"/>
          </p:cNvSpPr>
          <p:nvPr>
            <p:ph type="sldNum" sz="quarter" idx="12"/>
          </p:nvPr>
        </p:nvSpPr>
        <p:spPr>
          <a:ln/>
        </p:spPr>
        <p:txBody>
          <a:bodyPr/>
          <a:lstStyle>
            <a:lvl1pPr>
              <a:defRPr/>
            </a:lvl1pPr>
          </a:lstStyle>
          <a:p>
            <a:fld id="{8DB758FA-2F70-4669-B828-656A5D971E8E}" type="slidenum">
              <a:rPr lang="en-US" altLang="en-US"/>
              <a:pPr/>
              <a:t>‹#›</a:t>
            </a:fld>
            <a:endParaRPr lang="en-US" altLang="en-US"/>
          </a:p>
        </p:txBody>
      </p:sp>
    </p:spTree>
    <p:extLst>
      <p:ext uri="{BB962C8B-B14F-4D97-AF65-F5344CB8AC3E}">
        <p14:creationId xmlns:p14="http://schemas.microsoft.com/office/powerpoint/2010/main" val="282183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04F251AC-8522-4011-81AF-3E9536BEAC3A}"/>
              </a:ext>
            </a:extLst>
          </p:cNvPr>
          <p:cNvSpPr>
            <a:spLocks noGrp="1" noChangeArrowheads="1"/>
          </p:cNvSpPr>
          <p:nvPr>
            <p:ph type="sldNum" sz="quarter" idx="10"/>
          </p:nvPr>
        </p:nvSpPr>
        <p:spPr>
          <a:ln/>
        </p:spPr>
        <p:txBody>
          <a:bodyPr/>
          <a:lstStyle>
            <a:lvl1pPr>
              <a:defRPr/>
            </a:lvl1pPr>
          </a:lstStyle>
          <a:p>
            <a:fld id="{C5185F95-9F90-4703-8EB4-37FF055CFC6E}" type="slidenum">
              <a:rPr lang="en-US" altLang="en-US"/>
              <a:pPr/>
              <a:t>‹#›</a:t>
            </a:fld>
            <a:endParaRPr lang="en-US" altLang="en-US" sz="1400"/>
          </a:p>
        </p:txBody>
      </p:sp>
    </p:spTree>
    <p:extLst>
      <p:ext uri="{BB962C8B-B14F-4D97-AF65-F5344CB8AC3E}">
        <p14:creationId xmlns:p14="http://schemas.microsoft.com/office/powerpoint/2010/main" val="2762872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9">
            <a:extLst>
              <a:ext uri="{FF2B5EF4-FFF2-40B4-BE49-F238E27FC236}">
                <a16:creationId xmlns:a16="http://schemas.microsoft.com/office/drawing/2014/main" id="{E44263F3-6556-4914-AE70-EB508A28D53E}"/>
              </a:ext>
            </a:extLst>
          </p:cNvPr>
          <p:cNvSpPr>
            <a:spLocks noGrp="1" noChangeArrowheads="1"/>
          </p:cNvSpPr>
          <p:nvPr>
            <p:ph type="dt" sz="half" idx="10"/>
          </p:nvPr>
        </p:nvSpPr>
        <p:spPr>
          <a:ln/>
        </p:spPr>
        <p:txBody>
          <a:bodyPr/>
          <a:lstStyle>
            <a:lvl1pPr>
              <a:defRPr/>
            </a:lvl1pPr>
          </a:lstStyle>
          <a:p>
            <a:pPr>
              <a:defRPr/>
            </a:pPr>
            <a:fld id="{2CC29C13-9C86-4B5A-B097-6142EC9F9022}" type="datetime1">
              <a:rPr lang="en-US"/>
              <a:pPr>
                <a:defRPr/>
              </a:pPr>
              <a:t>04-Aug-21</a:t>
            </a:fld>
            <a:endParaRPr lang="en-US"/>
          </a:p>
        </p:txBody>
      </p:sp>
      <p:sp>
        <p:nvSpPr>
          <p:cNvPr id="6" name="Rectangle 70">
            <a:extLst>
              <a:ext uri="{FF2B5EF4-FFF2-40B4-BE49-F238E27FC236}">
                <a16:creationId xmlns:a16="http://schemas.microsoft.com/office/drawing/2014/main" id="{8DBB0CCD-92D3-49EF-AA79-AE931B80819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1">
            <a:extLst>
              <a:ext uri="{FF2B5EF4-FFF2-40B4-BE49-F238E27FC236}">
                <a16:creationId xmlns:a16="http://schemas.microsoft.com/office/drawing/2014/main" id="{0021F8AA-5C96-411E-A193-C70B7C2ED593}"/>
              </a:ext>
            </a:extLst>
          </p:cNvPr>
          <p:cNvSpPr>
            <a:spLocks noGrp="1" noChangeArrowheads="1"/>
          </p:cNvSpPr>
          <p:nvPr>
            <p:ph type="sldNum" sz="quarter" idx="12"/>
          </p:nvPr>
        </p:nvSpPr>
        <p:spPr>
          <a:ln/>
        </p:spPr>
        <p:txBody>
          <a:bodyPr/>
          <a:lstStyle>
            <a:lvl1pPr>
              <a:defRPr/>
            </a:lvl1pPr>
          </a:lstStyle>
          <a:p>
            <a:fld id="{1BA6BA7B-4EA2-478E-B949-0AD5E950C35A}" type="slidenum">
              <a:rPr lang="en-US" altLang="en-US"/>
              <a:pPr/>
              <a:t>‹#›</a:t>
            </a:fld>
            <a:endParaRPr lang="en-US" altLang="en-US"/>
          </a:p>
        </p:txBody>
      </p:sp>
    </p:spTree>
    <p:extLst>
      <p:ext uri="{BB962C8B-B14F-4D97-AF65-F5344CB8AC3E}">
        <p14:creationId xmlns:p14="http://schemas.microsoft.com/office/powerpoint/2010/main" val="1637966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9">
            <a:extLst>
              <a:ext uri="{FF2B5EF4-FFF2-40B4-BE49-F238E27FC236}">
                <a16:creationId xmlns:a16="http://schemas.microsoft.com/office/drawing/2014/main" id="{8126914D-1362-454D-9DCA-B76AACB90AF0}"/>
              </a:ext>
            </a:extLst>
          </p:cNvPr>
          <p:cNvSpPr>
            <a:spLocks noGrp="1" noChangeArrowheads="1"/>
          </p:cNvSpPr>
          <p:nvPr>
            <p:ph type="dt" sz="half" idx="10"/>
          </p:nvPr>
        </p:nvSpPr>
        <p:spPr>
          <a:ln/>
        </p:spPr>
        <p:txBody>
          <a:bodyPr/>
          <a:lstStyle>
            <a:lvl1pPr>
              <a:defRPr/>
            </a:lvl1pPr>
          </a:lstStyle>
          <a:p>
            <a:pPr>
              <a:defRPr/>
            </a:pPr>
            <a:fld id="{7AF19042-84DB-4276-9E61-D387FBB7D3C9}" type="datetime1">
              <a:rPr lang="en-US"/>
              <a:pPr>
                <a:defRPr/>
              </a:pPr>
              <a:t>04-Aug-21</a:t>
            </a:fld>
            <a:endParaRPr lang="en-US"/>
          </a:p>
        </p:txBody>
      </p:sp>
      <p:sp>
        <p:nvSpPr>
          <p:cNvPr id="5" name="Rectangle 70">
            <a:extLst>
              <a:ext uri="{FF2B5EF4-FFF2-40B4-BE49-F238E27FC236}">
                <a16:creationId xmlns:a16="http://schemas.microsoft.com/office/drawing/2014/main" id="{A1EA6387-97DE-436A-B6AC-EB9E234CC7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1">
            <a:extLst>
              <a:ext uri="{FF2B5EF4-FFF2-40B4-BE49-F238E27FC236}">
                <a16:creationId xmlns:a16="http://schemas.microsoft.com/office/drawing/2014/main" id="{F02A6D17-C295-472C-B6C4-FBC6A3C2CE63}"/>
              </a:ext>
            </a:extLst>
          </p:cNvPr>
          <p:cNvSpPr>
            <a:spLocks noGrp="1" noChangeArrowheads="1"/>
          </p:cNvSpPr>
          <p:nvPr>
            <p:ph type="sldNum" sz="quarter" idx="12"/>
          </p:nvPr>
        </p:nvSpPr>
        <p:spPr>
          <a:ln/>
        </p:spPr>
        <p:txBody>
          <a:bodyPr/>
          <a:lstStyle>
            <a:lvl1pPr>
              <a:defRPr/>
            </a:lvl1pPr>
          </a:lstStyle>
          <a:p>
            <a:fld id="{8D1A6C08-6A18-46E7-91CD-0C452B6B45EF}" type="slidenum">
              <a:rPr lang="en-US" altLang="en-US"/>
              <a:pPr/>
              <a:t>‹#›</a:t>
            </a:fld>
            <a:endParaRPr lang="en-US" altLang="en-US"/>
          </a:p>
        </p:txBody>
      </p:sp>
    </p:spTree>
    <p:extLst>
      <p:ext uri="{BB962C8B-B14F-4D97-AF65-F5344CB8AC3E}">
        <p14:creationId xmlns:p14="http://schemas.microsoft.com/office/powerpoint/2010/main" val="20156422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7813"/>
            <a:ext cx="6019800" cy="5848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9">
            <a:extLst>
              <a:ext uri="{FF2B5EF4-FFF2-40B4-BE49-F238E27FC236}">
                <a16:creationId xmlns:a16="http://schemas.microsoft.com/office/drawing/2014/main" id="{E007619C-ED85-4B28-B99B-F10FDD26F565}"/>
              </a:ext>
            </a:extLst>
          </p:cNvPr>
          <p:cNvSpPr>
            <a:spLocks noGrp="1" noChangeArrowheads="1"/>
          </p:cNvSpPr>
          <p:nvPr>
            <p:ph type="dt" sz="half" idx="10"/>
          </p:nvPr>
        </p:nvSpPr>
        <p:spPr>
          <a:ln/>
        </p:spPr>
        <p:txBody>
          <a:bodyPr/>
          <a:lstStyle>
            <a:lvl1pPr>
              <a:defRPr/>
            </a:lvl1pPr>
          </a:lstStyle>
          <a:p>
            <a:pPr>
              <a:defRPr/>
            </a:pPr>
            <a:fld id="{A37DFDB0-2EFB-47BE-A7D5-6BDE10E0E1A4}" type="datetime1">
              <a:rPr lang="en-US"/>
              <a:pPr>
                <a:defRPr/>
              </a:pPr>
              <a:t>04-Aug-21</a:t>
            </a:fld>
            <a:endParaRPr lang="en-US"/>
          </a:p>
        </p:txBody>
      </p:sp>
      <p:sp>
        <p:nvSpPr>
          <p:cNvPr id="5" name="Rectangle 70">
            <a:extLst>
              <a:ext uri="{FF2B5EF4-FFF2-40B4-BE49-F238E27FC236}">
                <a16:creationId xmlns:a16="http://schemas.microsoft.com/office/drawing/2014/main" id="{385D482F-2071-4D52-9446-96055EAAC8D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1">
            <a:extLst>
              <a:ext uri="{FF2B5EF4-FFF2-40B4-BE49-F238E27FC236}">
                <a16:creationId xmlns:a16="http://schemas.microsoft.com/office/drawing/2014/main" id="{B2602EF0-339F-4674-BC81-9CCD108034E2}"/>
              </a:ext>
            </a:extLst>
          </p:cNvPr>
          <p:cNvSpPr>
            <a:spLocks noGrp="1" noChangeArrowheads="1"/>
          </p:cNvSpPr>
          <p:nvPr>
            <p:ph type="sldNum" sz="quarter" idx="12"/>
          </p:nvPr>
        </p:nvSpPr>
        <p:spPr>
          <a:ln/>
        </p:spPr>
        <p:txBody>
          <a:bodyPr/>
          <a:lstStyle>
            <a:lvl1pPr>
              <a:defRPr/>
            </a:lvl1pPr>
          </a:lstStyle>
          <a:p>
            <a:fld id="{E01FF45B-0A48-47D9-B577-34DE1E412C96}" type="slidenum">
              <a:rPr lang="en-US" altLang="en-US"/>
              <a:pPr/>
              <a:t>‹#›</a:t>
            </a:fld>
            <a:endParaRPr lang="en-US" altLang="en-US"/>
          </a:p>
        </p:txBody>
      </p:sp>
    </p:spTree>
    <p:extLst>
      <p:ext uri="{BB962C8B-B14F-4D97-AF65-F5344CB8AC3E}">
        <p14:creationId xmlns:p14="http://schemas.microsoft.com/office/powerpoint/2010/main" val="3188112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1785975-BA96-48C3-9DD8-4A3FCEC3D0D0}"/>
              </a:ext>
            </a:extLst>
          </p:cNvPr>
          <p:cNvSpPr>
            <a:spLocks noGrp="1" noChangeArrowheads="1"/>
          </p:cNvSpPr>
          <p:nvPr>
            <p:ph type="sldNum" sz="quarter" idx="10"/>
          </p:nvPr>
        </p:nvSpPr>
        <p:spPr>
          <a:ln/>
        </p:spPr>
        <p:txBody>
          <a:bodyPr/>
          <a:lstStyle>
            <a:lvl1pPr>
              <a:defRPr/>
            </a:lvl1pPr>
          </a:lstStyle>
          <a:p>
            <a:fld id="{91C7A8F1-779B-4F22-B5C7-D81CB1FC9C14}" type="slidenum">
              <a:rPr lang="en-US" altLang="en-US"/>
              <a:pPr/>
              <a:t>‹#›</a:t>
            </a:fld>
            <a:endParaRPr lang="en-US" altLang="en-US" sz="1400"/>
          </a:p>
        </p:txBody>
      </p:sp>
    </p:spTree>
    <p:extLst>
      <p:ext uri="{BB962C8B-B14F-4D97-AF65-F5344CB8AC3E}">
        <p14:creationId xmlns:p14="http://schemas.microsoft.com/office/powerpoint/2010/main" val="304553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1BA04908-21E0-49F1-A0C3-16A50B8B8029}"/>
              </a:ext>
            </a:extLst>
          </p:cNvPr>
          <p:cNvSpPr>
            <a:spLocks noGrp="1" noChangeArrowheads="1"/>
          </p:cNvSpPr>
          <p:nvPr>
            <p:ph type="sldNum" sz="quarter" idx="10"/>
          </p:nvPr>
        </p:nvSpPr>
        <p:spPr>
          <a:ln/>
        </p:spPr>
        <p:txBody>
          <a:bodyPr/>
          <a:lstStyle>
            <a:lvl1pPr>
              <a:defRPr/>
            </a:lvl1pPr>
          </a:lstStyle>
          <a:p>
            <a:fld id="{BFBFFD42-FC83-4473-BCD8-5062581722C3}" type="slidenum">
              <a:rPr lang="en-US" altLang="en-US"/>
              <a:pPr/>
              <a:t>‹#›</a:t>
            </a:fld>
            <a:endParaRPr lang="en-US" altLang="en-US" sz="1400"/>
          </a:p>
        </p:txBody>
      </p:sp>
    </p:spTree>
    <p:extLst>
      <p:ext uri="{BB962C8B-B14F-4D97-AF65-F5344CB8AC3E}">
        <p14:creationId xmlns:p14="http://schemas.microsoft.com/office/powerpoint/2010/main" val="213926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B6663F38-2E05-4717-89A4-EE5E2397CB27}"/>
              </a:ext>
            </a:extLst>
          </p:cNvPr>
          <p:cNvSpPr>
            <a:spLocks noGrp="1" noChangeArrowheads="1"/>
          </p:cNvSpPr>
          <p:nvPr>
            <p:ph type="sldNum" sz="quarter" idx="10"/>
          </p:nvPr>
        </p:nvSpPr>
        <p:spPr>
          <a:ln/>
        </p:spPr>
        <p:txBody>
          <a:bodyPr/>
          <a:lstStyle>
            <a:lvl1pPr>
              <a:defRPr/>
            </a:lvl1pPr>
          </a:lstStyle>
          <a:p>
            <a:fld id="{1D3185B7-B6F9-45DC-A581-C02CFCC08F1A}" type="slidenum">
              <a:rPr lang="en-US" altLang="en-US"/>
              <a:pPr/>
              <a:t>‹#›</a:t>
            </a:fld>
            <a:endParaRPr lang="en-US" altLang="en-US" sz="1400"/>
          </a:p>
        </p:txBody>
      </p:sp>
    </p:spTree>
    <p:extLst>
      <p:ext uri="{BB962C8B-B14F-4D97-AF65-F5344CB8AC3E}">
        <p14:creationId xmlns:p14="http://schemas.microsoft.com/office/powerpoint/2010/main" val="3419782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0039A505-EFBD-4D10-819C-CAABDCC15F36}"/>
              </a:ext>
            </a:extLst>
          </p:cNvPr>
          <p:cNvSpPr>
            <a:spLocks noGrp="1" noChangeArrowheads="1"/>
          </p:cNvSpPr>
          <p:nvPr>
            <p:ph type="sldNum" sz="quarter" idx="10"/>
          </p:nvPr>
        </p:nvSpPr>
        <p:spPr>
          <a:ln/>
        </p:spPr>
        <p:txBody>
          <a:bodyPr/>
          <a:lstStyle>
            <a:lvl1pPr>
              <a:defRPr/>
            </a:lvl1pPr>
          </a:lstStyle>
          <a:p>
            <a:fld id="{A88DCA73-B06F-4910-8DF8-62934E37F0B0}" type="slidenum">
              <a:rPr lang="en-US" altLang="en-US"/>
              <a:pPr/>
              <a:t>‹#›</a:t>
            </a:fld>
            <a:endParaRPr lang="en-US" altLang="en-US" sz="1400"/>
          </a:p>
        </p:txBody>
      </p:sp>
    </p:spTree>
    <p:extLst>
      <p:ext uri="{BB962C8B-B14F-4D97-AF65-F5344CB8AC3E}">
        <p14:creationId xmlns:p14="http://schemas.microsoft.com/office/powerpoint/2010/main" val="2953636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5B38ED7-3E7A-447D-B363-FC7490D2E358}"/>
              </a:ext>
            </a:extLst>
          </p:cNvPr>
          <p:cNvSpPr>
            <a:spLocks noGrp="1" noChangeArrowheads="1"/>
          </p:cNvSpPr>
          <p:nvPr>
            <p:ph type="sldNum" sz="quarter" idx="10"/>
          </p:nvPr>
        </p:nvSpPr>
        <p:spPr>
          <a:ln/>
        </p:spPr>
        <p:txBody>
          <a:bodyPr/>
          <a:lstStyle>
            <a:lvl1pPr>
              <a:defRPr/>
            </a:lvl1pPr>
          </a:lstStyle>
          <a:p>
            <a:fld id="{9AF3174B-825E-4290-88FE-CA6145C7620A}" type="slidenum">
              <a:rPr lang="en-US" altLang="en-US"/>
              <a:pPr/>
              <a:t>‹#›</a:t>
            </a:fld>
            <a:endParaRPr lang="en-US" altLang="en-US" sz="1400"/>
          </a:p>
        </p:txBody>
      </p:sp>
    </p:spTree>
    <p:extLst>
      <p:ext uri="{BB962C8B-B14F-4D97-AF65-F5344CB8AC3E}">
        <p14:creationId xmlns:p14="http://schemas.microsoft.com/office/powerpoint/2010/main" val="3095315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EAA7BA5-31FA-4301-85F8-B3DDF5CDDE91}"/>
              </a:ext>
            </a:extLst>
          </p:cNvPr>
          <p:cNvSpPr>
            <a:spLocks noGrp="1" noChangeArrowheads="1"/>
          </p:cNvSpPr>
          <p:nvPr>
            <p:ph type="sldNum" sz="quarter" idx="10"/>
          </p:nvPr>
        </p:nvSpPr>
        <p:spPr>
          <a:ln/>
        </p:spPr>
        <p:txBody>
          <a:bodyPr/>
          <a:lstStyle>
            <a:lvl1pPr>
              <a:defRPr/>
            </a:lvl1pPr>
          </a:lstStyle>
          <a:p>
            <a:fld id="{0E98BCC6-569D-4CF1-947E-E88EB4F6DC01}" type="slidenum">
              <a:rPr lang="en-US" altLang="en-US"/>
              <a:pPr/>
              <a:t>‹#›</a:t>
            </a:fld>
            <a:endParaRPr lang="en-US" altLang="en-US" sz="1400"/>
          </a:p>
        </p:txBody>
      </p:sp>
    </p:spTree>
    <p:extLst>
      <p:ext uri="{BB962C8B-B14F-4D97-AF65-F5344CB8AC3E}">
        <p14:creationId xmlns:p14="http://schemas.microsoft.com/office/powerpoint/2010/main" val="3873487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D55DA37-5E36-4EC1-B308-1FE7BB06E298}"/>
              </a:ext>
            </a:extLst>
          </p:cNvPr>
          <p:cNvSpPr>
            <a:spLocks noGrp="1" noChangeArrowheads="1"/>
          </p:cNvSpPr>
          <p:nvPr>
            <p:ph type="sldNum" sz="quarter" idx="10"/>
          </p:nvPr>
        </p:nvSpPr>
        <p:spPr>
          <a:ln/>
        </p:spPr>
        <p:txBody>
          <a:bodyPr/>
          <a:lstStyle>
            <a:lvl1pPr>
              <a:defRPr/>
            </a:lvl1pPr>
          </a:lstStyle>
          <a:p>
            <a:fld id="{1B716FCF-6A43-4724-A2DB-CA9AABFAA6B7}" type="slidenum">
              <a:rPr lang="en-US" altLang="en-US"/>
              <a:pPr/>
              <a:t>‹#›</a:t>
            </a:fld>
            <a:endParaRPr lang="en-US" altLang="en-US" sz="1400"/>
          </a:p>
        </p:txBody>
      </p:sp>
    </p:spTree>
    <p:extLst>
      <p:ext uri="{BB962C8B-B14F-4D97-AF65-F5344CB8AC3E}">
        <p14:creationId xmlns:p14="http://schemas.microsoft.com/office/powerpoint/2010/main" val="1765580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9FBD9C9-242B-4EED-87CD-C00808E06B51}"/>
              </a:ext>
            </a:extLst>
          </p:cNvPr>
          <p:cNvSpPr>
            <a:spLocks noGrp="1" noChangeArrowheads="1"/>
          </p:cNvSpPr>
          <p:nvPr>
            <p:ph type="title"/>
          </p:nvPr>
        </p:nvSpPr>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F84FFF9-E7AF-4CE4-8A25-0133F6592462}"/>
              </a:ext>
            </a:extLst>
          </p:cNvPr>
          <p:cNvSpPr>
            <a:spLocks noGrp="1" noChangeArrowheads="1"/>
          </p:cNvSpPr>
          <p:nvPr>
            <p:ph type="body" idx="1"/>
          </p:nvPr>
        </p:nvSpPr>
        <p:spPr bwMode="auto">
          <a:xfrm>
            <a:off x="609600" y="914400"/>
            <a:ext cx="7848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60452" name="Rectangle 4">
            <a:extLst>
              <a:ext uri="{FF2B5EF4-FFF2-40B4-BE49-F238E27FC236}">
                <a16:creationId xmlns:a16="http://schemas.microsoft.com/office/drawing/2014/main" id="{98A91535-4FC8-49E3-B0FF-B319951CD747}"/>
              </a:ext>
            </a:extLst>
          </p:cNvPr>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800" b="0"/>
            </a:lvl1pPr>
          </a:lstStyle>
          <a:p>
            <a:fld id="{21802316-790F-4EB3-AC11-2014C0CD1AA6}" type="slidenum">
              <a:rPr lang="en-US" altLang="en-US"/>
              <a:pPr/>
              <a:t>‹#›</a:t>
            </a:fld>
            <a:endParaRPr lang="en-US" altLang="en-US" sz="1400"/>
          </a:p>
        </p:txBody>
      </p:sp>
    </p:spTree>
  </p:cSld>
  <p:clrMap bg1="lt1" tx1="dk1" bg2="lt2" tx2="dk2" accent1="accent1" accent2="accent2" accent3="accent3" accent4="accent4" accent5="accent5" accent6="accent6" hlink="hlink" folHlink="folHlink"/>
  <p:sldLayoutIdLst>
    <p:sldLayoutId id="2147483888"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hf hdr="0" ftr="0" dt="0"/>
  <p:txStyles>
    <p:titleStyle>
      <a:lvl1pPr algn="ctr" rtl="0" eaLnBrk="0" fontAlgn="base" hangingPunct="0">
        <a:lnSpc>
          <a:spcPct val="70000"/>
        </a:lnSpc>
        <a:spcBef>
          <a:spcPct val="0"/>
        </a:spcBef>
        <a:spcAft>
          <a:spcPct val="0"/>
        </a:spcAft>
        <a:defRPr kumimoji="1" sz="3200" b="1">
          <a:solidFill>
            <a:srgbClr val="660066"/>
          </a:solidFill>
          <a:latin typeface="+mj-lt"/>
          <a:ea typeface="+mj-ea"/>
          <a:cs typeface="+mj-cs"/>
        </a:defRPr>
      </a:lvl1pPr>
      <a:lvl2pPr algn="ctr" rtl="0" eaLnBrk="0" fontAlgn="base" hangingPunct="0">
        <a:lnSpc>
          <a:spcPct val="70000"/>
        </a:lnSpc>
        <a:spcBef>
          <a:spcPct val="0"/>
        </a:spcBef>
        <a:spcAft>
          <a:spcPct val="0"/>
        </a:spcAft>
        <a:defRPr kumimoji="1" sz="3200" b="1">
          <a:solidFill>
            <a:srgbClr val="660066"/>
          </a:solidFill>
          <a:latin typeface="Arial Narrow" pitchFamily="34" charset="0"/>
        </a:defRPr>
      </a:lvl2pPr>
      <a:lvl3pPr algn="ctr" rtl="0" eaLnBrk="0" fontAlgn="base" hangingPunct="0">
        <a:lnSpc>
          <a:spcPct val="70000"/>
        </a:lnSpc>
        <a:spcBef>
          <a:spcPct val="0"/>
        </a:spcBef>
        <a:spcAft>
          <a:spcPct val="0"/>
        </a:spcAft>
        <a:defRPr kumimoji="1" sz="3200" b="1">
          <a:solidFill>
            <a:srgbClr val="660066"/>
          </a:solidFill>
          <a:latin typeface="Arial Narrow" pitchFamily="34" charset="0"/>
        </a:defRPr>
      </a:lvl3pPr>
      <a:lvl4pPr algn="ctr" rtl="0" eaLnBrk="0" fontAlgn="base" hangingPunct="0">
        <a:lnSpc>
          <a:spcPct val="70000"/>
        </a:lnSpc>
        <a:spcBef>
          <a:spcPct val="0"/>
        </a:spcBef>
        <a:spcAft>
          <a:spcPct val="0"/>
        </a:spcAft>
        <a:defRPr kumimoji="1" sz="3200" b="1">
          <a:solidFill>
            <a:srgbClr val="660066"/>
          </a:solidFill>
          <a:latin typeface="Arial Narrow" pitchFamily="34" charset="0"/>
        </a:defRPr>
      </a:lvl4pPr>
      <a:lvl5pPr algn="ctr" rtl="0" eaLnBrk="0" fontAlgn="base" hangingPunct="0">
        <a:lnSpc>
          <a:spcPct val="70000"/>
        </a:lnSpc>
        <a:spcBef>
          <a:spcPct val="0"/>
        </a:spcBef>
        <a:spcAft>
          <a:spcPct val="0"/>
        </a:spcAft>
        <a:defRPr kumimoji="1" sz="3200" b="1">
          <a:solidFill>
            <a:srgbClr val="660066"/>
          </a:solidFill>
          <a:latin typeface="Arial Narrow" pitchFamily="34" charset="0"/>
        </a:defRPr>
      </a:lvl5pPr>
      <a:lvl6pPr marL="457200" algn="ctr" rtl="0" eaLnBrk="0" fontAlgn="base" hangingPunct="0">
        <a:lnSpc>
          <a:spcPct val="70000"/>
        </a:lnSpc>
        <a:spcBef>
          <a:spcPct val="0"/>
        </a:spcBef>
        <a:spcAft>
          <a:spcPct val="0"/>
        </a:spcAft>
        <a:defRPr kumimoji="1" sz="3200" b="1">
          <a:solidFill>
            <a:srgbClr val="660066"/>
          </a:solidFill>
          <a:latin typeface="Arial Narrow" pitchFamily="34" charset="0"/>
        </a:defRPr>
      </a:lvl6pPr>
      <a:lvl7pPr marL="914400" algn="ctr" rtl="0" eaLnBrk="0" fontAlgn="base" hangingPunct="0">
        <a:lnSpc>
          <a:spcPct val="70000"/>
        </a:lnSpc>
        <a:spcBef>
          <a:spcPct val="0"/>
        </a:spcBef>
        <a:spcAft>
          <a:spcPct val="0"/>
        </a:spcAft>
        <a:defRPr kumimoji="1" sz="3200" b="1">
          <a:solidFill>
            <a:srgbClr val="660066"/>
          </a:solidFill>
          <a:latin typeface="Arial Narrow" pitchFamily="34" charset="0"/>
        </a:defRPr>
      </a:lvl7pPr>
      <a:lvl8pPr marL="1371600" algn="ctr" rtl="0" eaLnBrk="0" fontAlgn="base" hangingPunct="0">
        <a:lnSpc>
          <a:spcPct val="70000"/>
        </a:lnSpc>
        <a:spcBef>
          <a:spcPct val="0"/>
        </a:spcBef>
        <a:spcAft>
          <a:spcPct val="0"/>
        </a:spcAft>
        <a:defRPr kumimoji="1" sz="3200" b="1">
          <a:solidFill>
            <a:srgbClr val="660066"/>
          </a:solidFill>
          <a:latin typeface="Arial Narrow" pitchFamily="34" charset="0"/>
        </a:defRPr>
      </a:lvl8pPr>
      <a:lvl9pPr marL="1828800" algn="ctr" rtl="0" eaLnBrk="0" fontAlgn="base" hangingPunct="0">
        <a:lnSpc>
          <a:spcPct val="70000"/>
        </a:lnSpc>
        <a:spcBef>
          <a:spcPct val="0"/>
        </a:spcBef>
        <a:spcAft>
          <a:spcPct val="0"/>
        </a:spcAft>
        <a:defRPr kumimoji="1" sz="3200" b="1">
          <a:solidFill>
            <a:srgbClr val="660066"/>
          </a:solidFill>
          <a:latin typeface="Arial Narrow" pitchFamily="34" charset="0"/>
        </a:defRPr>
      </a:lvl9pPr>
    </p:titleStyle>
    <p:bodyStyle>
      <a:lvl1pPr marL="342900" indent="-342900" algn="l" rtl="0" eaLnBrk="0" fontAlgn="base" hangingPunct="0">
        <a:spcBef>
          <a:spcPct val="20000"/>
        </a:spcBef>
        <a:spcAft>
          <a:spcPct val="0"/>
        </a:spcAft>
        <a:buClr>
          <a:srgbClr val="003399"/>
        </a:buClr>
        <a:buSzPct val="50000"/>
        <a:buFont typeface="Monotype Sorts" pitchFamily="2" charset="2"/>
        <a:buChar char="•"/>
        <a:defRPr kumimoji="1" sz="3200" b="1">
          <a:solidFill>
            <a:srgbClr val="003399"/>
          </a:solidFill>
          <a:latin typeface="+mn-lt"/>
          <a:ea typeface="+mn-ea"/>
          <a:cs typeface="+mn-cs"/>
        </a:defRPr>
      </a:lvl1pPr>
      <a:lvl2pPr marL="346075" indent="-231775" algn="l" rtl="0" eaLnBrk="0" fontAlgn="base" hangingPunct="0">
        <a:lnSpc>
          <a:spcPct val="110000"/>
        </a:lnSpc>
        <a:spcBef>
          <a:spcPct val="20000"/>
        </a:spcBef>
        <a:spcAft>
          <a:spcPct val="0"/>
        </a:spcAft>
        <a:buClr>
          <a:schemeClr val="tx1"/>
        </a:buClr>
        <a:buSzPct val="35000"/>
        <a:buFont typeface="Monotype Sorts" pitchFamily="2" charset="2"/>
        <a:buChar char="n"/>
        <a:defRPr kumimoji="1" sz="2800" b="1">
          <a:solidFill>
            <a:schemeClr val="tx1"/>
          </a:solidFill>
          <a:latin typeface="+mn-lt"/>
        </a:defRPr>
      </a:lvl2pPr>
      <a:lvl3pPr marL="627063" indent="-166688" algn="l" rtl="0" eaLnBrk="0" fontAlgn="base" hangingPunct="0">
        <a:spcBef>
          <a:spcPct val="20000"/>
        </a:spcBef>
        <a:spcAft>
          <a:spcPct val="0"/>
        </a:spcAft>
        <a:buClr>
          <a:srgbClr val="006600"/>
        </a:buClr>
        <a:buSzPct val="80000"/>
        <a:buChar char="–"/>
        <a:defRPr kumimoji="1" sz="2400" b="1">
          <a:solidFill>
            <a:srgbClr val="004000"/>
          </a:solidFill>
          <a:latin typeface="+mn-lt"/>
        </a:defRPr>
      </a:lvl3pPr>
      <a:lvl4pPr marL="1147763" indent="-404813" algn="l" rtl="0" eaLnBrk="0" fontAlgn="base" hangingPunct="0">
        <a:spcBef>
          <a:spcPct val="20000"/>
        </a:spcBef>
        <a:spcAft>
          <a:spcPct val="0"/>
        </a:spcAft>
        <a:buClr>
          <a:schemeClr val="tx1"/>
        </a:buClr>
        <a:buFont typeface="Wingdings" panose="05000000000000000000" pitchFamily="2" charset="2"/>
        <a:buChar char="!"/>
        <a:defRPr kumimoji="1" sz="2000" b="1">
          <a:solidFill>
            <a:schemeClr val="folHlink"/>
          </a:solidFill>
          <a:latin typeface="+mn-lt"/>
        </a:defRPr>
      </a:lvl4pPr>
      <a:lvl5pPr marL="1539875" indent="-169863" algn="l" rtl="0" eaLnBrk="0" fontAlgn="base" hangingPunct="0">
        <a:spcBef>
          <a:spcPct val="20000"/>
        </a:spcBef>
        <a:spcAft>
          <a:spcPct val="0"/>
        </a:spcAft>
        <a:buClr>
          <a:schemeClr val="hlink"/>
        </a:buClr>
        <a:buSzPct val="100000"/>
        <a:buChar char="–"/>
        <a:defRPr kumimoji="1" sz="2000" b="1">
          <a:solidFill>
            <a:schemeClr val="tx1"/>
          </a:solidFill>
          <a:latin typeface="+mn-lt"/>
        </a:defRPr>
      </a:lvl5pPr>
      <a:lvl6pPr marL="1997075" indent="-169863" algn="l" rtl="0" eaLnBrk="0" fontAlgn="base" hangingPunct="0">
        <a:spcBef>
          <a:spcPct val="20000"/>
        </a:spcBef>
        <a:spcAft>
          <a:spcPct val="0"/>
        </a:spcAft>
        <a:buClr>
          <a:schemeClr val="hlink"/>
        </a:buClr>
        <a:buSzPct val="100000"/>
        <a:buChar char="–"/>
        <a:defRPr kumimoji="1" b="1">
          <a:solidFill>
            <a:schemeClr val="tx1"/>
          </a:solidFill>
          <a:latin typeface="+mn-lt"/>
        </a:defRPr>
      </a:lvl6pPr>
      <a:lvl7pPr marL="2454275" indent="-169863" algn="l" rtl="0" eaLnBrk="0" fontAlgn="base" hangingPunct="0">
        <a:spcBef>
          <a:spcPct val="20000"/>
        </a:spcBef>
        <a:spcAft>
          <a:spcPct val="0"/>
        </a:spcAft>
        <a:buClr>
          <a:schemeClr val="hlink"/>
        </a:buClr>
        <a:buSzPct val="100000"/>
        <a:buChar char="–"/>
        <a:defRPr kumimoji="1" b="1">
          <a:solidFill>
            <a:schemeClr val="tx1"/>
          </a:solidFill>
          <a:latin typeface="+mn-lt"/>
        </a:defRPr>
      </a:lvl7pPr>
      <a:lvl8pPr marL="2911475" indent="-169863" algn="l" rtl="0" eaLnBrk="0" fontAlgn="base" hangingPunct="0">
        <a:spcBef>
          <a:spcPct val="20000"/>
        </a:spcBef>
        <a:spcAft>
          <a:spcPct val="0"/>
        </a:spcAft>
        <a:buClr>
          <a:schemeClr val="hlink"/>
        </a:buClr>
        <a:buSzPct val="100000"/>
        <a:buChar char="–"/>
        <a:defRPr kumimoji="1" b="1">
          <a:solidFill>
            <a:schemeClr val="tx1"/>
          </a:solidFill>
          <a:latin typeface="+mn-lt"/>
        </a:defRPr>
      </a:lvl8pPr>
      <a:lvl9pPr marL="3368675" indent="-169863" algn="l" rtl="0" eaLnBrk="0" fontAlgn="base" hangingPunct="0">
        <a:spcBef>
          <a:spcPct val="20000"/>
        </a:spcBef>
        <a:spcAft>
          <a:spcPct val="0"/>
        </a:spcAft>
        <a:buClr>
          <a:schemeClr val="hlink"/>
        </a:buClr>
        <a:buSzPct val="100000"/>
        <a:buChar char="–"/>
        <a:defRPr kumimoji="1"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8818" name="Freeform 2">
            <a:extLst>
              <a:ext uri="{FF2B5EF4-FFF2-40B4-BE49-F238E27FC236}">
                <a16:creationId xmlns:a16="http://schemas.microsoft.com/office/drawing/2014/main" id="{1FE65A58-0BD4-48B3-83B6-9205DC233B03}"/>
              </a:ext>
            </a:extLst>
          </p:cNvPr>
          <p:cNvSpPr>
            <a:spLocks/>
          </p:cNvSpPr>
          <p:nvPr/>
        </p:nvSpPr>
        <p:spPr bwMode="hidden">
          <a:xfrm>
            <a:off x="6627813"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a:lstStyle/>
          <a:p>
            <a:pPr>
              <a:defRPr/>
            </a:pPr>
            <a:endParaRPr lang="en-GB">
              <a:latin typeface="Arial" charset="0"/>
            </a:endParaRPr>
          </a:p>
        </p:txBody>
      </p:sp>
      <p:grpSp>
        <p:nvGrpSpPr>
          <p:cNvPr id="2051" name="Group 3">
            <a:extLst>
              <a:ext uri="{FF2B5EF4-FFF2-40B4-BE49-F238E27FC236}">
                <a16:creationId xmlns:a16="http://schemas.microsoft.com/office/drawing/2014/main" id="{9B7576EF-7C84-4FA5-8980-95DBD455FB51}"/>
              </a:ext>
            </a:extLst>
          </p:cNvPr>
          <p:cNvGrpSpPr>
            <a:grpSpLocks/>
          </p:cNvGrpSpPr>
          <p:nvPr/>
        </p:nvGrpSpPr>
        <p:grpSpPr bwMode="auto">
          <a:xfrm>
            <a:off x="3175" y="4267200"/>
            <a:ext cx="9140825" cy="2590800"/>
            <a:chOff x="2" y="2688"/>
            <a:chExt cx="5758" cy="1632"/>
          </a:xfrm>
        </p:grpSpPr>
        <p:sp>
          <p:nvSpPr>
            <p:cNvPr id="2057" name="Freeform 4">
              <a:extLst>
                <a:ext uri="{FF2B5EF4-FFF2-40B4-BE49-F238E27FC236}">
                  <a16:creationId xmlns:a16="http://schemas.microsoft.com/office/drawing/2014/main" id="{93F000DE-3E1C-4C95-80F5-416FB4CA5BB2}"/>
                </a:ext>
              </a:extLst>
            </p:cNvPr>
            <p:cNvSpPr>
              <a:spLocks/>
            </p:cNvSpPr>
            <p:nvPr/>
          </p:nvSpPr>
          <p:spPr bwMode="hidden">
            <a:xfrm>
              <a:off x="2" y="2688"/>
              <a:ext cx="5758" cy="1632"/>
            </a:xfrm>
            <a:custGeom>
              <a:avLst/>
              <a:gdLst>
                <a:gd name="T0" fmla="*/ 5776 w 5740"/>
                <a:gd name="T1" fmla="*/ 617 h 4316"/>
                <a:gd name="T2" fmla="*/ 0 w 5740"/>
                <a:gd name="T3" fmla="*/ 617 h 4316"/>
                <a:gd name="T4" fmla="*/ 0 w 5740"/>
                <a:gd name="T5" fmla="*/ 0 h 4316"/>
                <a:gd name="T6" fmla="*/ 5776 w 5740"/>
                <a:gd name="T7" fmla="*/ 0 h 4316"/>
                <a:gd name="T8" fmla="*/ 5776 w 5740"/>
                <a:gd name="T9" fmla="*/ 617 h 4316"/>
                <a:gd name="T10" fmla="*/ 5776 w 5740"/>
                <a:gd name="T11" fmla="*/ 617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58" name="Group 5">
              <a:extLst>
                <a:ext uri="{FF2B5EF4-FFF2-40B4-BE49-F238E27FC236}">
                  <a16:creationId xmlns:a16="http://schemas.microsoft.com/office/drawing/2014/main" id="{C819E756-52E2-452A-9240-6B141EAB4A78}"/>
                </a:ext>
              </a:extLst>
            </p:cNvPr>
            <p:cNvGrpSpPr>
              <a:grpSpLocks/>
            </p:cNvGrpSpPr>
            <p:nvPr userDrawn="1"/>
          </p:nvGrpSpPr>
          <p:grpSpPr bwMode="auto">
            <a:xfrm>
              <a:off x="3528" y="3715"/>
              <a:ext cx="792" cy="521"/>
              <a:chOff x="3527" y="3715"/>
              <a:chExt cx="792" cy="521"/>
            </a:xfrm>
          </p:grpSpPr>
          <p:sp>
            <p:nvSpPr>
              <p:cNvPr id="418822" name="Oval 6">
                <a:extLst>
                  <a:ext uri="{FF2B5EF4-FFF2-40B4-BE49-F238E27FC236}">
                    <a16:creationId xmlns:a16="http://schemas.microsoft.com/office/drawing/2014/main" id="{6FD7B460-E4C6-4ABE-9FE0-C6CF08562393}"/>
                  </a:ext>
                </a:extLst>
              </p:cNvPr>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en-GB">
                  <a:latin typeface="Arial" charset="0"/>
                </a:endParaRPr>
              </a:p>
            </p:txBody>
          </p:sp>
          <p:sp>
            <p:nvSpPr>
              <p:cNvPr id="418823" name="Oval 7">
                <a:extLst>
                  <a:ext uri="{FF2B5EF4-FFF2-40B4-BE49-F238E27FC236}">
                    <a16:creationId xmlns:a16="http://schemas.microsoft.com/office/drawing/2014/main" id="{1F5777B7-04AD-477D-974E-645FC2743623}"/>
                  </a:ext>
                </a:extLst>
              </p:cNvPr>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en-GB">
                  <a:latin typeface="Arial" charset="0"/>
                </a:endParaRPr>
              </a:p>
            </p:txBody>
          </p:sp>
          <p:sp>
            <p:nvSpPr>
              <p:cNvPr id="418824" name="Oval 8">
                <a:extLst>
                  <a:ext uri="{FF2B5EF4-FFF2-40B4-BE49-F238E27FC236}">
                    <a16:creationId xmlns:a16="http://schemas.microsoft.com/office/drawing/2014/main" id="{149DD597-1ECB-458E-8E78-AB40629BDC14}"/>
                  </a:ext>
                </a:extLst>
              </p:cNvPr>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latin typeface="Arial" charset="0"/>
                </a:endParaRPr>
              </a:p>
            </p:txBody>
          </p:sp>
          <p:sp>
            <p:nvSpPr>
              <p:cNvPr id="418825" name="Oval 9">
                <a:extLst>
                  <a:ext uri="{FF2B5EF4-FFF2-40B4-BE49-F238E27FC236}">
                    <a16:creationId xmlns:a16="http://schemas.microsoft.com/office/drawing/2014/main" id="{E5CB252F-E619-4711-B1C6-694EF7C98721}"/>
                  </a:ext>
                </a:extLst>
              </p:cNvPr>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latin typeface="Arial" charset="0"/>
                </a:endParaRPr>
              </a:p>
            </p:txBody>
          </p:sp>
          <p:sp>
            <p:nvSpPr>
              <p:cNvPr id="418826" name="Oval 10">
                <a:extLst>
                  <a:ext uri="{FF2B5EF4-FFF2-40B4-BE49-F238E27FC236}">
                    <a16:creationId xmlns:a16="http://schemas.microsoft.com/office/drawing/2014/main" id="{04512AAD-577D-4E54-9CDE-D00C332CD1C5}"/>
                  </a:ext>
                </a:extLst>
              </p:cNvPr>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latin typeface="Arial" charset="0"/>
                </a:endParaRPr>
              </a:p>
            </p:txBody>
          </p:sp>
          <p:sp>
            <p:nvSpPr>
              <p:cNvPr id="418827" name="Freeform 11">
                <a:extLst>
                  <a:ext uri="{FF2B5EF4-FFF2-40B4-BE49-F238E27FC236}">
                    <a16:creationId xmlns:a16="http://schemas.microsoft.com/office/drawing/2014/main" id="{34047E70-3AF2-4186-919D-5C8BF1170BE0}"/>
                  </a:ext>
                </a:extLst>
              </p:cNvPr>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en-GB">
                  <a:latin typeface="Arial" charset="0"/>
                </a:endParaRPr>
              </a:p>
            </p:txBody>
          </p:sp>
          <p:sp>
            <p:nvSpPr>
              <p:cNvPr id="418828" name="Freeform 12">
                <a:extLst>
                  <a:ext uri="{FF2B5EF4-FFF2-40B4-BE49-F238E27FC236}">
                    <a16:creationId xmlns:a16="http://schemas.microsoft.com/office/drawing/2014/main" id="{F3509AFB-8D95-4189-9203-7977774C9D53}"/>
                  </a:ext>
                </a:extLst>
              </p:cNvPr>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en-GB">
                  <a:latin typeface="Arial" charset="0"/>
                </a:endParaRPr>
              </a:p>
            </p:txBody>
          </p:sp>
          <p:sp>
            <p:nvSpPr>
              <p:cNvPr id="418829" name="Freeform 13">
                <a:extLst>
                  <a:ext uri="{FF2B5EF4-FFF2-40B4-BE49-F238E27FC236}">
                    <a16:creationId xmlns:a16="http://schemas.microsoft.com/office/drawing/2014/main" id="{73457C5B-2206-4C33-9126-B189B8128057}"/>
                  </a:ext>
                </a:extLst>
              </p:cNvPr>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latin typeface="Arial" charset="0"/>
                </a:endParaRPr>
              </a:p>
            </p:txBody>
          </p:sp>
          <p:sp>
            <p:nvSpPr>
              <p:cNvPr id="418830" name="Freeform 14">
                <a:extLst>
                  <a:ext uri="{FF2B5EF4-FFF2-40B4-BE49-F238E27FC236}">
                    <a16:creationId xmlns:a16="http://schemas.microsoft.com/office/drawing/2014/main" id="{ED42C9ED-208E-4AE8-B060-F09D2CE78EAC}"/>
                  </a:ext>
                </a:extLst>
              </p:cNvPr>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en-GB">
                  <a:latin typeface="Arial" charset="0"/>
                </a:endParaRPr>
              </a:p>
            </p:txBody>
          </p:sp>
          <p:sp>
            <p:nvSpPr>
              <p:cNvPr id="418831" name="Freeform 15">
                <a:extLst>
                  <a:ext uri="{FF2B5EF4-FFF2-40B4-BE49-F238E27FC236}">
                    <a16:creationId xmlns:a16="http://schemas.microsoft.com/office/drawing/2014/main" id="{DACFCD1F-7ED9-4F48-A196-4920DF38EEC8}"/>
                  </a:ext>
                </a:extLst>
              </p:cNvPr>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en-GB">
                  <a:latin typeface="Arial" charset="0"/>
                </a:endParaRPr>
              </a:p>
            </p:txBody>
          </p:sp>
          <p:sp>
            <p:nvSpPr>
              <p:cNvPr id="418832" name="Oval 16">
                <a:extLst>
                  <a:ext uri="{FF2B5EF4-FFF2-40B4-BE49-F238E27FC236}">
                    <a16:creationId xmlns:a16="http://schemas.microsoft.com/office/drawing/2014/main" id="{5754745F-3088-4FE3-850C-6A65BCA87A2E}"/>
                  </a:ext>
                </a:extLst>
              </p:cNvPr>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latin typeface="Arial" charset="0"/>
                </a:endParaRPr>
              </a:p>
            </p:txBody>
          </p:sp>
        </p:grpSp>
        <p:grpSp>
          <p:nvGrpSpPr>
            <p:cNvPr id="2059" name="Group 17">
              <a:extLst>
                <a:ext uri="{FF2B5EF4-FFF2-40B4-BE49-F238E27FC236}">
                  <a16:creationId xmlns:a16="http://schemas.microsoft.com/office/drawing/2014/main" id="{4F05A645-368F-41B2-8A58-FC1206DDAB5A}"/>
                </a:ext>
              </a:extLst>
            </p:cNvPr>
            <p:cNvGrpSpPr>
              <a:grpSpLocks/>
            </p:cNvGrpSpPr>
            <p:nvPr userDrawn="1"/>
          </p:nvGrpSpPr>
          <p:grpSpPr bwMode="auto">
            <a:xfrm>
              <a:off x="1776" y="3631"/>
              <a:ext cx="1626" cy="683"/>
              <a:chOff x="1776" y="3631"/>
              <a:chExt cx="1626" cy="683"/>
            </a:xfrm>
          </p:grpSpPr>
          <p:sp>
            <p:nvSpPr>
              <p:cNvPr id="418834" name="Oval 18">
                <a:extLst>
                  <a:ext uri="{FF2B5EF4-FFF2-40B4-BE49-F238E27FC236}">
                    <a16:creationId xmlns:a16="http://schemas.microsoft.com/office/drawing/2014/main" id="{35EF6300-9FDE-4E61-8536-B05FF4C3EA34}"/>
                  </a:ext>
                </a:extLst>
              </p:cNvPr>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en-GB">
                  <a:latin typeface="Arial" charset="0"/>
                </a:endParaRPr>
              </a:p>
            </p:txBody>
          </p:sp>
          <p:sp>
            <p:nvSpPr>
              <p:cNvPr id="418835" name="Oval 19">
                <a:extLst>
                  <a:ext uri="{FF2B5EF4-FFF2-40B4-BE49-F238E27FC236}">
                    <a16:creationId xmlns:a16="http://schemas.microsoft.com/office/drawing/2014/main" id="{53ED4243-ACC5-4AD9-A6D8-8B0EA6A2E1AC}"/>
                  </a:ext>
                </a:extLst>
              </p:cNvPr>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en-GB">
                  <a:latin typeface="Arial" charset="0"/>
                </a:endParaRPr>
              </a:p>
            </p:txBody>
          </p:sp>
          <p:sp>
            <p:nvSpPr>
              <p:cNvPr id="418836" name="Oval 20">
                <a:extLst>
                  <a:ext uri="{FF2B5EF4-FFF2-40B4-BE49-F238E27FC236}">
                    <a16:creationId xmlns:a16="http://schemas.microsoft.com/office/drawing/2014/main" id="{B5801998-1E17-4F37-84CF-8EEE5E036DEE}"/>
                  </a:ext>
                </a:extLst>
              </p:cNvPr>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en-GB">
                  <a:latin typeface="Arial" charset="0"/>
                </a:endParaRPr>
              </a:p>
            </p:txBody>
          </p:sp>
          <p:sp>
            <p:nvSpPr>
              <p:cNvPr id="418837" name="Oval 21">
                <a:extLst>
                  <a:ext uri="{FF2B5EF4-FFF2-40B4-BE49-F238E27FC236}">
                    <a16:creationId xmlns:a16="http://schemas.microsoft.com/office/drawing/2014/main" id="{DC976E6E-77C4-477C-894D-6DBB31A2B451}"/>
                  </a:ext>
                </a:extLst>
              </p:cNvPr>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latin typeface="Arial" charset="0"/>
                </a:endParaRPr>
              </a:p>
            </p:txBody>
          </p:sp>
          <p:sp>
            <p:nvSpPr>
              <p:cNvPr id="418838" name="Oval 22">
                <a:extLst>
                  <a:ext uri="{FF2B5EF4-FFF2-40B4-BE49-F238E27FC236}">
                    <a16:creationId xmlns:a16="http://schemas.microsoft.com/office/drawing/2014/main" id="{CC1DBFCD-7BAB-423E-99A2-FA20B454DD04}"/>
                  </a:ext>
                </a:extLst>
              </p:cNvPr>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latin typeface="Arial" charset="0"/>
                </a:endParaRPr>
              </a:p>
            </p:txBody>
          </p:sp>
          <p:sp>
            <p:nvSpPr>
              <p:cNvPr id="418839" name="Oval 23">
                <a:extLst>
                  <a:ext uri="{FF2B5EF4-FFF2-40B4-BE49-F238E27FC236}">
                    <a16:creationId xmlns:a16="http://schemas.microsoft.com/office/drawing/2014/main" id="{FB13E3EE-1367-4C75-AA72-C88D515EDE78}"/>
                  </a:ext>
                </a:extLst>
              </p:cNvPr>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latin typeface="Arial" charset="0"/>
                </a:endParaRPr>
              </a:p>
            </p:txBody>
          </p:sp>
          <p:sp>
            <p:nvSpPr>
              <p:cNvPr id="418840" name="Oval 24">
                <a:extLst>
                  <a:ext uri="{FF2B5EF4-FFF2-40B4-BE49-F238E27FC236}">
                    <a16:creationId xmlns:a16="http://schemas.microsoft.com/office/drawing/2014/main" id="{55FACDC5-B614-4608-BD0A-3565CF80C4BE}"/>
                  </a:ext>
                </a:extLst>
              </p:cNvPr>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en-GB">
                  <a:latin typeface="Arial" charset="0"/>
                </a:endParaRPr>
              </a:p>
            </p:txBody>
          </p:sp>
          <p:sp>
            <p:nvSpPr>
              <p:cNvPr id="418841" name="Oval 25">
                <a:extLst>
                  <a:ext uri="{FF2B5EF4-FFF2-40B4-BE49-F238E27FC236}">
                    <a16:creationId xmlns:a16="http://schemas.microsoft.com/office/drawing/2014/main" id="{5E23EDDD-B5A6-4C0A-B239-D5CF10752A83}"/>
                  </a:ext>
                </a:extLst>
              </p:cNvPr>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en-GB">
                  <a:latin typeface="Arial" charset="0"/>
                </a:endParaRPr>
              </a:p>
            </p:txBody>
          </p:sp>
          <p:sp>
            <p:nvSpPr>
              <p:cNvPr id="418842" name="Freeform 26">
                <a:extLst>
                  <a:ext uri="{FF2B5EF4-FFF2-40B4-BE49-F238E27FC236}">
                    <a16:creationId xmlns:a16="http://schemas.microsoft.com/office/drawing/2014/main" id="{1D481490-273F-4B4E-A3E1-3EE7182D7ADA}"/>
                  </a:ext>
                </a:extLst>
              </p:cNvPr>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en-GB">
                  <a:latin typeface="Arial" charset="0"/>
                </a:endParaRPr>
              </a:p>
            </p:txBody>
          </p:sp>
          <p:sp>
            <p:nvSpPr>
              <p:cNvPr id="418843" name="Freeform 27">
                <a:extLst>
                  <a:ext uri="{FF2B5EF4-FFF2-40B4-BE49-F238E27FC236}">
                    <a16:creationId xmlns:a16="http://schemas.microsoft.com/office/drawing/2014/main" id="{4CD1A479-2447-49F8-B696-A84EEEE8B7C1}"/>
                  </a:ext>
                </a:extLst>
              </p:cNvPr>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en-GB">
                  <a:latin typeface="Arial" charset="0"/>
                </a:endParaRPr>
              </a:p>
            </p:txBody>
          </p:sp>
          <p:sp>
            <p:nvSpPr>
              <p:cNvPr id="418844" name="Freeform 28">
                <a:extLst>
                  <a:ext uri="{FF2B5EF4-FFF2-40B4-BE49-F238E27FC236}">
                    <a16:creationId xmlns:a16="http://schemas.microsoft.com/office/drawing/2014/main" id="{0053A8CB-B704-455A-9D16-7EC42D93C110}"/>
                  </a:ext>
                </a:extLst>
              </p:cNvPr>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en-GB">
                  <a:latin typeface="Arial" charset="0"/>
                </a:endParaRPr>
              </a:p>
            </p:txBody>
          </p:sp>
          <p:sp>
            <p:nvSpPr>
              <p:cNvPr id="418845" name="Freeform 29">
                <a:extLst>
                  <a:ext uri="{FF2B5EF4-FFF2-40B4-BE49-F238E27FC236}">
                    <a16:creationId xmlns:a16="http://schemas.microsoft.com/office/drawing/2014/main" id="{F9EA2FBE-9364-458C-8A83-141DD24A161D}"/>
                  </a:ext>
                </a:extLst>
              </p:cNvPr>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en-GB">
                  <a:latin typeface="Arial" charset="0"/>
                </a:endParaRPr>
              </a:p>
            </p:txBody>
          </p:sp>
          <p:sp>
            <p:nvSpPr>
              <p:cNvPr id="2103" name="Freeform 30">
                <a:extLst>
                  <a:ext uri="{FF2B5EF4-FFF2-40B4-BE49-F238E27FC236}">
                    <a16:creationId xmlns:a16="http://schemas.microsoft.com/office/drawing/2014/main" id="{7D986CCF-3977-42D6-9CF5-CE834387D1FE}"/>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4" name="Freeform 31">
                <a:extLst>
                  <a:ext uri="{FF2B5EF4-FFF2-40B4-BE49-F238E27FC236}">
                    <a16:creationId xmlns:a16="http://schemas.microsoft.com/office/drawing/2014/main" id="{E929B6A6-558B-4678-994C-C1EC6B0AA363}"/>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8848" name="Freeform 32">
                <a:extLst>
                  <a:ext uri="{FF2B5EF4-FFF2-40B4-BE49-F238E27FC236}">
                    <a16:creationId xmlns:a16="http://schemas.microsoft.com/office/drawing/2014/main" id="{5917692B-CCAD-4359-A55A-89230539409B}"/>
                  </a:ext>
                </a:extLst>
              </p:cNvPr>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latin typeface="Arial" charset="0"/>
                </a:endParaRPr>
              </a:p>
            </p:txBody>
          </p:sp>
          <p:sp>
            <p:nvSpPr>
              <p:cNvPr id="418849" name="Freeform 33">
                <a:extLst>
                  <a:ext uri="{FF2B5EF4-FFF2-40B4-BE49-F238E27FC236}">
                    <a16:creationId xmlns:a16="http://schemas.microsoft.com/office/drawing/2014/main" id="{7133BD14-8B71-448F-8B89-9B0BF6222C0A}"/>
                  </a:ext>
                </a:extLst>
              </p:cNvPr>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latin typeface="Arial" charset="0"/>
                </a:endParaRPr>
              </a:p>
            </p:txBody>
          </p:sp>
          <p:sp>
            <p:nvSpPr>
              <p:cNvPr id="418850" name="Freeform 34">
                <a:extLst>
                  <a:ext uri="{FF2B5EF4-FFF2-40B4-BE49-F238E27FC236}">
                    <a16:creationId xmlns:a16="http://schemas.microsoft.com/office/drawing/2014/main" id="{448F157E-CE50-4CB1-9035-73157135FAF7}"/>
                  </a:ext>
                </a:extLst>
              </p:cNvPr>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latin typeface="Arial" charset="0"/>
                </a:endParaRPr>
              </a:p>
            </p:txBody>
          </p:sp>
          <p:sp>
            <p:nvSpPr>
              <p:cNvPr id="2108" name="Freeform 35">
                <a:extLst>
                  <a:ext uri="{FF2B5EF4-FFF2-40B4-BE49-F238E27FC236}">
                    <a16:creationId xmlns:a16="http://schemas.microsoft.com/office/drawing/2014/main" id="{1EA1AAA9-E889-4A6F-A432-8DC3F36BE0DB}"/>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60" name="Group 36">
              <a:extLst>
                <a:ext uri="{FF2B5EF4-FFF2-40B4-BE49-F238E27FC236}">
                  <a16:creationId xmlns:a16="http://schemas.microsoft.com/office/drawing/2014/main" id="{080AFC3E-B7A8-4F12-8C96-4AA167865A96}"/>
                </a:ext>
              </a:extLst>
            </p:cNvPr>
            <p:cNvGrpSpPr>
              <a:grpSpLocks/>
            </p:cNvGrpSpPr>
            <p:nvPr userDrawn="1"/>
          </p:nvGrpSpPr>
          <p:grpSpPr bwMode="auto">
            <a:xfrm>
              <a:off x="4128" y="3360"/>
              <a:ext cx="1351" cy="821"/>
              <a:chOff x="4128" y="3360"/>
              <a:chExt cx="1351" cy="821"/>
            </a:xfrm>
          </p:grpSpPr>
          <p:sp>
            <p:nvSpPr>
              <p:cNvPr id="418853" name="Freeform 37">
                <a:extLst>
                  <a:ext uri="{FF2B5EF4-FFF2-40B4-BE49-F238E27FC236}">
                    <a16:creationId xmlns:a16="http://schemas.microsoft.com/office/drawing/2014/main" id="{074D1245-E6CD-49E4-9039-67433F23D2CB}"/>
                  </a:ext>
                </a:extLst>
              </p:cNvPr>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latin typeface="Arial" charset="0"/>
                </a:endParaRPr>
              </a:p>
            </p:txBody>
          </p:sp>
          <p:sp>
            <p:nvSpPr>
              <p:cNvPr id="418854" name="Freeform 38">
                <a:extLst>
                  <a:ext uri="{FF2B5EF4-FFF2-40B4-BE49-F238E27FC236}">
                    <a16:creationId xmlns:a16="http://schemas.microsoft.com/office/drawing/2014/main" id="{BBAEE6B4-1A76-4059-AD62-D66ADCEED02A}"/>
                  </a:ext>
                </a:extLst>
              </p:cNvPr>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latin typeface="Arial" charset="0"/>
                </a:endParaRPr>
              </a:p>
            </p:txBody>
          </p:sp>
          <p:sp>
            <p:nvSpPr>
              <p:cNvPr id="418855" name="Freeform 39">
                <a:extLst>
                  <a:ext uri="{FF2B5EF4-FFF2-40B4-BE49-F238E27FC236}">
                    <a16:creationId xmlns:a16="http://schemas.microsoft.com/office/drawing/2014/main" id="{853AEB05-9B22-4D59-BBAD-F28BBA6EFDA0}"/>
                  </a:ext>
                </a:extLst>
              </p:cNvPr>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en-GB">
                  <a:latin typeface="Arial" charset="0"/>
                </a:endParaRPr>
              </a:p>
            </p:txBody>
          </p:sp>
          <p:sp>
            <p:nvSpPr>
              <p:cNvPr id="418856" name="Freeform 40">
                <a:extLst>
                  <a:ext uri="{FF2B5EF4-FFF2-40B4-BE49-F238E27FC236}">
                    <a16:creationId xmlns:a16="http://schemas.microsoft.com/office/drawing/2014/main" id="{DFC0F2D1-8725-46C1-AEAB-847E6451BA29}"/>
                  </a:ext>
                </a:extLst>
              </p:cNvPr>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latin typeface="Arial" charset="0"/>
                </a:endParaRPr>
              </a:p>
            </p:txBody>
          </p:sp>
          <p:sp>
            <p:nvSpPr>
              <p:cNvPr id="418857" name="Freeform 41">
                <a:extLst>
                  <a:ext uri="{FF2B5EF4-FFF2-40B4-BE49-F238E27FC236}">
                    <a16:creationId xmlns:a16="http://schemas.microsoft.com/office/drawing/2014/main" id="{AE8C1C0D-61BC-4B31-944D-76490C2DF798}"/>
                  </a:ext>
                </a:extLst>
              </p:cNvPr>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latin typeface="Arial" charset="0"/>
                </a:endParaRPr>
              </a:p>
            </p:txBody>
          </p:sp>
          <p:sp>
            <p:nvSpPr>
              <p:cNvPr id="418858" name="Freeform 42">
                <a:extLst>
                  <a:ext uri="{FF2B5EF4-FFF2-40B4-BE49-F238E27FC236}">
                    <a16:creationId xmlns:a16="http://schemas.microsoft.com/office/drawing/2014/main" id="{C5128539-ED2B-412D-A129-57DC210C05A5}"/>
                  </a:ext>
                </a:extLst>
              </p:cNvPr>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latin typeface="Arial" charset="0"/>
                </a:endParaRPr>
              </a:p>
            </p:txBody>
          </p:sp>
          <p:sp>
            <p:nvSpPr>
              <p:cNvPr id="418859" name="Freeform 43">
                <a:extLst>
                  <a:ext uri="{FF2B5EF4-FFF2-40B4-BE49-F238E27FC236}">
                    <a16:creationId xmlns:a16="http://schemas.microsoft.com/office/drawing/2014/main" id="{51D503E8-724C-43AB-B6FC-F385020DDAF4}"/>
                  </a:ext>
                </a:extLst>
              </p:cNvPr>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latin typeface="Arial" charset="0"/>
                </a:endParaRPr>
              </a:p>
            </p:txBody>
          </p:sp>
          <p:sp>
            <p:nvSpPr>
              <p:cNvPr id="2081" name="Freeform 44">
                <a:extLst>
                  <a:ext uri="{FF2B5EF4-FFF2-40B4-BE49-F238E27FC236}">
                    <a16:creationId xmlns:a16="http://schemas.microsoft.com/office/drawing/2014/main" id="{AEDBB82C-6C0F-443E-969A-45EE5C2A4C40}"/>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8861" name="Freeform 45">
                <a:extLst>
                  <a:ext uri="{FF2B5EF4-FFF2-40B4-BE49-F238E27FC236}">
                    <a16:creationId xmlns:a16="http://schemas.microsoft.com/office/drawing/2014/main" id="{138B998B-E3BB-4B78-9BCE-EC0FD07BB703}"/>
                  </a:ext>
                </a:extLst>
              </p:cNvPr>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en-GB">
                  <a:latin typeface="Arial" charset="0"/>
                </a:endParaRPr>
              </a:p>
            </p:txBody>
          </p:sp>
          <p:sp>
            <p:nvSpPr>
              <p:cNvPr id="418862" name="Freeform 46">
                <a:extLst>
                  <a:ext uri="{FF2B5EF4-FFF2-40B4-BE49-F238E27FC236}">
                    <a16:creationId xmlns:a16="http://schemas.microsoft.com/office/drawing/2014/main" id="{E63ABA5A-B9E9-4099-B451-914054D04A57}"/>
                  </a:ext>
                </a:extLst>
              </p:cNvPr>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latin typeface="Arial" charset="0"/>
                </a:endParaRPr>
              </a:p>
            </p:txBody>
          </p:sp>
          <p:sp>
            <p:nvSpPr>
              <p:cNvPr id="418863" name="Freeform 47">
                <a:extLst>
                  <a:ext uri="{FF2B5EF4-FFF2-40B4-BE49-F238E27FC236}">
                    <a16:creationId xmlns:a16="http://schemas.microsoft.com/office/drawing/2014/main" id="{9C01A4CA-6148-4CB2-B123-6281E6EB86EC}"/>
                  </a:ext>
                </a:extLst>
              </p:cNvPr>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latin typeface="Arial" charset="0"/>
                </a:endParaRPr>
              </a:p>
            </p:txBody>
          </p:sp>
          <p:sp>
            <p:nvSpPr>
              <p:cNvPr id="418864" name="Oval 48">
                <a:extLst>
                  <a:ext uri="{FF2B5EF4-FFF2-40B4-BE49-F238E27FC236}">
                    <a16:creationId xmlns:a16="http://schemas.microsoft.com/office/drawing/2014/main" id="{FF00DB7B-45CE-4570-99C9-49F8A83381CC}"/>
                  </a:ext>
                </a:extLst>
              </p:cNvPr>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en-GB">
                  <a:latin typeface="Arial" charset="0"/>
                </a:endParaRPr>
              </a:p>
            </p:txBody>
          </p:sp>
          <p:sp>
            <p:nvSpPr>
              <p:cNvPr id="418865" name="Oval 49">
                <a:extLst>
                  <a:ext uri="{FF2B5EF4-FFF2-40B4-BE49-F238E27FC236}">
                    <a16:creationId xmlns:a16="http://schemas.microsoft.com/office/drawing/2014/main" id="{B3C092D4-C8D1-4530-94D9-6061AC0C8BE7}"/>
                  </a:ext>
                </a:extLst>
              </p:cNvPr>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en-GB">
                  <a:latin typeface="Arial" charset="0"/>
                </a:endParaRPr>
              </a:p>
            </p:txBody>
          </p:sp>
          <p:sp>
            <p:nvSpPr>
              <p:cNvPr id="418866" name="Oval 50">
                <a:extLst>
                  <a:ext uri="{FF2B5EF4-FFF2-40B4-BE49-F238E27FC236}">
                    <a16:creationId xmlns:a16="http://schemas.microsoft.com/office/drawing/2014/main" id="{3FDFFDD3-FE42-46D6-BC11-23D32473B983}"/>
                  </a:ext>
                </a:extLst>
              </p:cNvPr>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latin typeface="Arial" charset="0"/>
                </a:endParaRPr>
              </a:p>
            </p:txBody>
          </p:sp>
          <p:sp>
            <p:nvSpPr>
              <p:cNvPr id="418867" name="Oval 51">
                <a:extLst>
                  <a:ext uri="{FF2B5EF4-FFF2-40B4-BE49-F238E27FC236}">
                    <a16:creationId xmlns:a16="http://schemas.microsoft.com/office/drawing/2014/main" id="{E9A677EF-BFAF-40A4-9728-7132142B69F1}"/>
                  </a:ext>
                </a:extLst>
              </p:cNvPr>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latin typeface="Arial" charset="0"/>
                </a:endParaRPr>
              </a:p>
            </p:txBody>
          </p:sp>
          <p:sp>
            <p:nvSpPr>
              <p:cNvPr id="418868" name="Oval 52">
                <a:extLst>
                  <a:ext uri="{FF2B5EF4-FFF2-40B4-BE49-F238E27FC236}">
                    <a16:creationId xmlns:a16="http://schemas.microsoft.com/office/drawing/2014/main" id="{B6091DC8-D2AF-43DB-8A77-DE639B292B10}"/>
                  </a:ext>
                </a:extLst>
              </p:cNvPr>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latin typeface="Arial" charset="0"/>
                </a:endParaRPr>
              </a:p>
            </p:txBody>
          </p:sp>
          <p:sp>
            <p:nvSpPr>
              <p:cNvPr id="418869" name="Oval 53">
                <a:extLst>
                  <a:ext uri="{FF2B5EF4-FFF2-40B4-BE49-F238E27FC236}">
                    <a16:creationId xmlns:a16="http://schemas.microsoft.com/office/drawing/2014/main" id="{70CFBF16-4CE7-443F-87C7-E476A7E3FDD6}"/>
                  </a:ext>
                </a:extLst>
              </p:cNvPr>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latin typeface="Arial" charset="0"/>
                </a:endParaRPr>
              </a:p>
            </p:txBody>
          </p:sp>
        </p:grpSp>
        <p:grpSp>
          <p:nvGrpSpPr>
            <p:cNvPr id="2061" name="Group 54">
              <a:extLst>
                <a:ext uri="{FF2B5EF4-FFF2-40B4-BE49-F238E27FC236}">
                  <a16:creationId xmlns:a16="http://schemas.microsoft.com/office/drawing/2014/main" id="{129B3BD4-CBBA-43DD-94BE-BE7F3AAA3B65}"/>
                </a:ext>
              </a:extLst>
            </p:cNvPr>
            <p:cNvGrpSpPr>
              <a:grpSpLocks/>
            </p:cNvGrpSpPr>
            <p:nvPr userDrawn="1"/>
          </p:nvGrpSpPr>
          <p:grpSpPr bwMode="auto">
            <a:xfrm>
              <a:off x="5280" y="3024"/>
              <a:ext cx="425" cy="258"/>
              <a:chOff x="5280" y="3024"/>
              <a:chExt cx="425" cy="258"/>
            </a:xfrm>
          </p:grpSpPr>
          <p:sp>
            <p:nvSpPr>
              <p:cNvPr id="2062" name="Freeform 55">
                <a:extLst>
                  <a:ext uri="{FF2B5EF4-FFF2-40B4-BE49-F238E27FC236}">
                    <a16:creationId xmlns:a16="http://schemas.microsoft.com/office/drawing/2014/main" id="{3BF7BC14-63C9-4856-B550-1E12D23977D6}"/>
                  </a:ext>
                </a:extLst>
              </p:cNvPr>
              <p:cNvSpPr>
                <a:spLocks/>
              </p:cNvSpPr>
              <p:nvPr/>
            </p:nvSpPr>
            <p:spPr bwMode="hidden">
              <a:xfrm>
                <a:off x="5280" y="3186"/>
                <a:ext cx="383" cy="96"/>
              </a:xfrm>
              <a:custGeom>
                <a:avLst/>
                <a:gdLst>
                  <a:gd name="T0" fmla="*/ 211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1 w 382"/>
                  <a:gd name="T19" fmla="*/ 96 h 96"/>
                  <a:gd name="T20" fmla="*/ 265 w 382"/>
                  <a:gd name="T21" fmla="*/ 90 h 96"/>
                  <a:gd name="T22" fmla="*/ 313 w 382"/>
                  <a:gd name="T23" fmla="*/ 84 h 96"/>
                  <a:gd name="T24" fmla="*/ 354 w 382"/>
                  <a:gd name="T25" fmla="*/ 66 h 96"/>
                  <a:gd name="T26" fmla="*/ 384 w 382"/>
                  <a:gd name="T27" fmla="*/ 42 h 96"/>
                  <a:gd name="T28" fmla="*/ 378 w 382"/>
                  <a:gd name="T29" fmla="*/ 42 h 96"/>
                  <a:gd name="T30" fmla="*/ 348 w 382"/>
                  <a:gd name="T31" fmla="*/ 66 h 96"/>
                  <a:gd name="T32" fmla="*/ 307 w 382"/>
                  <a:gd name="T33" fmla="*/ 78 h 96"/>
                  <a:gd name="T34" fmla="*/ 265 w 382"/>
                  <a:gd name="T35" fmla="*/ 90 h 96"/>
                  <a:gd name="T36" fmla="*/ 211 w 382"/>
                  <a:gd name="T37" fmla="*/ 96 h 96"/>
                  <a:gd name="T38" fmla="*/ 211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 name="Freeform 56">
                <a:extLst>
                  <a:ext uri="{FF2B5EF4-FFF2-40B4-BE49-F238E27FC236}">
                    <a16:creationId xmlns:a16="http://schemas.microsoft.com/office/drawing/2014/main" id="{B2D40974-3266-4D34-87AD-F12BFC8418F1}"/>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4" name="Freeform 57">
                <a:extLst>
                  <a:ext uri="{FF2B5EF4-FFF2-40B4-BE49-F238E27FC236}">
                    <a16:creationId xmlns:a16="http://schemas.microsoft.com/office/drawing/2014/main" id="{ADF3A24E-B9FB-45B3-A017-7157D4ADB922}"/>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 name="Freeform 58">
                <a:extLst>
                  <a:ext uri="{FF2B5EF4-FFF2-40B4-BE49-F238E27FC236}">
                    <a16:creationId xmlns:a16="http://schemas.microsoft.com/office/drawing/2014/main" id="{1787FB73-E36D-45CC-9E60-019EDB05CE59}"/>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 name="Freeform 59">
                <a:extLst>
                  <a:ext uri="{FF2B5EF4-FFF2-40B4-BE49-F238E27FC236}">
                    <a16:creationId xmlns:a16="http://schemas.microsoft.com/office/drawing/2014/main" id="{B0BF4D63-56F9-452C-BB67-3998740CD53C}"/>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 name="Freeform 60">
                <a:extLst>
                  <a:ext uri="{FF2B5EF4-FFF2-40B4-BE49-F238E27FC236}">
                    <a16:creationId xmlns:a16="http://schemas.microsoft.com/office/drawing/2014/main" id="{E584B748-1BD0-446C-B925-C225A338A5DD}"/>
                  </a:ext>
                </a:extLst>
              </p:cNvPr>
              <p:cNvSpPr>
                <a:spLocks/>
              </p:cNvSpPr>
              <p:nvPr/>
            </p:nvSpPr>
            <p:spPr bwMode="hidden">
              <a:xfrm>
                <a:off x="5489" y="3042"/>
                <a:ext cx="186" cy="210"/>
              </a:xfrm>
              <a:custGeom>
                <a:avLst/>
                <a:gdLst>
                  <a:gd name="T0" fmla="*/ 0 w 185"/>
                  <a:gd name="T1" fmla="*/ 6 h 210"/>
                  <a:gd name="T2" fmla="*/ 66 w 185"/>
                  <a:gd name="T3" fmla="*/ 12 h 210"/>
                  <a:gd name="T4" fmla="*/ 121 w 185"/>
                  <a:gd name="T5" fmla="*/ 36 h 210"/>
                  <a:gd name="T6" fmla="*/ 157 w 185"/>
                  <a:gd name="T7" fmla="*/ 72 h 210"/>
                  <a:gd name="T8" fmla="*/ 163 w 185"/>
                  <a:gd name="T9" fmla="*/ 90 h 210"/>
                  <a:gd name="T10" fmla="*/ 169 w 185"/>
                  <a:gd name="T11" fmla="*/ 114 h 210"/>
                  <a:gd name="T12" fmla="*/ 163 w 185"/>
                  <a:gd name="T13" fmla="*/ 138 h 210"/>
                  <a:gd name="T14" fmla="*/ 151 w 185"/>
                  <a:gd name="T15" fmla="*/ 162 h 210"/>
                  <a:gd name="T16" fmla="*/ 121 w 185"/>
                  <a:gd name="T17" fmla="*/ 180 h 210"/>
                  <a:gd name="T18" fmla="*/ 90 w 185"/>
                  <a:gd name="T19" fmla="*/ 198 h 210"/>
                  <a:gd name="T20" fmla="*/ 98 w 185"/>
                  <a:gd name="T21" fmla="*/ 210 h 210"/>
                  <a:gd name="T22" fmla="*/ 133 w 185"/>
                  <a:gd name="T23" fmla="*/ 192 h 210"/>
                  <a:gd name="T24" fmla="*/ 163 w 185"/>
                  <a:gd name="T25" fmla="*/ 168 h 210"/>
                  <a:gd name="T26" fmla="*/ 181 w 185"/>
                  <a:gd name="T27" fmla="*/ 144 h 210"/>
                  <a:gd name="T28" fmla="*/ 187 w 185"/>
                  <a:gd name="T29" fmla="*/ 114 h 210"/>
                  <a:gd name="T30" fmla="*/ 181 w 185"/>
                  <a:gd name="T31" fmla="*/ 90 h 210"/>
                  <a:gd name="T32" fmla="*/ 175 w 185"/>
                  <a:gd name="T33" fmla="*/ 66 h 210"/>
                  <a:gd name="T34" fmla="*/ 157 w 185"/>
                  <a:gd name="T35" fmla="*/ 48 h 210"/>
                  <a:gd name="T36" fmla="*/ 133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 name="Freeform 61">
                <a:extLst>
                  <a:ext uri="{FF2B5EF4-FFF2-40B4-BE49-F238E27FC236}">
                    <a16:creationId xmlns:a16="http://schemas.microsoft.com/office/drawing/2014/main" id="{28EBA5FB-F41A-4462-81B4-F673F7AE7CF0}"/>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69" name="Group 62">
                <a:extLst>
                  <a:ext uri="{FF2B5EF4-FFF2-40B4-BE49-F238E27FC236}">
                    <a16:creationId xmlns:a16="http://schemas.microsoft.com/office/drawing/2014/main" id="{BFACB323-0CB0-4F69-8774-A57FB5F6BD2E}"/>
                  </a:ext>
                </a:extLst>
              </p:cNvPr>
              <p:cNvGrpSpPr>
                <a:grpSpLocks/>
              </p:cNvGrpSpPr>
              <p:nvPr/>
            </p:nvGrpSpPr>
            <p:grpSpPr bwMode="auto">
              <a:xfrm>
                <a:off x="5381" y="3085"/>
                <a:ext cx="227" cy="132"/>
                <a:chOff x="5381" y="3085"/>
                <a:chExt cx="227" cy="132"/>
              </a:xfrm>
            </p:grpSpPr>
            <p:sp>
              <p:nvSpPr>
                <p:cNvPr id="2070" name="Oval 63">
                  <a:extLst>
                    <a:ext uri="{FF2B5EF4-FFF2-40B4-BE49-F238E27FC236}">
                      <a16:creationId xmlns:a16="http://schemas.microsoft.com/office/drawing/2014/main" id="{23C3A297-713E-4573-9C1F-D5265553ABE0}"/>
                    </a:ext>
                  </a:extLst>
                </p:cNvPr>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sp>
              <p:nvSpPr>
                <p:cNvPr id="2071" name="Oval 64">
                  <a:extLst>
                    <a:ext uri="{FF2B5EF4-FFF2-40B4-BE49-F238E27FC236}">
                      <a16:creationId xmlns:a16="http://schemas.microsoft.com/office/drawing/2014/main" id="{9F5EA033-9291-4A59-ABD7-51823C679643}"/>
                    </a:ext>
                  </a:extLst>
                </p:cNvPr>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sp>
              <p:nvSpPr>
                <p:cNvPr id="2072" name="Oval 65">
                  <a:extLst>
                    <a:ext uri="{FF2B5EF4-FFF2-40B4-BE49-F238E27FC236}">
                      <a16:creationId xmlns:a16="http://schemas.microsoft.com/office/drawing/2014/main" id="{47413C6D-748D-4AEE-9B1C-087B7A5BD8F7}"/>
                    </a:ext>
                  </a:extLst>
                </p:cNvPr>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sp>
              <p:nvSpPr>
                <p:cNvPr id="2073" name="Oval 66">
                  <a:extLst>
                    <a:ext uri="{FF2B5EF4-FFF2-40B4-BE49-F238E27FC236}">
                      <a16:creationId xmlns:a16="http://schemas.microsoft.com/office/drawing/2014/main" id="{7463F31D-3DBD-4555-8B36-17907B98EA1A}"/>
                    </a:ext>
                  </a:extLst>
                </p:cNvPr>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grpSp>
        </p:grpSp>
      </p:grpSp>
      <p:sp>
        <p:nvSpPr>
          <p:cNvPr id="418883" name="Rectangle 67">
            <a:extLst>
              <a:ext uri="{FF2B5EF4-FFF2-40B4-BE49-F238E27FC236}">
                <a16:creationId xmlns:a16="http://schemas.microsoft.com/office/drawing/2014/main" id="{0148B9C5-F3CB-4FE5-93EF-C714F6C3D628}"/>
              </a:ext>
            </a:extLst>
          </p:cNvPr>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418884" name="Rectangle 68">
            <a:extLst>
              <a:ext uri="{FF2B5EF4-FFF2-40B4-BE49-F238E27FC236}">
                <a16:creationId xmlns:a16="http://schemas.microsoft.com/office/drawing/2014/main" id="{76642090-9BA2-4DB9-97FF-D39A64888041}"/>
              </a:ext>
            </a:extLst>
          </p:cNvPr>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8885" name="Rectangle 69">
            <a:extLst>
              <a:ext uri="{FF2B5EF4-FFF2-40B4-BE49-F238E27FC236}">
                <a16:creationId xmlns:a16="http://schemas.microsoft.com/office/drawing/2014/main" id="{25DF09F2-3BCB-498C-9C76-E6277AB10732}"/>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0" sz="1400" b="0">
                <a:effectLst>
                  <a:outerShdw blurRad="38100" dist="38100" dir="2700000" algn="tl">
                    <a:srgbClr val="000000"/>
                  </a:outerShdw>
                </a:effectLst>
                <a:latin typeface="Arial" charset="0"/>
              </a:defRPr>
            </a:lvl1pPr>
          </a:lstStyle>
          <a:p>
            <a:pPr>
              <a:defRPr/>
            </a:pPr>
            <a:fld id="{7BC3885F-AE43-4BFB-9FE0-B929C0BDA5C1}" type="datetime1">
              <a:rPr lang="en-US"/>
              <a:pPr>
                <a:defRPr/>
              </a:pPr>
              <a:t>04-Aug-21</a:t>
            </a:fld>
            <a:endParaRPr lang="en-US"/>
          </a:p>
        </p:txBody>
      </p:sp>
      <p:sp>
        <p:nvSpPr>
          <p:cNvPr id="418886" name="Rectangle 70">
            <a:extLst>
              <a:ext uri="{FF2B5EF4-FFF2-40B4-BE49-F238E27FC236}">
                <a16:creationId xmlns:a16="http://schemas.microsoft.com/office/drawing/2014/main" id="{3333CF6B-69C7-4017-82F8-449A732294B6}"/>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b="0">
                <a:effectLst>
                  <a:outerShdw blurRad="38100" dist="38100" dir="2700000" algn="tl">
                    <a:srgbClr val="000000"/>
                  </a:outerShdw>
                </a:effectLst>
                <a:latin typeface="Arial" charset="0"/>
              </a:defRPr>
            </a:lvl1pPr>
          </a:lstStyle>
          <a:p>
            <a:pPr>
              <a:defRPr/>
            </a:pPr>
            <a:endParaRPr lang="en-US"/>
          </a:p>
        </p:txBody>
      </p:sp>
      <p:sp>
        <p:nvSpPr>
          <p:cNvPr id="418887" name="Rectangle 71">
            <a:extLst>
              <a:ext uri="{FF2B5EF4-FFF2-40B4-BE49-F238E27FC236}">
                <a16:creationId xmlns:a16="http://schemas.microsoft.com/office/drawing/2014/main" id="{406E8318-BB8E-432B-A2EE-633D39B5C2CC}"/>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b="0">
                <a:effectLst>
                  <a:outerShdw blurRad="38100" dist="38100" dir="2700000" algn="tl">
                    <a:srgbClr val="000000"/>
                  </a:outerShdw>
                </a:effectLst>
              </a:defRPr>
            </a:lvl1pPr>
          </a:lstStyle>
          <a:p>
            <a:fld id="{928E8C69-9544-451D-BE7F-DF805CDA94F9}"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889"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2E0D083-1C89-47C2-962F-955DE84ACCEF}"/>
              </a:ext>
            </a:extLst>
          </p:cNvPr>
          <p:cNvSpPr>
            <a:spLocks noGrp="1" noChangeArrowheads="1"/>
          </p:cNvSpPr>
          <p:nvPr>
            <p:ph type="ctrTitle"/>
          </p:nvPr>
        </p:nvSpPr>
        <p:spPr>
          <a:xfrm>
            <a:off x="609600" y="1524000"/>
            <a:ext cx="7772400" cy="1371600"/>
          </a:xfrm>
        </p:spPr>
        <p:txBody>
          <a:bodyPr/>
          <a:lstStyle/>
          <a:p>
            <a:pPr eaLnBrk="1" hangingPunct="1">
              <a:defRPr/>
            </a:pPr>
            <a:r>
              <a:rPr lang="en-US" dirty="0">
                <a:solidFill>
                  <a:srgbClr val="FFFF00"/>
                </a:solidFill>
              </a:rPr>
              <a:t>Lecture # 19</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3">
            <a:extLst>
              <a:ext uri="{FF2B5EF4-FFF2-40B4-BE49-F238E27FC236}">
                <a16:creationId xmlns:a16="http://schemas.microsoft.com/office/drawing/2014/main" id="{4DD31B2D-295C-4D78-B4AE-5F082FF04E1F}"/>
              </a:ext>
            </a:extLst>
          </p:cNvPr>
          <p:cNvSpPr>
            <a:spLocks noGrp="1" noChangeArrowheads="1"/>
          </p:cNvSpPr>
          <p:nvPr>
            <p:ph type="body" idx="1"/>
          </p:nvPr>
        </p:nvSpPr>
        <p:spPr>
          <a:xfrm>
            <a:off x="457200" y="990600"/>
            <a:ext cx="8229600" cy="5105400"/>
          </a:xfrm>
        </p:spPr>
        <p:txBody>
          <a:bodyPr/>
          <a:lstStyle/>
          <a:p>
            <a:pPr eaLnBrk="1" hangingPunct="1">
              <a:defRPr/>
            </a:pPr>
            <a:r>
              <a:rPr lang="en-US" sz="2800"/>
              <a:t>There are some </a:t>
            </a:r>
            <a:r>
              <a:rPr lang="en-US" sz="2800">
                <a:solidFill>
                  <a:srgbClr val="FFFF99"/>
                </a:solidFill>
              </a:rPr>
              <a:t>deficiencies</a:t>
            </a:r>
            <a:r>
              <a:rPr lang="en-US" sz="2800"/>
              <a:t> in this approach.</a:t>
            </a:r>
          </a:p>
          <a:p>
            <a:pPr eaLnBrk="1" hangingPunct="1">
              <a:defRPr/>
            </a:pPr>
            <a:endParaRPr lang="en-US" sz="2800"/>
          </a:p>
          <a:p>
            <a:pPr eaLnBrk="1" hangingPunct="1">
              <a:defRPr/>
            </a:pPr>
            <a:r>
              <a:rPr lang="en-US" sz="2800">
                <a:solidFill>
                  <a:srgbClr val="FFFF99"/>
                </a:solidFill>
              </a:rPr>
              <a:t>One</a:t>
            </a:r>
            <a:r>
              <a:rPr lang="en-US" sz="2800"/>
              <a:t> that it does not store the data items in the vertices of digraph., the letters A,B,C,D, and E. but we can find solution by having an extra array which store the inside data of nodes of Digraph as follows.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6" name="Rectangle 4">
            <a:extLst>
              <a:ext uri="{FF2B5EF4-FFF2-40B4-BE49-F238E27FC236}">
                <a16:creationId xmlns:a16="http://schemas.microsoft.com/office/drawing/2014/main" id="{D5CC9065-6D2C-4B75-9BBC-1E48C1E4C15B}"/>
              </a:ext>
            </a:extLst>
          </p:cNvPr>
          <p:cNvSpPr>
            <a:spLocks noChangeArrowheads="1"/>
          </p:cNvSpPr>
          <p:nvPr/>
        </p:nvSpPr>
        <p:spPr bwMode="auto">
          <a:xfrm>
            <a:off x="0" y="1447800"/>
            <a:ext cx="8229600" cy="31242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2800" dirty="0">
                <a:effectLst>
                  <a:outerShdw blurRad="38100" dist="38100" dir="2700000" algn="tl">
                    <a:srgbClr val="000000"/>
                  </a:outerShdw>
                </a:effectLst>
                <a:latin typeface="Arial" charset="0"/>
              </a:rPr>
              <a:t>0  1  1 0  1</a:t>
            </a:r>
          </a:p>
          <a:p>
            <a:pPr marL="342900" indent="-342900">
              <a:buClr>
                <a:schemeClr val="hlink"/>
              </a:buClr>
              <a:buFont typeface="Wingdings" pitchFamily="2" charset="2"/>
              <a:buNone/>
              <a:defRPr/>
            </a:pPr>
            <a:r>
              <a:rPr lang="en-US" sz="2800" dirty="0">
                <a:effectLst>
                  <a:outerShdw blurRad="38100" dist="38100" dir="2700000" algn="tl">
                    <a:srgbClr val="000000"/>
                  </a:outerShdw>
                </a:effectLst>
                <a:latin typeface="Arial" charset="0"/>
              </a:rPr>
              <a:t> 		         0  0  1 0  0		          A</a:t>
            </a:r>
          </a:p>
          <a:p>
            <a:pPr marL="342900" indent="-342900">
              <a:buClr>
                <a:schemeClr val="hlink"/>
              </a:buClr>
              <a:buFont typeface="Wingdings" pitchFamily="2" charset="2"/>
              <a:buNone/>
              <a:defRPr/>
            </a:pPr>
            <a:r>
              <a:rPr lang="en-US" sz="2800" dirty="0">
                <a:effectLst>
                  <a:outerShdw blurRad="38100" dist="38100" dir="2700000" algn="tl">
                    <a:srgbClr val="000000"/>
                  </a:outerShdw>
                </a:effectLst>
                <a:latin typeface="Arial" charset="0"/>
              </a:rPr>
              <a:t>	</a:t>
            </a:r>
            <a:r>
              <a:rPr lang="en-US" sz="2800" dirty="0" err="1">
                <a:effectLst>
                  <a:outerShdw blurRad="38100" dist="38100" dir="2700000" algn="tl">
                    <a:srgbClr val="000000"/>
                  </a:outerShdw>
                </a:effectLst>
                <a:latin typeface="Arial" charset="0"/>
              </a:rPr>
              <a:t>adj</a:t>
            </a:r>
            <a:r>
              <a:rPr lang="en-US" sz="2800" dirty="0">
                <a:effectLst>
                  <a:outerShdw blurRad="38100" dist="38100" dir="2700000" algn="tl">
                    <a:srgbClr val="000000"/>
                  </a:outerShdw>
                </a:effectLst>
                <a:latin typeface="Arial" charset="0"/>
              </a:rPr>
              <a:t>  =      0  1  0 1  0    data = 	 B</a:t>
            </a:r>
          </a:p>
          <a:p>
            <a:pPr marL="342900" indent="-342900">
              <a:buClr>
                <a:schemeClr val="hlink"/>
              </a:buClr>
              <a:buFont typeface="Wingdings" pitchFamily="2" charset="2"/>
              <a:buNone/>
              <a:defRPr/>
            </a:pPr>
            <a:r>
              <a:rPr lang="en-US" sz="2800" dirty="0">
                <a:effectLst>
                  <a:outerShdw blurRad="38100" dist="38100" dir="2700000" algn="tl">
                    <a:srgbClr val="000000"/>
                  </a:outerShdw>
                </a:effectLst>
                <a:latin typeface="Arial" charset="0"/>
              </a:rPr>
              <a:t>		        0  0  0 1  0	                  C</a:t>
            </a:r>
          </a:p>
          <a:p>
            <a:pPr marL="342900" indent="-342900">
              <a:buClr>
                <a:schemeClr val="hlink"/>
              </a:buClr>
              <a:buFont typeface="Wingdings" pitchFamily="2" charset="2"/>
              <a:buNone/>
              <a:defRPr/>
            </a:pPr>
            <a:r>
              <a:rPr lang="en-US" sz="2800" dirty="0">
                <a:effectLst>
                  <a:outerShdw blurRad="38100" dist="38100" dir="2700000" algn="tl">
                    <a:srgbClr val="000000"/>
                  </a:outerShdw>
                </a:effectLst>
                <a:latin typeface="Arial" charset="0"/>
              </a:rPr>
              <a:t>		        0  0  0 0  0		          D</a:t>
            </a:r>
          </a:p>
          <a:p>
            <a:pPr marL="342900" indent="-342900">
              <a:buClr>
                <a:schemeClr val="hlink"/>
              </a:buClr>
              <a:buFont typeface="Wingdings" pitchFamily="2" charset="2"/>
              <a:buNone/>
              <a:defRPr/>
            </a:pPr>
            <a:r>
              <a:rPr lang="en-US" sz="2800" dirty="0">
                <a:effectLst>
                  <a:outerShdw blurRad="38100" dist="38100" dir="2700000" algn="tl">
                    <a:srgbClr val="000000"/>
                  </a:outerShdw>
                </a:effectLst>
                <a:latin typeface="Arial" charset="0"/>
              </a:rPr>
              <a:t>							E</a:t>
            </a:r>
          </a:p>
        </p:txBody>
      </p:sp>
      <p:sp>
        <p:nvSpPr>
          <p:cNvPr id="15363" name="AutoShape 5">
            <a:extLst>
              <a:ext uri="{FF2B5EF4-FFF2-40B4-BE49-F238E27FC236}">
                <a16:creationId xmlns:a16="http://schemas.microsoft.com/office/drawing/2014/main" id="{37ED734F-DEB4-4245-9466-EDBA3409EF15}"/>
              </a:ext>
            </a:extLst>
          </p:cNvPr>
          <p:cNvSpPr>
            <a:spLocks/>
          </p:cNvSpPr>
          <p:nvPr/>
        </p:nvSpPr>
        <p:spPr bwMode="auto">
          <a:xfrm>
            <a:off x="2667000" y="1447800"/>
            <a:ext cx="381000" cy="2590800"/>
          </a:xfrm>
          <a:prstGeom prst="leftBracket">
            <a:avLst>
              <a:gd name="adj" fmla="val 56667"/>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sp>
        <p:nvSpPr>
          <p:cNvPr id="15364" name="AutoShape 6">
            <a:extLst>
              <a:ext uri="{FF2B5EF4-FFF2-40B4-BE49-F238E27FC236}">
                <a16:creationId xmlns:a16="http://schemas.microsoft.com/office/drawing/2014/main" id="{FC362B1F-25C2-4878-B657-75300452A8A0}"/>
              </a:ext>
            </a:extLst>
          </p:cNvPr>
          <p:cNvSpPr>
            <a:spLocks/>
          </p:cNvSpPr>
          <p:nvPr/>
        </p:nvSpPr>
        <p:spPr bwMode="auto">
          <a:xfrm>
            <a:off x="4800600" y="1447800"/>
            <a:ext cx="228600" cy="2514600"/>
          </a:xfrm>
          <a:prstGeom prst="rightBracket">
            <a:avLst>
              <a:gd name="adj" fmla="val 91667"/>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sp>
        <p:nvSpPr>
          <p:cNvPr id="15365" name="AutoShape 7">
            <a:extLst>
              <a:ext uri="{FF2B5EF4-FFF2-40B4-BE49-F238E27FC236}">
                <a16:creationId xmlns:a16="http://schemas.microsoft.com/office/drawing/2014/main" id="{F6C5C017-5872-4AC6-9E8D-89A1D6157333}"/>
              </a:ext>
            </a:extLst>
          </p:cNvPr>
          <p:cNvSpPr>
            <a:spLocks/>
          </p:cNvSpPr>
          <p:nvPr/>
        </p:nvSpPr>
        <p:spPr bwMode="auto">
          <a:xfrm>
            <a:off x="7315200" y="1447800"/>
            <a:ext cx="228600" cy="3048000"/>
          </a:xfrm>
          <a:prstGeom prst="rightBracket">
            <a:avLst>
              <a:gd name="adj" fmla="val 111111"/>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sp>
        <p:nvSpPr>
          <p:cNvPr id="15366" name="AutoShape 8">
            <a:extLst>
              <a:ext uri="{FF2B5EF4-FFF2-40B4-BE49-F238E27FC236}">
                <a16:creationId xmlns:a16="http://schemas.microsoft.com/office/drawing/2014/main" id="{3F6E2CB9-2131-4204-A53B-D7996CFA0830}"/>
              </a:ext>
            </a:extLst>
          </p:cNvPr>
          <p:cNvSpPr>
            <a:spLocks/>
          </p:cNvSpPr>
          <p:nvPr/>
        </p:nvSpPr>
        <p:spPr bwMode="auto">
          <a:xfrm>
            <a:off x="6477000" y="1447800"/>
            <a:ext cx="381000" cy="3048000"/>
          </a:xfrm>
          <a:prstGeom prst="leftBracket">
            <a:avLst>
              <a:gd name="adj" fmla="val 66667"/>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a:extLst>
              <a:ext uri="{FF2B5EF4-FFF2-40B4-BE49-F238E27FC236}">
                <a16:creationId xmlns:a16="http://schemas.microsoft.com/office/drawing/2014/main" id="{E558A662-8681-4750-AA9C-86F9E353EAAD}"/>
              </a:ext>
            </a:extLst>
          </p:cNvPr>
          <p:cNvSpPr>
            <a:spLocks noGrp="1" noChangeArrowheads="1"/>
          </p:cNvSpPr>
          <p:nvPr>
            <p:ph type="body" idx="1"/>
          </p:nvPr>
        </p:nvSpPr>
        <p:spPr>
          <a:xfrm>
            <a:off x="457200" y="1447800"/>
            <a:ext cx="8229600" cy="4648200"/>
          </a:xfrm>
        </p:spPr>
        <p:txBody>
          <a:bodyPr/>
          <a:lstStyle/>
          <a:p>
            <a:pPr eaLnBrk="1" hangingPunct="1">
              <a:defRPr/>
            </a:pPr>
            <a:r>
              <a:rPr lang="en-US" sz="2800">
                <a:solidFill>
                  <a:srgbClr val="FFFF99"/>
                </a:solidFill>
              </a:rPr>
              <a:t>Another</a:t>
            </a:r>
            <a:r>
              <a:rPr lang="en-US" sz="2800"/>
              <a:t> problem of adjacency matrix is that the matrix is </a:t>
            </a:r>
            <a:r>
              <a:rPr lang="en-US" sz="2800" u="sng">
                <a:solidFill>
                  <a:srgbClr val="FFFF99"/>
                </a:solidFill>
              </a:rPr>
              <a:t>sparse</a:t>
            </a:r>
            <a:r>
              <a:rPr lang="en-US" sz="2800"/>
              <a:t> i.e. it has </a:t>
            </a:r>
            <a:r>
              <a:rPr lang="en-US" sz="2800">
                <a:solidFill>
                  <a:srgbClr val="FFFF99"/>
                </a:solidFill>
              </a:rPr>
              <a:t>many 0</a:t>
            </a:r>
            <a:r>
              <a:rPr lang="en-US" sz="2800"/>
              <a:t> entries and thus considerable space is wasted of memory.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a:extLst>
              <a:ext uri="{FF2B5EF4-FFF2-40B4-BE49-F238E27FC236}">
                <a16:creationId xmlns:a16="http://schemas.microsoft.com/office/drawing/2014/main" id="{9901CA54-501A-42CA-A348-59F44ADDF3B9}"/>
              </a:ext>
            </a:extLst>
          </p:cNvPr>
          <p:cNvSpPr>
            <a:spLocks noGrp="1" noChangeArrowheads="1"/>
          </p:cNvSpPr>
          <p:nvPr>
            <p:ph type="title"/>
          </p:nvPr>
        </p:nvSpPr>
        <p:spPr/>
        <p:txBody>
          <a:bodyPr/>
          <a:lstStyle/>
          <a:p>
            <a:pPr eaLnBrk="1" hangingPunct="1">
              <a:defRPr/>
            </a:pPr>
            <a:r>
              <a:rPr lang="en-US">
                <a:solidFill>
                  <a:schemeClr val="folHlink"/>
                </a:solidFill>
              </a:rPr>
              <a:t>Adjacency List Representation</a:t>
            </a:r>
          </a:p>
        </p:txBody>
      </p:sp>
      <p:sp>
        <p:nvSpPr>
          <p:cNvPr id="290819" name="Rectangle 3">
            <a:extLst>
              <a:ext uri="{FF2B5EF4-FFF2-40B4-BE49-F238E27FC236}">
                <a16:creationId xmlns:a16="http://schemas.microsoft.com/office/drawing/2014/main" id="{356F313B-2162-45D1-A2B6-0EF1BDDD20FE}"/>
              </a:ext>
            </a:extLst>
          </p:cNvPr>
          <p:cNvSpPr>
            <a:spLocks noGrp="1" noChangeArrowheads="1"/>
          </p:cNvSpPr>
          <p:nvPr>
            <p:ph type="body" idx="1"/>
          </p:nvPr>
        </p:nvSpPr>
        <p:spPr>
          <a:xfrm>
            <a:off x="457200" y="2590800"/>
            <a:ext cx="8229600" cy="3505200"/>
          </a:xfrm>
        </p:spPr>
        <p:txBody>
          <a:bodyPr/>
          <a:lstStyle/>
          <a:p>
            <a:pPr eaLnBrk="1" hangingPunct="1">
              <a:defRPr/>
            </a:pPr>
            <a:r>
              <a:rPr lang="en-US" sz="2800"/>
              <a:t>we can </a:t>
            </a:r>
            <a:r>
              <a:rPr lang="en-US" sz="2800">
                <a:solidFill>
                  <a:srgbClr val="FFFF99"/>
                </a:solidFill>
              </a:rPr>
              <a:t>eliminate both</a:t>
            </a:r>
            <a:r>
              <a:rPr lang="en-US" sz="2800"/>
              <a:t> the </a:t>
            </a:r>
            <a:r>
              <a:rPr lang="en-US" sz="2800">
                <a:solidFill>
                  <a:srgbClr val="FFFF99"/>
                </a:solidFill>
              </a:rPr>
              <a:t>problems</a:t>
            </a:r>
            <a:r>
              <a:rPr lang="en-US" sz="2800"/>
              <a:t> by having Adjacency List Representation like as follows.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7" name="Rectangle 3">
            <a:extLst>
              <a:ext uri="{FF2B5EF4-FFF2-40B4-BE49-F238E27FC236}">
                <a16:creationId xmlns:a16="http://schemas.microsoft.com/office/drawing/2014/main" id="{72B92919-70EB-43F0-980C-C8F7B69F8076}"/>
              </a:ext>
            </a:extLst>
          </p:cNvPr>
          <p:cNvSpPr>
            <a:spLocks noGrp="1" noChangeArrowheads="1"/>
          </p:cNvSpPr>
          <p:nvPr>
            <p:ph type="body" idx="1"/>
          </p:nvPr>
        </p:nvSpPr>
        <p:spPr>
          <a:xfrm>
            <a:off x="533400" y="533400"/>
            <a:ext cx="8229600" cy="685800"/>
          </a:xfrm>
        </p:spPr>
        <p:txBody>
          <a:bodyPr/>
          <a:lstStyle/>
          <a:p>
            <a:pPr eaLnBrk="1" hangingPunct="1">
              <a:defRPr/>
            </a:pPr>
            <a:r>
              <a:rPr lang="en-US" sz="2800"/>
              <a:t>Consider the Digraph</a:t>
            </a:r>
          </a:p>
        </p:txBody>
      </p:sp>
      <p:sp>
        <p:nvSpPr>
          <p:cNvPr id="292868" name="Oval 4">
            <a:extLst>
              <a:ext uri="{FF2B5EF4-FFF2-40B4-BE49-F238E27FC236}">
                <a16:creationId xmlns:a16="http://schemas.microsoft.com/office/drawing/2014/main" id="{36465B05-E6CD-4C02-A1C4-6A016C6BD0BA}"/>
              </a:ext>
            </a:extLst>
          </p:cNvPr>
          <p:cNvSpPr>
            <a:spLocks noChangeArrowheads="1"/>
          </p:cNvSpPr>
          <p:nvPr/>
        </p:nvSpPr>
        <p:spPr bwMode="auto">
          <a:xfrm>
            <a:off x="2971800" y="24384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B</a:t>
            </a:r>
          </a:p>
        </p:txBody>
      </p:sp>
      <p:sp>
        <p:nvSpPr>
          <p:cNvPr id="292871" name="Oval 7">
            <a:extLst>
              <a:ext uri="{FF2B5EF4-FFF2-40B4-BE49-F238E27FC236}">
                <a16:creationId xmlns:a16="http://schemas.microsoft.com/office/drawing/2014/main" id="{DBDD3957-2835-4BCB-87A7-B5FC92BAEE33}"/>
              </a:ext>
            </a:extLst>
          </p:cNvPr>
          <p:cNvSpPr>
            <a:spLocks noChangeArrowheads="1"/>
          </p:cNvSpPr>
          <p:nvPr/>
        </p:nvSpPr>
        <p:spPr bwMode="auto">
          <a:xfrm>
            <a:off x="3505200" y="35814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C</a:t>
            </a:r>
          </a:p>
        </p:txBody>
      </p:sp>
      <p:sp>
        <p:nvSpPr>
          <p:cNvPr id="292872" name="Oval 8">
            <a:extLst>
              <a:ext uri="{FF2B5EF4-FFF2-40B4-BE49-F238E27FC236}">
                <a16:creationId xmlns:a16="http://schemas.microsoft.com/office/drawing/2014/main" id="{A93F60C2-7986-428B-8B8E-C8BBF2298880}"/>
              </a:ext>
            </a:extLst>
          </p:cNvPr>
          <p:cNvSpPr>
            <a:spLocks noChangeArrowheads="1"/>
          </p:cNvSpPr>
          <p:nvPr/>
        </p:nvSpPr>
        <p:spPr bwMode="auto">
          <a:xfrm>
            <a:off x="5257800" y="25908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E</a:t>
            </a:r>
          </a:p>
        </p:txBody>
      </p:sp>
      <p:sp>
        <p:nvSpPr>
          <p:cNvPr id="292877" name="Oval 13">
            <a:extLst>
              <a:ext uri="{FF2B5EF4-FFF2-40B4-BE49-F238E27FC236}">
                <a16:creationId xmlns:a16="http://schemas.microsoft.com/office/drawing/2014/main" id="{7EB8AA02-B61B-4B07-95B5-657A0AA278D8}"/>
              </a:ext>
            </a:extLst>
          </p:cNvPr>
          <p:cNvSpPr>
            <a:spLocks noChangeArrowheads="1"/>
          </p:cNvSpPr>
          <p:nvPr/>
        </p:nvSpPr>
        <p:spPr bwMode="auto">
          <a:xfrm>
            <a:off x="4267200" y="19050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A</a:t>
            </a:r>
          </a:p>
        </p:txBody>
      </p:sp>
      <p:sp>
        <p:nvSpPr>
          <p:cNvPr id="292880" name="Oval 16">
            <a:extLst>
              <a:ext uri="{FF2B5EF4-FFF2-40B4-BE49-F238E27FC236}">
                <a16:creationId xmlns:a16="http://schemas.microsoft.com/office/drawing/2014/main" id="{7737184E-7C2F-4CEB-A0F6-2000ABCE7069}"/>
              </a:ext>
            </a:extLst>
          </p:cNvPr>
          <p:cNvSpPr>
            <a:spLocks noChangeArrowheads="1"/>
          </p:cNvSpPr>
          <p:nvPr/>
        </p:nvSpPr>
        <p:spPr bwMode="auto">
          <a:xfrm>
            <a:off x="5257800" y="36576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D</a:t>
            </a:r>
          </a:p>
        </p:txBody>
      </p:sp>
      <p:sp>
        <p:nvSpPr>
          <p:cNvPr id="18440" name="Line 19">
            <a:extLst>
              <a:ext uri="{FF2B5EF4-FFF2-40B4-BE49-F238E27FC236}">
                <a16:creationId xmlns:a16="http://schemas.microsoft.com/office/drawing/2014/main" id="{1363C4EE-FF06-4C4E-88BC-B14365DBC05C}"/>
              </a:ext>
            </a:extLst>
          </p:cNvPr>
          <p:cNvSpPr>
            <a:spLocks noChangeShapeType="1"/>
          </p:cNvSpPr>
          <p:nvPr/>
        </p:nvSpPr>
        <p:spPr bwMode="auto">
          <a:xfrm flipH="1">
            <a:off x="3429000" y="2133600"/>
            <a:ext cx="838200" cy="3810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1" name="Line 20">
            <a:extLst>
              <a:ext uri="{FF2B5EF4-FFF2-40B4-BE49-F238E27FC236}">
                <a16:creationId xmlns:a16="http://schemas.microsoft.com/office/drawing/2014/main" id="{57DD0DEF-669D-46EE-A210-A47425D19A48}"/>
              </a:ext>
            </a:extLst>
          </p:cNvPr>
          <p:cNvSpPr>
            <a:spLocks noChangeShapeType="1"/>
          </p:cNvSpPr>
          <p:nvPr/>
        </p:nvSpPr>
        <p:spPr bwMode="auto">
          <a:xfrm>
            <a:off x="3048000" y="2819400"/>
            <a:ext cx="457200" cy="9144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2" name="Line 21">
            <a:extLst>
              <a:ext uri="{FF2B5EF4-FFF2-40B4-BE49-F238E27FC236}">
                <a16:creationId xmlns:a16="http://schemas.microsoft.com/office/drawing/2014/main" id="{39363288-4660-4108-9605-0662ED993A91}"/>
              </a:ext>
            </a:extLst>
          </p:cNvPr>
          <p:cNvSpPr>
            <a:spLocks noChangeShapeType="1"/>
          </p:cNvSpPr>
          <p:nvPr/>
        </p:nvSpPr>
        <p:spPr bwMode="auto">
          <a:xfrm flipH="1">
            <a:off x="3810000" y="2362200"/>
            <a:ext cx="685800" cy="12192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3" name="Line 22">
            <a:extLst>
              <a:ext uri="{FF2B5EF4-FFF2-40B4-BE49-F238E27FC236}">
                <a16:creationId xmlns:a16="http://schemas.microsoft.com/office/drawing/2014/main" id="{715541CD-E447-4D16-97C6-905708044D0E}"/>
              </a:ext>
            </a:extLst>
          </p:cNvPr>
          <p:cNvSpPr>
            <a:spLocks noChangeShapeType="1"/>
          </p:cNvSpPr>
          <p:nvPr/>
        </p:nvSpPr>
        <p:spPr bwMode="auto">
          <a:xfrm>
            <a:off x="4724400" y="2209800"/>
            <a:ext cx="609600" cy="5334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4" name="Line 23">
            <a:extLst>
              <a:ext uri="{FF2B5EF4-FFF2-40B4-BE49-F238E27FC236}">
                <a16:creationId xmlns:a16="http://schemas.microsoft.com/office/drawing/2014/main" id="{95308883-6415-4489-8331-D3C5C6416D6F}"/>
              </a:ext>
            </a:extLst>
          </p:cNvPr>
          <p:cNvSpPr>
            <a:spLocks noChangeShapeType="1"/>
          </p:cNvSpPr>
          <p:nvPr/>
        </p:nvSpPr>
        <p:spPr bwMode="auto">
          <a:xfrm flipV="1">
            <a:off x="3962400" y="3810000"/>
            <a:ext cx="1371600" cy="762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5" name="Line 24">
            <a:extLst>
              <a:ext uri="{FF2B5EF4-FFF2-40B4-BE49-F238E27FC236}">
                <a16:creationId xmlns:a16="http://schemas.microsoft.com/office/drawing/2014/main" id="{E5E2C09C-695C-4F67-9EFD-FA2F32876A2B}"/>
              </a:ext>
            </a:extLst>
          </p:cNvPr>
          <p:cNvSpPr>
            <a:spLocks noChangeShapeType="1"/>
          </p:cNvSpPr>
          <p:nvPr/>
        </p:nvSpPr>
        <p:spPr bwMode="auto">
          <a:xfrm flipH="1" flipV="1">
            <a:off x="3352800" y="2819400"/>
            <a:ext cx="304800" cy="7620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18446" name="AutoShape 25">
            <a:extLst>
              <a:ext uri="{FF2B5EF4-FFF2-40B4-BE49-F238E27FC236}">
                <a16:creationId xmlns:a16="http://schemas.microsoft.com/office/drawing/2014/main" id="{EE5E35DB-2B8D-4E9D-B044-6593468932F9}"/>
              </a:ext>
            </a:extLst>
          </p:cNvPr>
          <p:cNvCxnSpPr>
            <a:cxnSpLocks noChangeShapeType="1"/>
            <a:stCxn id="292880" idx="4"/>
            <a:endCxn id="292880" idx="6"/>
          </p:cNvCxnSpPr>
          <p:nvPr/>
        </p:nvCxnSpPr>
        <p:spPr bwMode="auto">
          <a:xfrm rot="5400000" flipH="1" flipV="1">
            <a:off x="5486400" y="3886200"/>
            <a:ext cx="228600" cy="228600"/>
          </a:xfrm>
          <a:prstGeom prst="curvedConnector4">
            <a:avLst>
              <a:gd name="adj1" fmla="val -100000"/>
              <a:gd name="adj2" fmla="val 200000"/>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sp>
        <p:nvSpPr>
          <p:cNvPr id="292890" name="Rectangle 26">
            <a:extLst>
              <a:ext uri="{FF2B5EF4-FFF2-40B4-BE49-F238E27FC236}">
                <a16:creationId xmlns:a16="http://schemas.microsoft.com/office/drawing/2014/main" id="{765C81EF-9744-4CA2-8E8A-FD9DD8625BB3}"/>
              </a:ext>
            </a:extLst>
          </p:cNvPr>
          <p:cNvSpPr>
            <a:spLocks noChangeArrowheads="1"/>
          </p:cNvSpPr>
          <p:nvPr/>
        </p:nvSpPr>
        <p:spPr bwMode="auto">
          <a:xfrm>
            <a:off x="4267200" y="1447800"/>
            <a:ext cx="457200" cy="3810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a:effectLst>
                  <a:outerShdw blurRad="38100" dist="38100" dir="2700000" algn="tl">
                    <a:srgbClr val="000000"/>
                  </a:outerShdw>
                </a:effectLst>
                <a:latin typeface="Arial" charset="0"/>
              </a:rPr>
              <a:t>1</a:t>
            </a:r>
          </a:p>
        </p:txBody>
      </p:sp>
      <p:sp>
        <p:nvSpPr>
          <p:cNvPr id="292891" name="Rectangle 27">
            <a:extLst>
              <a:ext uri="{FF2B5EF4-FFF2-40B4-BE49-F238E27FC236}">
                <a16:creationId xmlns:a16="http://schemas.microsoft.com/office/drawing/2014/main" id="{09001281-30BF-4DC4-9A22-E6ECCA6D5D36}"/>
              </a:ext>
            </a:extLst>
          </p:cNvPr>
          <p:cNvSpPr>
            <a:spLocks noChangeArrowheads="1"/>
          </p:cNvSpPr>
          <p:nvPr/>
        </p:nvSpPr>
        <p:spPr bwMode="auto">
          <a:xfrm>
            <a:off x="3505200" y="4038600"/>
            <a:ext cx="457200" cy="3810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a:effectLst>
                  <a:outerShdw blurRad="38100" dist="38100" dir="2700000" algn="tl">
                    <a:srgbClr val="000000"/>
                  </a:outerShdw>
                </a:effectLst>
                <a:latin typeface="Arial" charset="0"/>
              </a:rPr>
              <a:t>3</a:t>
            </a:r>
          </a:p>
        </p:txBody>
      </p:sp>
      <p:sp>
        <p:nvSpPr>
          <p:cNvPr id="292892" name="Rectangle 28">
            <a:extLst>
              <a:ext uri="{FF2B5EF4-FFF2-40B4-BE49-F238E27FC236}">
                <a16:creationId xmlns:a16="http://schemas.microsoft.com/office/drawing/2014/main" id="{54E5EEFB-AAE9-4480-B698-00A30247F4CC}"/>
              </a:ext>
            </a:extLst>
          </p:cNvPr>
          <p:cNvSpPr>
            <a:spLocks noChangeArrowheads="1"/>
          </p:cNvSpPr>
          <p:nvPr/>
        </p:nvSpPr>
        <p:spPr bwMode="auto">
          <a:xfrm>
            <a:off x="5105400" y="4114800"/>
            <a:ext cx="457200" cy="3810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a:effectLst>
                  <a:outerShdw blurRad="38100" dist="38100" dir="2700000" algn="tl">
                    <a:srgbClr val="000000"/>
                  </a:outerShdw>
                </a:effectLst>
                <a:latin typeface="Arial" charset="0"/>
              </a:rPr>
              <a:t>4</a:t>
            </a:r>
          </a:p>
        </p:txBody>
      </p:sp>
      <p:sp>
        <p:nvSpPr>
          <p:cNvPr id="292893" name="Rectangle 29">
            <a:extLst>
              <a:ext uri="{FF2B5EF4-FFF2-40B4-BE49-F238E27FC236}">
                <a16:creationId xmlns:a16="http://schemas.microsoft.com/office/drawing/2014/main" id="{695968A9-0287-4B37-9E12-4F975090762E}"/>
              </a:ext>
            </a:extLst>
          </p:cNvPr>
          <p:cNvSpPr>
            <a:spLocks noChangeArrowheads="1"/>
          </p:cNvSpPr>
          <p:nvPr/>
        </p:nvSpPr>
        <p:spPr bwMode="auto">
          <a:xfrm>
            <a:off x="2895600" y="2057400"/>
            <a:ext cx="457200" cy="3810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a:effectLst>
                  <a:outerShdw blurRad="38100" dist="38100" dir="2700000" algn="tl">
                    <a:srgbClr val="000000"/>
                  </a:outerShdw>
                </a:effectLst>
                <a:latin typeface="Arial" charset="0"/>
              </a:rPr>
              <a:t>2</a:t>
            </a:r>
          </a:p>
        </p:txBody>
      </p:sp>
      <p:sp>
        <p:nvSpPr>
          <p:cNvPr id="292894" name="Rectangle 30">
            <a:extLst>
              <a:ext uri="{FF2B5EF4-FFF2-40B4-BE49-F238E27FC236}">
                <a16:creationId xmlns:a16="http://schemas.microsoft.com/office/drawing/2014/main" id="{C30ACB1E-7943-4B72-A621-C0B10DF0C97A}"/>
              </a:ext>
            </a:extLst>
          </p:cNvPr>
          <p:cNvSpPr>
            <a:spLocks noChangeArrowheads="1"/>
          </p:cNvSpPr>
          <p:nvPr/>
        </p:nvSpPr>
        <p:spPr bwMode="auto">
          <a:xfrm>
            <a:off x="5791200" y="2362200"/>
            <a:ext cx="457200" cy="3810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a:effectLst>
                  <a:outerShdw blurRad="38100" dist="38100" dir="2700000" algn="tl">
                    <a:srgbClr val="000000"/>
                  </a:outerShdw>
                </a:effectLst>
                <a:latin typeface="Arial" charset="0"/>
              </a:rPr>
              <a:t>5</a:t>
            </a:r>
          </a:p>
        </p:txBody>
      </p:sp>
      <p:sp>
        <p:nvSpPr>
          <p:cNvPr id="292895" name="Rectangle 31">
            <a:extLst>
              <a:ext uri="{FF2B5EF4-FFF2-40B4-BE49-F238E27FC236}">
                <a16:creationId xmlns:a16="http://schemas.microsoft.com/office/drawing/2014/main" id="{E6EECEB1-2E9F-4FC3-A9B9-DCF4ECC9E990}"/>
              </a:ext>
            </a:extLst>
          </p:cNvPr>
          <p:cNvSpPr>
            <a:spLocks noChangeArrowheads="1"/>
          </p:cNvSpPr>
          <p:nvPr/>
        </p:nvSpPr>
        <p:spPr bwMode="auto">
          <a:xfrm>
            <a:off x="381000" y="5105400"/>
            <a:ext cx="8305800" cy="1066800"/>
          </a:xfrm>
          <a:prstGeom prst="rect">
            <a:avLst/>
          </a:prstGeom>
          <a:noFill/>
          <a:ln w="9525">
            <a:noFill/>
            <a:miter lim="800000"/>
            <a:headEnd/>
            <a:tailEnd/>
          </a:ln>
          <a:effectLst/>
        </p:spPr>
        <p:txBody>
          <a:bodyPr/>
          <a:lstStyle/>
          <a:p>
            <a:pPr marL="342900" indent="-342900">
              <a:buClr>
                <a:schemeClr val="hlink"/>
              </a:buClr>
              <a:defRPr/>
            </a:pPr>
            <a:r>
              <a:rPr lang="en-US" sz="2800">
                <a:effectLst>
                  <a:outerShdw blurRad="38100" dist="38100" dir="2700000" algn="tl">
                    <a:srgbClr val="000000"/>
                  </a:outerShdw>
                </a:effectLst>
                <a:latin typeface="Arial" charset="0"/>
              </a:rPr>
              <a:t>For above the </a:t>
            </a:r>
            <a:r>
              <a:rPr lang="en-US" sz="2800">
                <a:solidFill>
                  <a:srgbClr val="FFFF99"/>
                </a:solidFill>
                <a:effectLst>
                  <a:outerShdw blurRad="38100" dist="38100" dir="2700000" algn="tl">
                    <a:srgbClr val="000000"/>
                  </a:outerShdw>
                </a:effectLst>
                <a:latin typeface="Arial" charset="0"/>
              </a:rPr>
              <a:t>adjacency list representation</a:t>
            </a:r>
            <a:r>
              <a:rPr lang="en-US" sz="2800">
                <a:effectLst>
                  <a:outerShdw blurRad="38100" dist="38100" dir="2700000" algn="tl">
                    <a:srgbClr val="000000"/>
                  </a:outerShdw>
                </a:effectLst>
                <a:latin typeface="Arial" charset="0"/>
              </a:rPr>
              <a:t> is as follows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9" name="Rectangle 7">
            <a:extLst>
              <a:ext uri="{FF2B5EF4-FFF2-40B4-BE49-F238E27FC236}">
                <a16:creationId xmlns:a16="http://schemas.microsoft.com/office/drawing/2014/main" id="{C5BE0CEF-15BF-4806-805D-5C7A5C3DE58C}"/>
              </a:ext>
            </a:extLst>
          </p:cNvPr>
          <p:cNvSpPr>
            <a:spLocks noChangeArrowheads="1"/>
          </p:cNvSpPr>
          <p:nvPr/>
        </p:nvSpPr>
        <p:spPr bwMode="auto">
          <a:xfrm>
            <a:off x="609600" y="533400"/>
            <a:ext cx="914400" cy="2286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1600">
                <a:effectLst>
                  <a:outerShdw blurRad="38100" dist="38100" dir="2700000" algn="tl">
                    <a:srgbClr val="000000"/>
                  </a:outerShdw>
                </a:effectLst>
                <a:latin typeface="Arial" charset="0"/>
              </a:rPr>
              <a:t>v[0]</a:t>
            </a:r>
          </a:p>
        </p:txBody>
      </p:sp>
      <p:sp>
        <p:nvSpPr>
          <p:cNvPr id="294920" name="Rectangle 8">
            <a:extLst>
              <a:ext uri="{FF2B5EF4-FFF2-40B4-BE49-F238E27FC236}">
                <a16:creationId xmlns:a16="http://schemas.microsoft.com/office/drawing/2014/main" id="{D388E36E-3982-4F64-9E32-8DB0C54F27DB}"/>
              </a:ext>
            </a:extLst>
          </p:cNvPr>
          <p:cNvSpPr>
            <a:spLocks noChangeArrowheads="1"/>
          </p:cNvSpPr>
          <p:nvPr/>
        </p:nvSpPr>
        <p:spPr bwMode="auto">
          <a:xfrm>
            <a:off x="609600" y="1143000"/>
            <a:ext cx="914400" cy="2286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1600">
                <a:effectLst>
                  <a:outerShdw blurRad="38100" dist="38100" dir="2700000" algn="tl">
                    <a:srgbClr val="000000"/>
                  </a:outerShdw>
                </a:effectLst>
                <a:latin typeface="Arial" charset="0"/>
              </a:rPr>
              <a:t>v[1]</a:t>
            </a:r>
          </a:p>
        </p:txBody>
      </p:sp>
      <p:sp>
        <p:nvSpPr>
          <p:cNvPr id="294926" name="Rectangle 14">
            <a:extLst>
              <a:ext uri="{FF2B5EF4-FFF2-40B4-BE49-F238E27FC236}">
                <a16:creationId xmlns:a16="http://schemas.microsoft.com/office/drawing/2014/main" id="{C1175470-AF29-41BF-83A8-995A94A86CD1}"/>
              </a:ext>
            </a:extLst>
          </p:cNvPr>
          <p:cNvSpPr>
            <a:spLocks noChangeArrowheads="1"/>
          </p:cNvSpPr>
          <p:nvPr/>
        </p:nvSpPr>
        <p:spPr bwMode="auto">
          <a:xfrm>
            <a:off x="1600200" y="1752600"/>
            <a:ext cx="914400" cy="685800"/>
          </a:xfrm>
          <a:prstGeom prst="rect">
            <a:avLst/>
          </a:prstGeom>
          <a:noFill/>
          <a:ln w="9525" algn="ctr">
            <a:solidFill>
              <a:schemeClr val="folHlink"/>
            </a:solidFill>
            <a:miter lim="800000"/>
            <a:headEnd/>
            <a:tailEnd/>
          </a:ln>
          <a:effectLst/>
        </p:spPr>
        <p:txBody>
          <a:bodyPr wrap="none" anchor="ctr"/>
          <a:lstStyle/>
          <a:p>
            <a:pPr marL="285750" indent="-285750">
              <a:buFont typeface="Wingdings" pitchFamily="2" charset="2"/>
              <a:buNone/>
              <a:defRPr/>
            </a:pPr>
            <a:endParaRPr lang="en-US">
              <a:effectLst>
                <a:outerShdw blurRad="38100" dist="38100" dir="2700000" algn="tl">
                  <a:srgbClr val="000000"/>
                </a:outerShdw>
              </a:effectLst>
              <a:latin typeface="Arial" charset="0"/>
            </a:endParaRPr>
          </a:p>
        </p:txBody>
      </p:sp>
      <p:sp>
        <p:nvSpPr>
          <p:cNvPr id="294938" name="Rectangle 26">
            <a:extLst>
              <a:ext uri="{FF2B5EF4-FFF2-40B4-BE49-F238E27FC236}">
                <a16:creationId xmlns:a16="http://schemas.microsoft.com/office/drawing/2014/main" id="{5B113089-D8EE-4C05-A366-84BE6389A2C2}"/>
              </a:ext>
            </a:extLst>
          </p:cNvPr>
          <p:cNvSpPr>
            <a:spLocks noChangeArrowheads="1"/>
          </p:cNvSpPr>
          <p:nvPr/>
        </p:nvSpPr>
        <p:spPr bwMode="auto">
          <a:xfrm>
            <a:off x="3962400" y="533400"/>
            <a:ext cx="1524000" cy="3810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endParaRPr lang="en-US" sz="1600">
              <a:effectLst>
                <a:outerShdw blurRad="38100" dist="38100" dir="2700000" algn="tl">
                  <a:srgbClr val="000000"/>
                </a:outerShdw>
              </a:effectLst>
              <a:latin typeface="Arial" charset="0"/>
            </a:endParaRPr>
          </a:p>
        </p:txBody>
      </p:sp>
      <p:sp>
        <p:nvSpPr>
          <p:cNvPr id="19462" name="Line 27">
            <a:extLst>
              <a:ext uri="{FF2B5EF4-FFF2-40B4-BE49-F238E27FC236}">
                <a16:creationId xmlns:a16="http://schemas.microsoft.com/office/drawing/2014/main" id="{44EEABB3-6D8A-4A2A-8CF4-B9B4252695C2}"/>
              </a:ext>
            </a:extLst>
          </p:cNvPr>
          <p:cNvSpPr>
            <a:spLocks noChangeShapeType="1"/>
          </p:cNvSpPr>
          <p:nvPr/>
        </p:nvSpPr>
        <p:spPr bwMode="auto">
          <a:xfrm>
            <a:off x="2057400" y="914400"/>
            <a:ext cx="990600" cy="0"/>
          </a:xfrm>
          <a:prstGeom prst="line">
            <a:avLst/>
          </a:prstGeom>
          <a:noFill/>
          <a:ln w="19050">
            <a:solidFill>
              <a:srgbClr val="FFFF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3" name="Line 28">
            <a:extLst>
              <a:ext uri="{FF2B5EF4-FFF2-40B4-BE49-F238E27FC236}">
                <a16:creationId xmlns:a16="http://schemas.microsoft.com/office/drawing/2014/main" id="{079286D8-9664-40D8-B75F-1CBEFCD02545}"/>
              </a:ext>
            </a:extLst>
          </p:cNvPr>
          <p:cNvSpPr>
            <a:spLocks noChangeShapeType="1"/>
          </p:cNvSpPr>
          <p:nvPr/>
        </p:nvSpPr>
        <p:spPr bwMode="auto">
          <a:xfrm>
            <a:off x="2057400" y="2286000"/>
            <a:ext cx="990600" cy="0"/>
          </a:xfrm>
          <a:prstGeom prst="line">
            <a:avLst/>
          </a:prstGeom>
          <a:noFill/>
          <a:ln w="19050">
            <a:solidFill>
              <a:srgbClr val="FFFF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4" name="Line 29">
            <a:extLst>
              <a:ext uri="{FF2B5EF4-FFF2-40B4-BE49-F238E27FC236}">
                <a16:creationId xmlns:a16="http://schemas.microsoft.com/office/drawing/2014/main" id="{77A634B7-8226-4D7F-9231-880A7E1E7817}"/>
              </a:ext>
            </a:extLst>
          </p:cNvPr>
          <p:cNvSpPr>
            <a:spLocks noChangeShapeType="1"/>
          </p:cNvSpPr>
          <p:nvPr/>
        </p:nvSpPr>
        <p:spPr bwMode="auto">
          <a:xfrm>
            <a:off x="2057400" y="1600200"/>
            <a:ext cx="990600" cy="0"/>
          </a:xfrm>
          <a:prstGeom prst="line">
            <a:avLst/>
          </a:prstGeom>
          <a:noFill/>
          <a:ln w="19050">
            <a:solidFill>
              <a:srgbClr val="FFFF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5" name="Line 30">
            <a:extLst>
              <a:ext uri="{FF2B5EF4-FFF2-40B4-BE49-F238E27FC236}">
                <a16:creationId xmlns:a16="http://schemas.microsoft.com/office/drawing/2014/main" id="{38DE585F-5302-4119-A450-B1FE6DACD20A}"/>
              </a:ext>
            </a:extLst>
          </p:cNvPr>
          <p:cNvSpPr>
            <a:spLocks noChangeShapeType="1"/>
          </p:cNvSpPr>
          <p:nvPr/>
        </p:nvSpPr>
        <p:spPr bwMode="auto">
          <a:xfrm>
            <a:off x="2057400" y="2971800"/>
            <a:ext cx="990600" cy="0"/>
          </a:xfrm>
          <a:prstGeom prst="line">
            <a:avLst/>
          </a:prstGeom>
          <a:noFill/>
          <a:ln w="19050">
            <a:solidFill>
              <a:srgbClr val="FFFF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6" name="Line 31">
            <a:extLst>
              <a:ext uri="{FF2B5EF4-FFF2-40B4-BE49-F238E27FC236}">
                <a16:creationId xmlns:a16="http://schemas.microsoft.com/office/drawing/2014/main" id="{12FDB602-5009-4039-966D-93D27645F438}"/>
              </a:ext>
            </a:extLst>
          </p:cNvPr>
          <p:cNvSpPr>
            <a:spLocks noChangeShapeType="1"/>
          </p:cNvSpPr>
          <p:nvPr/>
        </p:nvSpPr>
        <p:spPr bwMode="auto">
          <a:xfrm>
            <a:off x="2057400" y="3657600"/>
            <a:ext cx="990600" cy="0"/>
          </a:xfrm>
          <a:prstGeom prst="line">
            <a:avLst/>
          </a:prstGeom>
          <a:noFill/>
          <a:ln w="19050">
            <a:solidFill>
              <a:srgbClr val="FFFF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4945" name="Rectangle 33">
            <a:extLst>
              <a:ext uri="{FF2B5EF4-FFF2-40B4-BE49-F238E27FC236}">
                <a16:creationId xmlns:a16="http://schemas.microsoft.com/office/drawing/2014/main" id="{6100FC2A-3F1C-473B-89B6-12D42D98CD9D}"/>
              </a:ext>
            </a:extLst>
          </p:cNvPr>
          <p:cNvSpPr>
            <a:spLocks noChangeArrowheads="1"/>
          </p:cNvSpPr>
          <p:nvPr/>
        </p:nvSpPr>
        <p:spPr bwMode="auto">
          <a:xfrm>
            <a:off x="4419600" y="2819400"/>
            <a:ext cx="914400" cy="2286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1600">
                <a:effectLst>
                  <a:outerShdw blurRad="38100" dist="38100" dir="2700000" algn="tl">
                    <a:srgbClr val="000000"/>
                  </a:outerShdw>
                </a:effectLst>
                <a:latin typeface="Arial" charset="0"/>
              </a:rPr>
              <a:t>NULL</a:t>
            </a:r>
          </a:p>
        </p:txBody>
      </p:sp>
      <p:sp>
        <p:nvSpPr>
          <p:cNvPr id="294947" name="Rectangle 35">
            <a:extLst>
              <a:ext uri="{FF2B5EF4-FFF2-40B4-BE49-F238E27FC236}">
                <a16:creationId xmlns:a16="http://schemas.microsoft.com/office/drawing/2014/main" id="{A571A44D-24F8-4921-BBF2-456CE46A2AC4}"/>
              </a:ext>
            </a:extLst>
          </p:cNvPr>
          <p:cNvSpPr>
            <a:spLocks noChangeArrowheads="1"/>
          </p:cNvSpPr>
          <p:nvPr/>
        </p:nvSpPr>
        <p:spPr bwMode="auto">
          <a:xfrm>
            <a:off x="3048000" y="3505200"/>
            <a:ext cx="914400" cy="2286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1600">
                <a:effectLst>
                  <a:outerShdw blurRad="38100" dist="38100" dir="2700000" algn="tl">
                    <a:srgbClr val="000000"/>
                  </a:outerShdw>
                </a:effectLst>
                <a:latin typeface="Arial" charset="0"/>
              </a:rPr>
              <a:t>NULL</a:t>
            </a:r>
          </a:p>
        </p:txBody>
      </p:sp>
      <p:sp>
        <p:nvSpPr>
          <p:cNvPr id="19469" name="Line 38">
            <a:extLst>
              <a:ext uri="{FF2B5EF4-FFF2-40B4-BE49-F238E27FC236}">
                <a16:creationId xmlns:a16="http://schemas.microsoft.com/office/drawing/2014/main" id="{E12D886D-1B7E-41E0-B651-EA76705CE62D}"/>
              </a:ext>
            </a:extLst>
          </p:cNvPr>
          <p:cNvSpPr>
            <a:spLocks noChangeShapeType="1"/>
          </p:cNvSpPr>
          <p:nvPr/>
        </p:nvSpPr>
        <p:spPr bwMode="auto">
          <a:xfrm>
            <a:off x="5257800" y="990600"/>
            <a:ext cx="838200" cy="0"/>
          </a:xfrm>
          <a:prstGeom prst="line">
            <a:avLst/>
          </a:prstGeom>
          <a:noFill/>
          <a:ln w="19050">
            <a:solidFill>
              <a:srgbClr val="FFFF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4951" name="Rectangle 39">
            <a:extLst>
              <a:ext uri="{FF2B5EF4-FFF2-40B4-BE49-F238E27FC236}">
                <a16:creationId xmlns:a16="http://schemas.microsoft.com/office/drawing/2014/main" id="{DCD00BBB-7FCD-4BCF-B280-CAECA2B43C77}"/>
              </a:ext>
            </a:extLst>
          </p:cNvPr>
          <p:cNvSpPr>
            <a:spLocks noChangeArrowheads="1"/>
          </p:cNvSpPr>
          <p:nvPr/>
        </p:nvSpPr>
        <p:spPr bwMode="auto">
          <a:xfrm>
            <a:off x="1828800" y="381000"/>
            <a:ext cx="609600" cy="4572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1600">
                <a:effectLst>
                  <a:outerShdw blurRad="38100" dist="38100" dir="2700000" algn="tl">
                    <a:srgbClr val="000000"/>
                  </a:outerShdw>
                </a:effectLst>
                <a:latin typeface="Arial" charset="0"/>
              </a:rPr>
              <a:t>A</a:t>
            </a:r>
          </a:p>
        </p:txBody>
      </p:sp>
      <p:sp>
        <p:nvSpPr>
          <p:cNvPr id="19471" name="Line 40">
            <a:extLst>
              <a:ext uri="{FF2B5EF4-FFF2-40B4-BE49-F238E27FC236}">
                <a16:creationId xmlns:a16="http://schemas.microsoft.com/office/drawing/2014/main" id="{66C2D369-6F54-46D3-842F-B427E1D0C28E}"/>
              </a:ext>
            </a:extLst>
          </p:cNvPr>
          <p:cNvSpPr>
            <a:spLocks noChangeShapeType="1"/>
          </p:cNvSpPr>
          <p:nvPr/>
        </p:nvSpPr>
        <p:spPr bwMode="auto">
          <a:xfrm>
            <a:off x="3657600" y="990600"/>
            <a:ext cx="990600" cy="0"/>
          </a:xfrm>
          <a:prstGeom prst="line">
            <a:avLst/>
          </a:prstGeom>
          <a:noFill/>
          <a:ln w="19050">
            <a:solidFill>
              <a:srgbClr val="FFFF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4953" name="Rectangle 41">
            <a:extLst>
              <a:ext uri="{FF2B5EF4-FFF2-40B4-BE49-F238E27FC236}">
                <a16:creationId xmlns:a16="http://schemas.microsoft.com/office/drawing/2014/main" id="{7EB19158-1963-44D2-8851-6BE6D7ED6684}"/>
              </a:ext>
            </a:extLst>
          </p:cNvPr>
          <p:cNvSpPr>
            <a:spLocks noChangeArrowheads="1"/>
          </p:cNvSpPr>
          <p:nvPr/>
        </p:nvSpPr>
        <p:spPr bwMode="auto">
          <a:xfrm>
            <a:off x="7162800" y="914400"/>
            <a:ext cx="914400" cy="2286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1600">
                <a:effectLst>
                  <a:outerShdw blurRad="38100" dist="38100" dir="2700000" algn="tl">
                    <a:srgbClr val="000000"/>
                  </a:outerShdw>
                </a:effectLst>
                <a:latin typeface="Arial" charset="0"/>
              </a:rPr>
              <a:t>NULL</a:t>
            </a:r>
          </a:p>
        </p:txBody>
      </p:sp>
      <p:sp>
        <p:nvSpPr>
          <p:cNvPr id="294956" name="Rectangle 44">
            <a:extLst>
              <a:ext uri="{FF2B5EF4-FFF2-40B4-BE49-F238E27FC236}">
                <a16:creationId xmlns:a16="http://schemas.microsoft.com/office/drawing/2014/main" id="{7421A511-D54E-45A0-AEB6-095D29901609}"/>
              </a:ext>
            </a:extLst>
          </p:cNvPr>
          <p:cNvSpPr>
            <a:spLocks noChangeArrowheads="1"/>
          </p:cNvSpPr>
          <p:nvPr/>
        </p:nvSpPr>
        <p:spPr bwMode="auto">
          <a:xfrm>
            <a:off x="1600200" y="381000"/>
            <a:ext cx="914400" cy="685800"/>
          </a:xfrm>
          <a:prstGeom prst="rect">
            <a:avLst/>
          </a:prstGeom>
          <a:noFill/>
          <a:ln w="9525" algn="ctr">
            <a:solidFill>
              <a:schemeClr val="folHlink"/>
            </a:solidFill>
            <a:miter lim="800000"/>
            <a:headEnd/>
            <a:tailEnd/>
          </a:ln>
          <a:effectLst/>
        </p:spPr>
        <p:txBody>
          <a:bodyPr wrap="none" anchor="ctr"/>
          <a:lstStyle/>
          <a:p>
            <a:pPr marL="285750" indent="-285750">
              <a:buFont typeface="Wingdings" pitchFamily="2" charset="2"/>
              <a:buNone/>
              <a:defRPr/>
            </a:pPr>
            <a:endParaRPr lang="en-US">
              <a:effectLst>
                <a:outerShdw blurRad="38100" dist="38100" dir="2700000" algn="tl">
                  <a:srgbClr val="000000"/>
                </a:outerShdw>
              </a:effectLst>
              <a:latin typeface="Arial" charset="0"/>
            </a:endParaRPr>
          </a:p>
        </p:txBody>
      </p:sp>
      <p:sp>
        <p:nvSpPr>
          <p:cNvPr id="294957" name="Rectangle 45">
            <a:extLst>
              <a:ext uri="{FF2B5EF4-FFF2-40B4-BE49-F238E27FC236}">
                <a16:creationId xmlns:a16="http://schemas.microsoft.com/office/drawing/2014/main" id="{A32DD0DF-23B1-4B93-AB49-48E7A3868A9D}"/>
              </a:ext>
            </a:extLst>
          </p:cNvPr>
          <p:cNvSpPr>
            <a:spLocks noChangeArrowheads="1"/>
          </p:cNvSpPr>
          <p:nvPr/>
        </p:nvSpPr>
        <p:spPr bwMode="auto">
          <a:xfrm>
            <a:off x="1600200" y="2438400"/>
            <a:ext cx="914400" cy="685800"/>
          </a:xfrm>
          <a:prstGeom prst="rect">
            <a:avLst/>
          </a:prstGeom>
          <a:noFill/>
          <a:ln w="9525" algn="ctr">
            <a:solidFill>
              <a:schemeClr val="folHlink"/>
            </a:solidFill>
            <a:miter lim="800000"/>
            <a:headEnd/>
            <a:tailEnd/>
          </a:ln>
          <a:effectLst/>
        </p:spPr>
        <p:txBody>
          <a:bodyPr wrap="none" anchor="ctr"/>
          <a:lstStyle/>
          <a:p>
            <a:pPr marL="285750" indent="-285750">
              <a:buFont typeface="Wingdings" pitchFamily="2" charset="2"/>
              <a:buNone/>
              <a:defRPr/>
            </a:pPr>
            <a:endParaRPr lang="en-US">
              <a:effectLst>
                <a:outerShdw blurRad="38100" dist="38100" dir="2700000" algn="tl">
                  <a:srgbClr val="000000"/>
                </a:outerShdw>
              </a:effectLst>
              <a:latin typeface="Arial" charset="0"/>
            </a:endParaRPr>
          </a:p>
        </p:txBody>
      </p:sp>
      <p:sp>
        <p:nvSpPr>
          <p:cNvPr id="294958" name="Rectangle 46">
            <a:extLst>
              <a:ext uri="{FF2B5EF4-FFF2-40B4-BE49-F238E27FC236}">
                <a16:creationId xmlns:a16="http://schemas.microsoft.com/office/drawing/2014/main" id="{B367AF6A-3BB0-458E-877A-0A453444A5D1}"/>
              </a:ext>
            </a:extLst>
          </p:cNvPr>
          <p:cNvSpPr>
            <a:spLocks noChangeArrowheads="1"/>
          </p:cNvSpPr>
          <p:nvPr/>
        </p:nvSpPr>
        <p:spPr bwMode="auto">
          <a:xfrm>
            <a:off x="1600200" y="1066800"/>
            <a:ext cx="914400" cy="685800"/>
          </a:xfrm>
          <a:prstGeom prst="rect">
            <a:avLst/>
          </a:prstGeom>
          <a:noFill/>
          <a:ln w="9525" algn="ctr">
            <a:solidFill>
              <a:schemeClr val="folHlink"/>
            </a:solidFill>
            <a:miter lim="800000"/>
            <a:headEnd/>
            <a:tailEnd/>
          </a:ln>
          <a:effectLst/>
        </p:spPr>
        <p:txBody>
          <a:bodyPr wrap="none" anchor="ctr"/>
          <a:lstStyle/>
          <a:p>
            <a:pPr marL="285750" indent="-285750">
              <a:buFont typeface="Wingdings" pitchFamily="2" charset="2"/>
              <a:buNone/>
              <a:defRPr/>
            </a:pPr>
            <a:endParaRPr lang="en-US">
              <a:effectLst>
                <a:outerShdw blurRad="38100" dist="38100" dir="2700000" algn="tl">
                  <a:srgbClr val="000000"/>
                </a:outerShdw>
              </a:effectLst>
              <a:latin typeface="Arial" charset="0"/>
            </a:endParaRPr>
          </a:p>
        </p:txBody>
      </p:sp>
      <p:sp>
        <p:nvSpPr>
          <p:cNvPr id="294959" name="Rectangle 47">
            <a:extLst>
              <a:ext uri="{FF2B5EF4-FFF2-40B4-BE49-F238E27FC236}">
                <a16:creationId xmlns:a16="http://schemas.microsoft.com/office/drawing/2014/main" id="{498C3CD5-C287-4713-953F-6A9101602460}"/>
              </a:ext>
            </a:extLst>
          </p:cNvPr>
          <p:cNvSpPr>
            <a:spLocks noChangeArrowheads="1"/>
          </p:cNvSpPr>
          <p:nvPr/>
        </p:nvSpPr>
        <p:spPr bwMode="auto">
          <a:xfrm>
            <a:off x="1600200" y="3124200"/>
            <a:ext cx="914400" cy="685800"/>
          </a:xfrm>
          <a:prstGeom prst="rect">
            <a:avLst/>
          </a:prstGeom>
          <a:noFill/>
          <a:ln w="9525" algn="ctr">
            <a:solidFill>
              <a:schemeClr val="folHlink"/>
            </a:solidFill>
            <a:miter lim="800000"/>
            <a:headEnd/>
            <a:tailEnd/>
          </a:ln>
          <a:effectLst/>
        </p:spPr>
        <p:txBody>
          <a:bodyPr wrap="none" anchor="ctr"/>
          <a:lstStyle/>
          <a:p>
            <a:pPr marL="285750" indent="-285750">
              <a:buFont typeface="Wingdings" pitchFamily="2" charset="2"/>
              <a:buNone/>
              <a:defRPr/>
            </a:pPr>
            <a:endParaRPr lang="en-US">
              <a:effectLst>
                <a:outerShdw blurRad="38100" dist="38100" dir="2700000" algn="tl">
                  <a:srgbClr val="000000"/>
                </a:outerShdw>
              </a:effectLst>
              <a:latin typeface="Arial" charset="0"/>
            </a:endParaRPr>
          </a:p>
        </p:txBody>
      </p:sp>
      <p:sp>
        <p:nvSpPr>
          <p:cNvPr id="294960" name="Rectangle 48">
            <a:extLst>
              <a:ext uri="{FF2B5EF4-FFF2-40B4-BE49-F238E27FC236}">
                <a16:creationId xmlns:a16="http://schemas.microsoft.com/office/drawing/2014/main" id="{AC99A47A-8ADB-4D4A-AB12-15B1A7B0B269}"/>
              </a:ext>
            </a:extLst>
          </p:cNvPr>
          <p:cNvSpPr>
            <a:spLocks noChangeArrowheads="1"/>
          </p:cNvSpPr>
          <p:nvPr/>
        </p:nvSpPr>
        <p:spPr bwMode="auto">
          <a:xfrm>
            <a:off x="1828800" y="457200"/>
            <a:ext cx="381000" cy="304800"/>
          </a:xfrm>
          <a:prstGeom prst="rect">
            <a:avLst/>
          </a:prstGeom>
          <a:noFill/>
          <a:ln w="9525" algn="ctr">
            <a:solidFill>
              <a:schemeClr val="folHlink"/>
            </a:solidFill>
            <a:miter lim="800000"/>
            <a:headEnd/>
            <a:tailEnd/>
          </a:ln>
          <a:effectLst/>
        </p:spPr>
        <p:txBody>
          <a:bodyPr wrap="none" anchor="ctr"/>
          <a:lstStyle/>
          <a:p>
            <a:pPr marL="742950" indent="-285750">
              <a:buFont typeface="Wingdings" pitchFamily="2" charset="2"/>
              <a:buNone/>
              <a:defRPr/>
            </a:pPr>
            <a:endParaRPr lang="en-US">
              <a:effectLst>
                <a:outerShdw blurRad="38100" dist="38100" dir="2700000" algn="tl">
                  <a:srgbClr val="000000"/>
                </a:outerShdw>
              </a:effectLst>
              <a:latin typeface="Arial" charset="0"/>
            </a:endParaRPr>
          </a:p>
        </p:txBody>
      </p:sp>
      <p:sp>
        <p:nvSpPr>
          <p:cNvPr id="19478" name="Rectangle 49">
            <a:extLst>
              <a:ext uri="{FF2B5EF4-FFF2-40B4-BE49-F238E27FC236}">
                <a16:creationId xmlns:a16="http://schemas.microsoft.com/office/drawing/2014/main" id="{DDE157D6-1724-4503-8D45-F82712945094}"/>
              </a:ext>
            </a:extLst>
          </p:cNvPr>
          <p:cNvSpPr>
            <a:spLocks noChangeArrowheads="1"/>
          </p:cNvSpPr>
          <p:nvPr/>
        </p:nvSpPr>
        <p:spPr bwMode="auto">
          <a:xfrm>
            <a:off x="1828800" y="1143000"/>
            <a:ext cx="381000" cy="304800"/>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sp>
        <p:nvSpPr>
          <p:cNvPr id="19479" name="Rectangle 50">
            <a:extLst>
              <a:ext uri="{FF2B5EF4-FFF2-40B4-BE49-F238E27FC236}">
                <a16:creationId xmlns:a16="http://schemas.microsoft.com/office/drawing/2014/main" id="{14E29DCC-851D-4603-AC7D-545049AAE55B}"/>
              </a:ext>
            </a:extLst>
          </p:cNvPr>
          <p:cNvSpPr>
            <a:spLocks noChangeArrowheads="1"/>
          </p:cNvSpPr>
          <p:nvPr/>
        </p:nvSpPr>
        <p:spPr bwMode="auto">
          <a:xfrm>
            <a:off x="1828800" y="1828800"/>
            <a:ext cx="381000" cy="304800"/>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sp>
        <p:nvSpPr>
          <p:cNvPr id="19480" name="Rectangle 51">
            <a:extLst>
              <a:ext uri="{FF2B5EF4-FFF2-40B4-BE49-F238E27FC236}">
                <a16:creationId xmlns:a16="http://schemas.microsoft.com/office/drawing/2014/main" id="{AC73B800-9E71-48C2-BB61-A970BAB47C41}"/>
              </a:ext>
            </a:extLst>
          </p:cNvPr>
          <p:cNvSpPr>
            <a:spLocks noChangeArrowheads="1"/>
          </p:cNvSpPr>
          <p:nvPr/>
        </p:nvSpPr>
        <p:spPr bwMode="auto">
          <a:xfrm>
            <a:off x="1828800" y="2514600"/>
            <a:ext cx="381000" cy="304800"/>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sp>
        <p:nvSpPr>
          <p:cNvPr id="19481" name="Rectangle 52">
            <a:extLst>
              <a:ext uri="{FF2B5EF4-FFF2-40B4-BE49-F238E27FC236}">
                <a16:creationId xmlns:a16="http://schemas.microsoft.com/office/drawing/2014/main" id="{5927312C-18B7-4883-9E93-D558F83BB551}"/>
              </a:ext>
            </a:extLst>
          </p:cNvPr>
          <p:cNvSpPr>
            <a:spLocks noChangeArrowheads="1"/>
          </p:cNvSpPr>
          <p:nvPr/>
        </p:nvSpPr>
        <p:spPr bwMode="auto">
          <a:xfrm>
            <a:off x="1828800" y="3200400"/>
            <a:ext cx="381000" cy="304800"/>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sp>
        <p:nvSpPr>
          <p:cNvPr id="294965" name="Rectangle 53">
            <a:extLst>
              <a:ext uri="{FF2B5EF4-FFF2-40B4-BE49-F238E27FC236}">
                <a16:creationId xmlns:a16="http://schemas.microsoft.com/office/drawing/2014/main" id="{47AB333C-431D-4939-AA6C-8E8999AB91B9}"/>
              </a:ext>
            </a:extLst>
          </p:cNvPr>
          <p:cNvSpPr>
            <a:spLocks noChangeArrowheads="1"/>
          </p:cNvSpPr>
          <p:nvPr/>
        </p:nvSpPr>
        <p:spPr bwMode="auto">
          <a:xfrm>
            <a:off x="609600" y="1828800"/>
            <a:ext cx="914400" cy="2286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1600">
                <a:effectLst>
                  <a:outerShdw blurRad="38100" dist="38100" dir="2700000" algn="tl">
                    <a:srgbClr val="000000"/>
                  </a:outerShdw>
                </a:effectLst>
                <a:latin typeface="Arial" charset="0"/>
              </a:rPr>
              <a:t>v[2]</a:t>
            </a:r>
          </a:p>
        </p:txBody>
      </p:sp>
      <p:sp>
        <p:nvSpPr>
          <p:cNvPr id="294966" name="Rectangle 54">
            <a:extLst>
              <a:ext uri="{FF2B5EF4-FFF2-40B4-BE49-F238E27FC236}">
                <a16:creationId xmlns:a16="http://schemas.microsoft.com/office/drawing/2014/main" id="{34DD32FA-F134-44CA-A431-BF18E9EE6D32}"/>
              </a:ext>
            </a:extLst>
          </p:cNvPr>
          <p:cNvSpPr>
            <a:spLocks noChangeArrowheads="1"/>
          </p:cNvSpPr>
          <p:nvPr/>
        </p:nvSpPr>
        <p:spPr bwMode="auto">
          <a:xfrm>
            <a:off x="609600" y="2514600"/>
            <a:ext cx="914400" cy="2286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1600">
                <a:effectLst>
                  <a:outerShdw blurRad="38100" dist="38100" dir="2700000" algn="tl">
                    <a:srgbClr val="000000"/>
                  </a:outerShdw>
                </a:effectLst>
                <a:latin typeface="Arial" charset="0"/>
              </a:rPr>
              <a:t>v[3]</a:t>
            </a:r>
          </a:p>
        </p:txBody>
      </p:sp>
      <p:sp>
        <p:nvSpPr>
          <p:cNvPr id="294967" name="Rectangle 55">
            <a:extLst>
              <a:ext uri="{FF2B5EF4-FFF2-40B4-BE49-F238E27FC236}">
                <a16:creationId xmlns:a16="http://schemas.microsoft.com/office/drawing/2014/main" id="{78BC8F6A-6D55-44AE-B986-EE78B3B70802}"/>
              </a:ext>
            </a:extLst>
          </p:cNvPr>
          <p:cNvSpPr>
            <a:spLocks noChangeArrowheads="1"/>
          </p:cNvSpPr>
          <p:nvPr/>
        </p:nvSpPr>
        <p:spPr bwMode="auto">
          <a:xfrm>
            <a:off x="609600" y="3200400"/>
            <a:ext cx="914400" cy="2286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1600">
                <a:effectLst>
                  <a:outerShdw blurRad="38100" dist="38100" dir="2700000" algn="tl">
                    <a:srgbClr val="000000"/>
                  </a:outerShdw>
                </a:effectLst>
                <a:latin typeface="Arial" charset="0"/>
              </a:rPr>
              <a:t>v[4]</a:t>
            </a:r>
          </a:p>
        </p:txBody>
      </p:sp>
      <p:sp>
        <p:nvSpPr>
          <p:cNvPr id="294969" name="Rectangle 57">
            <a:extLst>
              <a:ext uri="{FF2B5EF4-FFF2-40B4-BE49-F238E27FC236}">
                <a16:creationId xmlns:a16="http://schemas.microsoft.com/office/drawing/2014/main" id="{601DCC8F-3374-4DAA-9A68-38A3DB33E44D}"/>
              </a:ext>
            </a:extLst>
          </p:cNvPr>
          <p:cNvSpPr>
            <a:spLocks noChangeArrowheads="1"/>
          </p:cNvSpPr>
          <p:nvPr/>
        </p:nvSpPr>
        <p:spPr bwMode="auto">
          <a:xfrm>
            <a:off x="1828800" y="1066800"/>
            <a:ext cx="609600" cy="4572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1600">
                <a:effectLst>
                  <a:outerShdw blurRad="38100" dist="38100" dir="2700000" algn="tl">
                    <a:srgbClr val="000000"/>
                  </a:outerShdw>
                </a:effectLst>
                <a:latin typeface="Arial" charset="0"/>
              </a:rPr>
              <a:t>B</a:t>
            </a:r>
          </a:p>
        </p:txBody>
      </p:sp>
      <p:sp>
        <p:nvSpPr>
          <p:cNvPr id="294970" name="Rectangle 58">
            <a:extLst>
              <a:ext uri="{FF2B5EF4-FFF2-40B4-BE49-F238E27FC236}">
                <a16:creationId xmlns:a16="http://schemas.microsoft.com/office/drawing/2014/main" id="{9953CFB4-A27D-47A1-B7F4-9AAE7C1D53A5}"/>
              </a:ext>
            </a:extLst>
          </p:cNvPr>
          <p:cNvSpPr>
            <a:spLocks noChangeArrowheads="1"/>
          </p:cNvSpPr>
          <p:nvPr/>
        </p:nvSpPr>
        <p:spPr bwMode="auto">
          <a:xfrm>
            <a:off x="1828800" y="1752600"/>
            <a:ext cx="609600" cy="4572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1600">
                <a:effectLst>
                  <a:outerShdw blurRad="38100" dist="38100" dir="2700000" algn="tl">
                    <a:srgbClr val="000000"/>
                  </a:outerShdw>
                </a:effectLst>
                <a:latin typeface="Arial" charset="0"/>
              </a:rPr>
              <a:t>C</a:t>
            </a:r>
          </a:p>
        </p:txBody>
      </p:sp>
      <p:sp>
        <p:nvSpPr>
          <p:cNvPr id="294971" name="Rectangle 59">
            <a:extLst>
              <a:ext uri="{FF2B5EF4-FFF2-40B4-BE49-F238E27FC236}">
                <a16:creationId xmlns:a16="http://schemas.microsoft.com/office/drawing/2014/main" id="{9B4A59DA-BF33-4869-94FF-07E23396CC94}"/>
              </a:ext>
            </a:extLst>
          </p:cNvPr>
          <p:cNvSpPr>
            <a:spLocks noChangeArrowheads="1"/>
          </p:cNvSpPr>
          <p:nvPr/>
        </p:nvSpPr>
        <p:spPr bwMode="auto">
          <a:xfrm>
            <a:off x="1752600" y="2514600"/>
            <a:ext cx="609600" cy="3810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1600">
                <a:effectLst>
                  <a:outerShdw blurRad="38100" dist="38100" dir="2700000" algn="tl">
                    <a:srgbClr val="000000"/>
                  </a:outerShdw>
                </a:effectLst>
                <a:latin typeface="Arial" charset="0"/>
              </a:rPr>
              <a:t>D</a:t>
            </a:r>
          </a:p>
        </p:txBody>
      </p:sp>
      <p:sp>
        <p:nvSpPr>
          <p:cNvPr id="294972" name="Rectangle 60">
            <a:extLst>
              <a:ext uri="{FF2B5EF4-FFF2-40B4-BE49-F238E27FC236}">
                <a16:creationId xmlns:a16="http://schemas.microsoft.com/office/drawing/2014/main" id="{878D0DA7-6400-4115-A98D-1CF156C707C1}"/>
              </a:ext>
            </a:extLst>
          </p:cNvPr>
          <p:cNvSpPr>
            <a:spLocks noChangeArrowheads="1"/>
          </p:cNvSpPr>
          <p:nvPr/>
        </p:nvSpPr>
        <p:spPr bwMode="auto">
          <a:xfrm>
            <a:off x="1828800" y="3124200"/>
            <a:ext cx="609600" cy="4572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1600">
                <a:effectLst>
                  <a:outerShdw blurRad="38100" dist="38100" dir="2700000" algn="tl">
                    <a:srgbClr val="000000"/>
                  </a:outerShdw>
                </a:effectLst>
                <a:latin typeface="Arial" charset="0"/>
              </a:rPr>
              <a:t>E</a:t>
            </a:r>
          </a:p>
        </p:txBody>
      </p:sp>
      <p:sp>
        <p:nvSpPr>
          <p:cNvPr id="294973" name="Rectangle 61">
            <a:extLst>
              <a:ext uri="{FF2B5EF4-FFF2-40B4-BE49-F238E27FC236}">
                <a16:creationId xmlns:a16="http://schemas.microsoft.com/office/drawing/2014/main" id="{5BC3EDB5-6989-43EE-AD65-0D59B76291E0}"/>
              </a:ext>
            </a:extLst>
          </p:cNvPr>
          <p:cNvSpPr>
            <a:spLocks noChangeArrowheads="1"/>
          </p:cNvSpPr>
          <p:nvPr/>
        </p:nvSpPr>
        <p:spPr bwMode="auto">
          <a:xfrm>
            <a:off x="3048000" y="762000"/>
            <a:ext cx="762000" cy="381000"/>
          </a:xfrm>
          <a:prstGeom prst="rect">
            <a:avLst/>
          </a:prstGeom>
          <a:noFill/>
          <a:ln w="9525" algn="ctr">
            <a:solidFill>
              <a:schemeClr val="folHlink"/>
            </a:solidFill>
            <a:miter lim="800000"/>
            <a:headEnd/>
            <a:tailEnd/>
          </a:ln>
          <a:effectLst/>
        </p:spPr>
        <p:txBody>
          <a:bodyPr wrap="none" anchor="ctr"/>
          <a:lstStyle/>
          <a:p>
            <a:pPr marL="742950" indent="-285750">
              <a:buFont typeface="Wingdings" pitchFamily="2" charset="2"/>
              <a:buNone/>
              <a:defRPr/>
            </a:pPr>
            <a:endParaRPr lang="en-US">
              <a:effectLst>
                <a:outerShdw blurRad="38100" dist="38100" dir="2700000" algn="tl">
                  <a:srgbClr val="000000"/>
                </a:outerShdw>
              </a:effectLst>
              <a:latin typeface="Arial" charset="0"/>
            </a:endParaRPr>
          </a:p>
        </p:txBody>
      </p:sp>
      <p:sp>
        <p:nvSpPr>
          <p:cNvPr id="19490" name="Line 62">
            <a:extLst>
              <a:ext uri="{FF2B5EF4-FFF2-40B4-BE49-F238E27FC236}">
                <a16:creationId xmlns:a16="http://schemas.microsoft.com/office/drawing/2014/main" id="{05B6136C-A3C9-49F1-A8D3-35B58491A33B}"/>
              </a:ext>
            </a:extLst>
          </p:cNvPr>
          <p:cNvSpPr>
            <a:spLocks noChangeShapeType="1"/>
          </p:cNvSpPr>
          <p:nvPr/>
        </p:nvSpPr>
        <p:spPr bwMode="auto">
          <a:xfrm>
            <a:off x="3505200" y="762000"/>
            <a:ext cx="0" cy="3810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1" name="Rectangle 69">
            <a:extLst>
              <a:ext uri="{FF2B5EF4-FFF2-40B4-BE49-F238E27FC236}">
                <a16:creationId xmlns:a16="http://schemas.microsoft.com/office/drawing/2014/main" id="{58628FE6-9EA9-4A91-ABFC-811F72FBAEEC}"/>
              </a:ext>
            </a:extLst>
          </p:cNvPr>
          <p:cNvSpPr>
            <a:spLocks noChangeArrowheads="1"/>
          </p:cNvSpPr>
          <p:nvPr/>
        </p:nvSpPr>
        <p:spPr bwMode="auto">
          <a:xfrm>
            <a:off x="3048000" y="2133600"/>
            <a:ext cx="762000" cy="381000"/>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sp>
        <p:nvSpPr>
          <p:cNvPr id="19492" name="Line 70">
            <a:extLst>
              <a:ext uri="{FF2B5EF4-FFF2-40B4-BE49-F238E27FC236}">
                <a16:creationId xmlns:a16="http://schemas.microsoft.com/office/drawing/2014/main" id="{D482E25F-2AAA-4B6C-A6EB-A53939E67A87}"/>
              </a:ext>
            </a:extLst>
          </p:cNvPr>
          <p:cNvSpPr>
            <a:spLocks noChangeShapeType="1"/>
          </p:cNvSpPr>
          <p:nvPr/>
        </p:nvSpPr>
        <p:spPr bwMode="auto">
          <a:xfrm>
            <a:off x="3505200" y="2133600"/>
            <a:ext cx="0" cy="3810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3" name="Rectangle 73">
            <a:extLst>
              <a:ext uri="{FF2B5EF4-FFF2-40B4-BE49-F238E27FC236}">
                <a16:creationId xmlns:a16="http://schemas.microsoft.com/office/drawing/2014/main" id="{95341DF2-57ED-4D9B-940C-C4BE99760C3B}"/>
              </a:ext>
            </a:extLst>
          </p:cNvPr>
          <p:cNvSpPr>
            <a:spLocks noChangeArrowheads="1"/>
          </p:cNvSpPr>
          <p:nvPr/>
        </p:nvSpPr>
        <p:spPr bwMode="auto">
          <a:xfrm>
            <a:off x="3048000" y="2819400"/>
            <a:ext cx="762000" cy="381000"/>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sp>
        <p:nvSpPr>
          <p:cNvPr id="19494" name="Line 74">
            <a:extLst>
              <a:ext uri="{FF2B5EF4-FFF2-40B4-BE49-F238E27FC236}">
                <a16:creationId xmlns:a16="http://schemas.microsoft.com/office/drawing/2014/main" id="{92C69A9D-E90C-46D0-AC3B-18A81B2EF7A3}"/>
              </a:ext>
            </a:extLst>
          </p:cNvPr>
          <p:cNvSpPr>
            <a:spLocks noChangeShapeType="1"/>
          </p:cNvSpPr>
          <p:nvPr/>
        </p:nvSpPr>
        <p:spPr bwMode="auto">
          <a:xfrm>
            <a:off x="3505200" y="2819400"/>
            <a:ext cx="0" cy="3810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5" name="Rectangle 75">
            <a:extLst>
              <a:ext uri="{FF2B5EF4-FFF2-40B4-BE49-F238E27FC236}">
                <a16:creationId xmlns:a16="http://schemas.microsoft.com/office/drawing/2014/main" id="{1D91AEAC-0BBE-4282-BC99-97315064C854}"/>
              </a:ext>
            </a:extLst>
          </p:cNvPr>
          <p:cNvSpPr>
            <a:spLocks noChangeArrowheads="1"/>
          </p:cNvSpPr>
          <p:nvPr/>
        </p:nvSpPr>
        <p:spPr bwMode="auto">
          <a:xfrm>
            <a:off x="3048000" y="1447800"/>
            <a:ext cx="762000" cy="381000"/>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sp>
        <p:nvSpPr>
          <p:cNvPr id="19496" name="Line 76">
            <a:extLst>
              <a:ext uri="{FF2B5EF4-FFF2-40B4-BE49-F238E27FC236}">
                <a16:creationId xmlns:a16="http://schemas.microsoft.com/office/drawing/2014/main" id="{28649BEB-69B2-4A77-97F9-D4D6AB523B60}"/>
              </a:ext>
            </a:extLst>
          </p:cNvPr>
          <p:cNvSpPr>
            <a:spLocks noChangeShapeType="1"/>
          </p:cNvSpPr>
          <p:nvPr/>
        </p:nvSpPr>
        <p:spPr bwMode="auto">
          <a:xfrm>
            <a:off x="3505200" y="1447800"/>
            <a:ext cx="0" cy="3810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7" name="Rectangle 77">
            <a:extLst>
              <a:ext uri="{FF2B5EF4-FFF2-40B4-BE49-F238E27FC236}">
                <a16:creationId xmlns:a16="http://schemas.microsoft.com/office/drawing/2014/main" id="{A716D57F-C8E7-4CEF-A08C-3E76E51C174F}"/>
              </a:ext>
            </a:extLst>
          </p:cNvPr>
          <p:cNvSpPr>
            <a:spLocks noChangeArrowheads="1"/>
          </p:cNvSpPr>
          <p:nvPr/>
        </p:nvSpPr>
        <p:spPr bwMode="auto">
          <a:xfrm>
            <a:off x="4648200" y="838200"/>
            <a:ext cx="762000" cy="381000"/>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sp>
        <p:nvSpPr>
          <p:cNvPr id="19498" name="Line 78">
            <a:extLst>
              <a:ext uri="{FF2B5EF4-FFF2-40B4-BE49-F238E27FC236}">
                <a16:creationId xmlns:a16="http://schemas.microsoft.com/office/drawing/2014/main" id="{EA54F3AD-CF38-438A-8506-F16F8E811ADB}"/>
              </a:ext>
            </a:extLst>
          </p:cNvPr>
          <p:cNvSpPr>
            <a:spLocks noChangeShapeType="1"/>
          </p:cNvSpPr>
          <p:nvPr/>
        </p:nvSpPr>
        <p:spPr bwMode="auto">
          <a:xfrm>
            <a:off x="5105400" y="838200"/>
            <a:ext cx="0" cy="3810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9" name="Rectangle 83">
            <a:extLst>
              <a:ext uri="{FF2B5EF4-FFF2-40B4-BE49-F238E27FC236}">
                <a16:creationId xmlns:a16="http://schemas.microsoft.com/office/drawing/2014/main" id="{6081667B-5539-445F-A3D2-A012054337F0}"/>
              </a:ext>
            </a:extLst>
          </p:cNvPr>
          <p:cNvSpPr>
            <a:spLocks noChangeArrowheads="1"/>
          </p:cNvSpPr>
          <p:nvPr/>
        </p:nvSpPr>
        <p:spPr bwMode="auto">
          <a:xfrm>
            <a:off x="6172200" y="838200"/>
            <a:ext cx="762000" cy="381000"/>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sp>
        <p:nvSpPr>
          <p:cNvPr id="19500" name="Line 84">
            <a:extLst>
              <a:ext uri="{FF2B5EF4-FFF2-40B4-BE49-F238E27FC236}">
                <a16:creationId xmlns:a16="http://schemas.microsoft.com/office/drawing/2014/main" id="{72A598C6-A067-4700-B5E6-3D30D9036921}"/>
              </a:ext>
            </a:extLst>
          </p:cNvPr>
          <p:cNvSpPr>
            <a:spLocks noChangeShapeType="1"/>
          </p:cNvSpPr>
          <p:nvPr/>
        </p:nvSpPr>
        <p:spPr bwMode="auto">
          <a:xfrm>
            <a:off x="6629400" y="838200"/>
            <a:ext cx="0" cy="3810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1" name="Rectangle 87">
            <a:extLst>
              <a:ext uri="{FF2B5EF4-FFF2-40B4-BE49-F238E27FC236}">
                <a16:creationId xmlns:a16="http://schemas.microsoft.com/office/drawing/2014/main" id="{D69995F8-7429-4B11-8E40-253923196E6E}"/>
              </a:ext>
            </a:extLst>
          </p:cNvPr>
          <p:cNvSpPr>
            <a:spLocks noChangeArrowheads="1"/>
          </p:cNvSpPr>
          <p:nvPr/>
        </p:nvSpPr>
        <p:spPr bwMode="auto">
          <a:xfrm>
            <a:off x="4572000" y="2133600"/>
            <a:ext cx="762000" cy="381000"/>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sp>
        <p:nvSpPr>
          <p:cNvPr id="19502" name="Line 88">
            <a:extLst>
              <a:ext uri="{FF2B5EF4-FFF2-40B4-BE49-F238E27FC236}">
                <a16:creationId xmlns:a16="http://schemas.microsoft.com/office/drawing/2014/main" id="{0C489C2B-D652-425C-AD2F-8CFB821D3A37}"/>
              </a:ext>
            </a:extLst>
          </p:cNvPr>
          <p:cNvSpPr>
            <a:spLocks noChangeShapeType="1"/>
          </p:cNvSpPr>
          <p:nvPr/>
        </p:nvSpPr>
        <p:spPr bwMode="auto">
          <a:xfrm>
            <a:off x="5029200" y="2133600"/>
            <a:ext cx="0" cy="3810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3" name="Line 89">
            <a:extLst>
              <a:ext uri="{FF2B5EF4-FFF2-40B4-BE49-F238E27FC236}">
                <a16:creationId xmlns:a16="http://schemas.microsoft.com/office/drawing/2014/main" id="{3C931D20-3812-4A9E-A9CF-85CBE9E160FE}"/>
              </a:ext>
            </a:extLst>
          </p:cNvPr>
          <p:cNvSpPr>
            <a:spLocks noChangeShapeType="1"/>
          </p:cNvSpPr>
          <p:nvPr/>
        </p:nvSpPr>
        <p:spPr bwMode="auto">
          <a:xfrm>
            <a:off x="3657600" y="2286000"/>
            <a:ext cx="914400" cy="0"/>
          </a:xfrm>
          <a:prstGeom prst="line">
            <a:avLst/>
          </a:prstGeom>
          <a:noFill/>
          <a:ln w="19050">
            <a:solidFill>
              <a:srgbClr val="FFFF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04" name="Line 90">
            <a:extLst>
              <a:ext uri="{FF2B5EF4-FFF2-40B4-BE49-F238E27FC236}">
                <a16:creationId xmlns:a16="http://schemas.microsoft.com/office/drawing/2014/main" id="{18945174-5B24-4779-B0DB-EBFB15AB53DE}"/>
              </a:ext>
            </a:extLst>
          </p:cNvPr>
          <p:cNvSpPr>
            <a:spLocks noChangeShapeType="1"/>
          </p:cNvSpPr>
          <p:nvPr/>
        </p:nvSpPr>
        <p:spPr bwMode="auto">
          <a:xfrm>
            <a:off x="3657600" y="1676400"/>
            <a:ext cx="914400" cy="0"/>
          </a:xfrm>
          <a:prstGeom prst="line">
            <a:avLst/>
          </a:prstGeom>
          <a:noFill/>
          <a:ln w="19050">
            <a:solidFill>
              <a:srgbClr val="FFFF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05" name="Line 91">
            <a:extLst>
              <a:ext uri="{FF2B5EF4-FFF2-40B4-BE49-F238E27FC236}">
                <a16:creationId xmlns:a16="http://schemas.microsoft.com/office/drawing/2014/main" id="{1ED6CF05-1726-453F-A502-E02D113FCE24}"/>
              </a:ext>
            </a:extLst>
          </p:cNvPr>
          <p:cNvSpPr>
            <a:spLocks noChangeShapeType="1"/>
          </p:cNvSpPr>
          <p:nvPr/>
        </p:nvSpPr>
        <p:spPr bwMode="auto">
          <a:xfrm>
            <a:off x="6781800" y="1066800"/>
            <a:ext cx="457200" cy="0"/>
          </a:xfrm>
          <a:prstGeom prst="line">
            <a:avLst/>
          </a:prstGeom>
          <a:noFill/>
          <a:ln w="19050">
            <a:solidFill>
              <a:srgbClr val="FFFF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06" name="Line 92">
            <a:extLst>
              <a:ext uri="{FF2B5EF4-FFF2-40B4-BE49-F238E27FC236}">
                <a16:creationId xmlns:a16="http://schemas.microsoft.com/office/drawing/2014/main" id="{FBEBAD80-DE36-45DA-868A-51D13C8B3052}"/>
              </a:ext>
            </a:extLst>
          </p:cNvPr>
          <p:cNvSpPr>
            <a:spLocks noChangeShapeType="1"/>
          </p:cNvSpPr>
          <p:nvPr/>
        </p:nvSpPr>
        <p:spPr bwMode="auto">
          <a:xfrm>
            <a:off x="3581400" y="3048000"/>
            <a:ext cx="914400" cy="0"/>
          </a:xfrm>
          <a:prstGeom prst="line">
            <a:avLst/>
          </a:prstGeom>
          <a:noFill/>
          <a:ln w="19050">
            <a:solidFill>
              <a:srgbClr val="FFFF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5005" name="Rectangle 93">
            <a:extLst>
              <a:ext uri="{FF2B5EF4-FFF2-40B4-BE49-F238E27FC236}">
                <a16:creationId xmlns:a16="http://schemas.microsoft.com/office/drawing/2014/main" id="{6686AC85-184D-4E64-A5A3-312442F69284}"/>
              </a:ext>
            </a:extLst>
          </p:cNvPr>
          <p:cNvSpPr>
            <a:spLocks noChangeArrowheads="1"/>
          </p:cNvSpPr>
          <p:nvPr/>
        </p:nvSpPr>
        <p:spPr bwMode="auto">
          <a:xfrm>
            <a:off x="6019800" y="2209800"/>
            <a:ext cx="914400" cy="2286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1600">
                <a:effectLst>
                  <a:outerShdw blurRad="38100" dist="38100" dir="2700000" algn="tl">
                    <a:srgbClr val="000000"/>
                  </a:outerShdw>
                </a:effectLst>
                <a:latin typeface="Arial" charset="0"/>
              </a:rPr>
              <a:t>NULL</a:t>
            </a:r>
          </a:p>
        </p:txBody>
      </p:sp>
      <p:sp>
        <p:nvSpPr>
          <p:cNvPr id="295006" name="Rectangle 94">
            <a:extLst>
              <a:ext uri="{FF2B5EF4-FFF2-40B4-BE49-F238E27FC236}">
                <a16:creationId xmlns:a16="http://schemas.microsoft.com/office/drawing/2014/main" id="{A2EE4C9A-909D-4338-9D89-587CC5A5C298}"/>
              </a:ext>
            </a:extLst>
          </p:cNvPr>
          <p:cNvSpPr>
            <a:spLocks noChangeArrowheads="1"/>
          </p:cNvSpPr>
          <p:nvPr/>
        </p:nvSpPr>
        <p:spPr bwMode="auto">
          <a:xfrm>
            <a:off x="4572000" y="1524000"/>
            <a:ext cx="914400" cy="2286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1600">
                <a:effectLst>
                  <a:outerShdw blurRad="38100" dist="38100" dir="2700000" algn="tl">
                    <a:srgbClr val="000000"/>
                  </a:outerShdw>
                </a:effectLst>
                <a:latin typeface="Arial" charset="0"/>
              </a:rPr>
              <a:t>NULL</a:t>
            </a:r>
          </a:p>
        </p:txBody>
      </p:sp>
      <p:sp>
        <p:nvSpPr>
          <p:cNvPr id="19509" name="Line 95">
            <a:extLst>
              <a:ext uri="{FF2B5EF4-FFF2-40B4-BE49-F238E27FC236}">
                <a16:creationId xmlns:a16="http://schemas.microsoft.com/office/drawing/2014/main" id="{AFE22D2C-4909-43CE-95A1-B6DB7D10269D}"/>
              </a:ext>
            </a:extLst>
          </p:cNvPr>
          <p:cNvSpPr>
            <a:spLocks noChangeShapeType="1"/>
          </p:cNvSpPr>
          <p:nvPr/>
        </p:nvSpPr>
        <p:spPr bwMode="auto">
          <a:xfrm>
            <a:off x="5181600" y="2362200"/>
            <a:ext cx="838200" cy="0"/>
          </a:xfrm>
          <a:prstGeom prst="line">
            <a:avLst/>
          </a:prstGeom>
          <a:noFill/>
          <a:ln w="19050">
            <a:solidFill>
              <a:srgbClr val="FFFF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5008" name="Rectangle 96">
            <a:extLst>
              <a:ext uri="{FF2B5EF4-FFF2-40B4-BE49-F238E27FC236}">
                <a16:creationId xmlns:a16="http://schemas.microsoft.com/office/drawing/2014/main" id="{DA8C156E-65E3-4B10-AE7A-EFD4785D96A2}"/>
              </a:ext>
            </a:extLst>
          </p:cNvPr>
          <p:cNvSpPr>
            <a:spLocks noChangeArrowheads="1"/>
          </p:cNvSpPr>
          <p:nvPr/>
        </p:nvSpPr>
        <p:spPr bwMode="auto">
          <a:xfrm>
            <a:off x="3048000" y="762000"/>
            <a:ext cx="381000" cy="3810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1600">
                <a:effectLst>
                  <a:outerShdw blurRad="38100" dist="38100" dir="2700000" algn="tl">
                    <a:srgbClr val="000000"/>
                  </a:outerShdw>
                </a:effectLst>
                <a:latin typeface="Arial" charset="0"/>
              </a:rPr>
              <a:t>2</a:t>
            </a:r>
          </a:p>
        </p:txBody>
      </p:sp>
      <p:sp>
        <p:nvSpPr>
          <p:cNvPr id="295009" name="Rectangle 97">
            <a:extLst>
              <a:ext uri="{FF2B5EF4-FFF2-40B4-BE49-F238E27FC236}">
                <a16:creationId xmlns:a16="http://schemas.microsoft.com/office/drawing/2014/main" id="{36B8C35B-F449-4FC8-B5F4-1A730EF6E55D}"/>
              </a:ext>
            </a:extLst>
          </p:cNvPr>
          <p:cNvSpPr>
            <a:spLocks noChangeArrowheads="1"/>
          </p:cNvSpPr>
          <p:nvPr/>
        </p:nvSpPr>
        <p:spPr bwMode="auto">
          <a:xfrm>
            <a:off x="3048000" y="1447800"/>
            <a:ext cx="381000" cy="3810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1600">
                <a:effectLst>
                  <a:outerShdw blurRad="38100" dist="38100" dir="2700000" algn="tl">
                    <a:srgbClr val="000000"/>
                  </a:outerShdw>
                </a:effectLst>
                <a:latin typeface="Arial" charset="0"/>
              </a:rPr>
              <a:t>3</a:t>
            </a:r>
          </a:p>
        </p:txBody>
      </p:sp>
      <p:sp>
        <p:nvSpPr>
          <p:cNvPr id="295010" name="Rectangle 98">
            <a:extLst>
              <a:ext uri="{FF2B5EF4-FFF2-40B4-BE49-F238E27FC236}">
                <a16:creationId xmlns:a16="http://schemas.microsoft.com/office/drawing/2014/main" id="{732CD6ED-606E-4BBD-A65B-1328BAA4751B}"/>
              </a:ext>
            </a:extLst>
          </p:cNvPr>
          <p:cNvSpPr>
            <a:spLocks noChangeArrowheads="1"/>
          </p:cNvSpPr>
          <p:nvPr/>
        </p:nvSpPr>
        <p:spPr bwMode="auto">
          <a:xfrm>
            <a:off x="4724400" y="838200"/>
            <a:ext cx="381000" cy="3810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1600">
                <a:effectLst>
                  <a:outerShdw blurRad="38100" dist="38100" dir="2700000" algn="tl">
                    <a:srgbClr val="000000"/>
                  </a:outerShdw>
                </a:effectLst>
                <a:latin typeface="Arial" charset="0"/>
              </a:rPr>
              <a:t>3</a:t>
            </a:r>
          </a:p>
        </p:txBody>
      </p:sp>
      <p:sp>
        <p:nvSpPr>
          <p:cNvPr id="295011" name="Rectangle 99">
            <a:extLst>
              <a:ext uri="{FF2B5EF4-FFF2-40B4-BE49-F238E27FC236}">
                <a16:creationId xmlns:a16="http://schemas.microsoft.com/office/drawing/2014/main" id="{F73D7C3F-B774-48F7-98EE-9B2A981A6022}"/>
              </a:ext>
            </a:extLst>
          </p:cNvPr>
          <p:cNvSpPr>
            <a:spLocks noChangeArrowheads="1"/>
          </p:cNvSpPr>
          <p:nvPr/>
        </p:nvSpPr>
        <p:spPr bwMode="auto">
          <a:xfrm>
            <a:off x="6248400" y="838200"/>
            <a:ext cx="381000" cy="3810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1600">
                <a:effectLst>
                  <a:outerShdw blurRad="38100" dist="38100" dir="2700000" algn="tl">
                    <a:srgbClr val="000000"/>
                  </a:outerShdw>
                </a:effectLst>
                <a:latin typeface="Arial" charset="0"/>
              </a:rPr>
              <a:t>5</a:t>
            </a:r>
          </a:p>
        </p:txBody>
      </p:sp>
      <p:sp>
        <p:nvSpPr>
          <p:cNvPr id="295012" name="Rectangle 100">
            <a:extLst>
              <a:ext uri="{FF2B5EF4-FFF2-40B4-BE49-F238E27FC236}">
                <a16:creationId xmlns:a16="http://schemas.microsoft.com/office/drawing/2014/main" id="{6B75E952-9F79-492A-A08C-D950F163B516}"/>
              </a:ext>
            </a:extLst>
          </p:cNvPr>
          <p:cNvSpPr>
            <a:spLocks noChangeArrowheads="1"/>
          </p:cNvSpPr>
          <p:nvPr/>
        </p:nvSpPr>
        <p:spPr bwMode="auto">
          <a:xfrm>
            <a:off x="3124200" y="2133600"/>
            <a:ext cx="381000" cy="3810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1600">
                <a:effectLst>
                  <a:outerShdw blurRad="38100" dist="38100" dir="2700000" algn="tl">
                    <a:srgbClr val="000000"/>
                  </a:outerShdw>
                </a:effectLst>
                <a:latin typeface="Arial" charset="0"/>
              </a:rPr>
              <a:t>2</a:t>
            </a:r>
          </a:p>
        </p:txBody>
      </p:sp>
      <p:sp>
        <p:nvSpPr>
          <p:cNvPr id="295013" name="Rectangle 101">
            <a:extLst>
              <a:ext uri="{FF2B5EF4-FFF2-40B4-BE49-F238E27FC236}">
                <a16:creationId xmlns:a16="http://schemas.microsoft.com/office/drawing/2014/main" id="{F93A851D-F985-46F9-87E4-5D4610EBB6DB}"/>
              </a:ext>
            </a:extLst>
          </p:cNvPr>
          <p:cNvSpPr>
            <a:spLocks noChangeArrowheads="1"/>
          </p:cNvSpPr>
          <p:nvPr/>
        </p:nvSpPr>
        <p:spPr bwMode="auto">
          <a:xfrm>
            <a:off x="3124200" y="2895600"/>
            <a:ext cx="381000" cy="3810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1600">
                <a:effectLst>
                  <a:outerShdw blurRad="38100" dist="38100" dir="2700000" algn="tl">
                    <a:srgbClr val="000000"/>
                  </a:outerShdw>
                </a:effectLst>
                <a:latin typeface="Arial" charset="0"/>
              </a:rPr>
              <a:t>4</a:t>
            </a:r>
          </a:p>
        </p:txBody>
      </p:sp>
      <p:sp>
        <p:nvSpPr>
          <p:cNvPr id="295014" name="Rectangle 102">
            <a:extLst>
              <a:ext uri="{FF2B5EF4-FFF2-40B4-BE49-F238E27FC236}">
                <a16:creationId xmlns:a16="http://schemas.microsoft.com/office/drawing/2014/main" id="{5A30FC7B-907A-48E7-B58A-1D0D7003FEBA}"/>
              </a:ext>
            </a:extLst>
          </p:cNvPr>
          <p:cNvSpPr>
            <a:spLocks noChangeArrowheads="1"/>
          </p:cNvSpPr>
          <p:nvPr/>
        </p:nvSpPr>
        <p:spPr bwMode="auto">
          <a:xfrm>
            <a:off x="4572000" y="2133600"/>
            <a:ext cx="381000" cy="3810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1600">
                <a:effectLst>
                  <a:outerShdw blurRad="38100" dist="38100" dir="2700000" algn="tl">
                    <a:srgbClr val="000000"/>
                  </a:outerShdw>
                </a:effectLst>
                <a:latin typeface="Arial" charset="0"/>
              </a:rPr>
              <a:t>4</a:t>
            </a:r>
          </a:p>
        </p:txBody>
      </p:sp>
      <p:sp>
        <p:nvSpPr>
          <p:cNvPr id="95" name="Oval 4">
            <a:extLst>
              <a:ext uri="{FF2B5EF4-FFF2-40B4-BE49-F238E27FC236}">
                <a16:creationId xmlns:a16="http://schemas.microsoft.com/office/drawing/2014/main" id="{B1A0CD7A-7146-4DAC-BDCB-78B3402DCB9A}"/>
              </a:ext>
            </a:extLst>
          </p:cNvPr>
          <p:cNvSpPr>
            <a:spLocks noChangeArrowheads="1"/>
          </p:cNvSpPr>
          <p:nvPr/>
        </p:nvSpPr>
        <p:spPr bwMode="auto">
          <a:xfrm>
            <a:off x="5562600" y="44958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B</a:t>
            </a:r>
          </a:p>
        </p:txBody>
      </p:sp>
      <p:sp>
        <p:nvSpPr>
          <p:cNvPr id="96" name="Oval 7">
            <a:extLst>
              <a:ext uri="{FF2B5EF4-FFF2-40B4-BE49-F238E27FC236}">
                <a16:creationId xmlns:a16="http://schemas.microsoft.com/office/drawing/2014/main" id="{CFB59018-60B0-4E95-97E8-104D451D88BF}"/>
              </a:ext>
            </a:extLst>
          </p:cNvPr>
          <p:cNvSpPr>
            <a:spLocks noChangeArrowheads="1"/>
          </p:cNvSpPr>
          <p:nvPr/>
        </p:nvSpPr>
        <p:spPr bwMode="auto">
          <a:xfrm>
            <a:off x="6096000" y="56388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C</a:t>
            </a:r>
          </a:p>
        </p:txBody>
      </p:sp>
      <p:sp>
        <p:nvSpPr>
          <p:cNvPr id="97" name="Oval 8">
            <a:extLst>
              <a:ext uri="{FF2B5EF4-FFF2-40B4-BE49-F238E27FC236}">
                <a16:creationId xmlns:a16="http://schemas.microsoft.com/office/drawing/2014/main" id="{EE1005CA-6C4B-48C6-9A30-9D7B64423E42}"/>
              </a:ext>
            </a:extLst>
          </p:cNvPr>
          <p:cNvSpPr>
            <a:spLocks noChangeArrowheads="1"/>
          </p:cNvSpPr>
          <p:nvPr/>
        </p:nvSpPr>
        <p:spPr bwMode="auto">
          <a:xfrm>
            <a:off x="7848600" y="46482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E</a:t>
            </a:r>
          </a:p>
        </p:txBody>
      </p:sp>
      <p:sp>
        <p:nvSpPr>
          <p:cNvPr id="98" name="Oval 13">
            <a:extLst>
              <a:ext uri="{FF2B5EF4-FFF2-40B4-BE49-F238E27FC236}">
                <a16:creationId xmlns:a16="http://schemas.microsoft.com/office/drawing/2014/main" id="{C2F61150-DEBE-451C-BBA2-1DFB4D8328DC}"/>
              </a:ext>
            </a:extLst>
          </p:cNvPr>
          <p:cNvSpPr>
            <a:spLocks noChangeArrowheads="1"/>
          </p:cNvSpPr>
          <p:nvPr/>
        </p:nvSpPr>
        <p:spPr bwMode="auto">
          <a:xfrm>
            <a:off x="6858000" y="39624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A</a:t>
            </a:r>
          </a:p>
        </p:txBody>
      </p:sp>
      <p:sp>
        <p:nvSpPr>
          <p:cNvPr id="99" name="Oval 16">
            <a:extLst>
              <a:ext uri="{FF2B5EF4-FFF2-40B4-BE49-F238E27FC236}">
                <a16:creationId xmlns:a16="http://schemas.microsoft.com/office/drawing/2014/main" id="{2C532650-4720-4B68-8FE0-8407C3355E27}"/>
              </a:ext>
            </a:extLst>
          </p:cNvPr>
          <p:cNvSpPr>
            <a:spLocks noChangeArrowheads="1"/>
          </p:cNvSpPr>
          <p:nvPr/>
        </p:nvSpPr>
        <p:spPr bwMode="auto">
          <a:xfrm>
            <a:off x="7848600" y="57150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D</a:t>
            </a:r>
          </a:p>
        </p:txBody>
      </p:sp>
      <p:sp>
        <p:nvSpPr>
          <p:cNvPr id="19522" name="Line 19">
            <a:extLst>
              <a:ext uri="{FF2B5EF4-FFF2-40B4-BE49-F238E27FC236}">
                <a16:creationId xmlns:a16="http://schemas.microsoft.com/office/drawing/2014/main" id="{81F7D9E7-E06C-49F8-A490-D3213FDE8382}"/>
              </a:ext>
            </a:extLst>
          </p:cNvPr>
          <p:cNvSpPr>
            <a:spLocks noChangeShapeType="1"/>
          </p:cNvSpPr>
          <p:nvPr/>
        </p:nvSpPr>
        <p:spPr bwMode="auto">
          <a:xfrm flipH="1">
            <a:off x="6019800" y="4191000"/>
            <a:ext cx="838200" cy="3810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23" name="Line 20">
            <a:extLst>
              <a:ext uri="{FF2B5EF4-FFF2-40B4-BE49-F238E27FC236}">
                <a16:creationId xmlns:a16="http://schemas.microsoft.com/office/drawing/2014/main" id="{CD09D498-9391-4666-9108-FA426598E414}"/>
              </a:ext>
            </a:extLst>
          </p:cNvPr>
          <p:cNvSpPr>
            <a:spLocks noChangeShapeType="1"/>
          </p:cNvSpPr>
          <p:nvPr/>
        </p:nvSpPr>
        <p:spPr bwMode="auto">
          <a:xfrm>
            <a:off x="5638800" y="4876800"/>
            <a:ext cx="457200" cy="9144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24" name="Line 21">
            <a:extLst>
              <a:ext uri="{FF2B5EF4-FFF2-40B4-BE49-F238E27FC236}">
                <a16:creationId xmlns:a16="http://schemas.microsoft.com/office/drawing/2014/main" id="{D66FC9B3-8E5E-4600-B469-07E1DF0FF2BC}"/>
              </a:ext>
            </a:extLst>
          </p:cNvPr>
          <p:cNvSpPr>
            <a:spLocks noChangeShapeType="1"/>
          </p:cNvSpPr>
          <p:nvPr/>
        </p:nvSpPr>
        <p:spPr bwMode="auto">
          <a:xfrm flipH="1">
            <a:off x="6400800" y="4419600"/>
            <a:ext cx="685800" cy="12192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25" name="Line 22">
            <a:extLst>
              <a:ext uri="{FF2B5EF4-FFF2-40B4-BE49-F238E27FC236}">
                <a16:creationId xmlns:a16="http://schemas.microsoft.com/office/drawing/2014/main" id="{421836E2-7820-4604-A72E-C28A8CFE7CBE}"/>
              </a:ext>
            </a:extLst>
          </p:cNvPr>
          <p:cNvSpPr>
            <a:spLocks noChangeShapeType="1"/>
          </p:cNvSpPr>
          <p:nvPr/>
        </p:nvSpPr>
        <p:spPr bwMode="auto">
          <a:xfrm>
            <a:off x="7315200" y="4267200"/>
            <a:ext cx="609600" cy="5334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26" name="Line 23">
            <a:extLst>
              <a:ext uri="{FF2B5EF4-FFF2-40B4-BE49-F238E27FC236}">
                <a16:creationId xmlns:a16="http://schemas.microsoft.com/office/drawing/2014/main" id="{E816A15F-EC1C-4661-A36E-A581616E0755}"/>
              </a:ext>
            </a:extLst>
          </p:cNvPr>
          <p:cNvSpPr>
            <a:spLocks noChangeShapeType="1"/>
          </p:cNvSpPr>
          <p:nvPr/>
        </p:nvSpPr>
        <p:spPr bwMode="auto">
          <a:xfrm flipV="1">
            <a:off x="6553200" y="5867400"/>
            <a:ext cx="1371600" cy="762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27" name="Line 24">
            <a:extLst>
              <a:ext uri="{FF2B5EF4-FFF2-40B4-BE49-F238E27FC236}">
                <a16:creationId xmlns:a16="http://schemas.microsoft.com/office/drawing/2014/main" id="{A74F6D99-0448-4A9C-8B26-A067B200031D}"/>
              </a:ext>
            </a:extLst>
          </p:cNvPr>
          <p:cNvSpPr>
            <a:spLocks noChangeShapeType="1"/>
          </p:cNvSpPr>
          <p:nvPr/>
        </p:nvSpPr>
        <p:spPr bwMode="auto">
          <a:xfrm flipH="1" flipV="1">
            <a:off x="5943600" y="4876800"/>
            <a:ext cx="304800" cy="7620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19528" name="AutoShape 25">
            <a:extLst>
              <a:ext uri="{FF2B5EF4-FFF2-40B4-BE49-F238E27FC236}">
                <a16:creationId xmlns:a16="http://schemas.microsoft.com/office/drawing/2014/main" id="{FEBED26A-EE4C-4C6F-B844-527291B0BBFB}"/>
              </a:ext>
            </a:extLst>
          </p:cNvPr>
          <p:cNvCxnSpPr>
            <a:cxnSpLocks noChangeShapeType="1"/>
            <a:stCxn id="99" idx="4"/>
            <a:endCxn id="99" idx="6"/>
          </p:cNvCxnSpPr>
          <p:nvPr/>
        </p:nvCxnSpPr>
        <p:spPr bwMode="auto">
          <a:xfrm rot="5400000" flipH="1" flipV="1">
            <a:off x="8077200" y="5943600"/>
            <a:ext cx="228600" cy="228600"/>
          </a:xfrm>
          <a:prstGeom prst="curvedConnector4">
            <a:avLst>
              <a:gd name="adj1" fmla="val -100000"/>
              <a:gd name="adj2" fmla="val 200000"/>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sp>
        <p:nvSpPr>
          <p:cNvPr id="107" name="Rectangle 26">
            <a:extLst>
              <a:ext uri="{FF2B5EF4-FFF2-40B4-BE49-F238E27FC236}">
                <a16:creationId xmlns:a16="http://schemas.microsoft.com/office/drawing/2014/main" id="{6CE110E7-DC4D-4F79-ACF8-24E9FAC375EC}"/>
              </a:ext>
            </a:extLst>
          </p:cNvPr>
          <p:cNvSpPr>
            <a:spLocks noChangeArrowheads="1"/>
          </p:cNvSpPr>
          <p:nvPr/>
        </p:nvSpPr>
        <p:spPr bwMode="auto">
          <a:xfrm>
            <a:off x="6858000" y="3505200"/>
            <a:ext cx="457200" cy="3810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a:effectLst>
                  <a:outerShdw blurRad="38100" dist="38100" dir="2700000" algn="tl">
                    <a:srgbClr val="000000"/>
                  </a:outerShdw>
                </a:effectLst>
                <a:latin typeface="Arial" charset="0"/>
              </a:rPr>
              <a:t>1</a:t>
            </a:r>
          </a:p>
        </p:txBody>
      </p:sp>
      <p:sp>
        <p:nvSpPr>
          <p:cNvPr id="108" name="Rectangle 27">
            <a:extLst>
              <a:ext uri="{FF2B5EF4-FFF2-40B4-BE49-F238E27FC236}">
                <a16:creationId xmlns:a16="http://schemas.microsoft.com/office/drawing/2014/main" id="{F9913F73-C844-44C5-BF57-89EFC5B59D48}"/>
              </a:ext>
            </a:extLst>
          </p:cNvPr>
          <p:cNvSpPr>
            <a:spLocks noChangeArrowheads="1"/>
          </p:cNvSpPr>
          <p:nvPr/>
        </p:nvSpPr>
        <p:spPr bwMode="auto">
          <a:xfrm>
            <a:off x="6096000" y="6096000"/>
            <a:ext cx="457200" cy="3810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a:effectLst>
                  <a:outerShdw blurRad="38100" dist="38100" dir="2700000" algn="tl">
                    <a:srgbClr val="000000"/>
                  </a:outerShdw>
                </a:effectLst>
                <a:latin typeface="Arial" charset="0"/>
              </a:rPr>
              <a:t>3</a:t>
            </a:r>
          </a:p>
        </p:txBody>
      </p:sp>
      <p:sp>
        <p:nvSpPr>
          <p:cNvPr id="109" name="Rectangle 28">
            <a:extLst>
              <a:ext uri="{FF2B5EF4-FFF2-40B4-BE49-F238E27FC236}">
                <a16:creationId xmlns:a16="http://schemas.microsoft.com/office/drawing/2014/main" id="{D5376162-D1DF-452C-BA4B-505E49A51F6E}"/>
              </a:ext>
            </a:extLst>
          </p:cNvPr>
          <p:cNvSpPr>
            <a:spLocks noChangeArrowheads="1"/>
          </p:cNvSpPr>
          <p:nvPr/>
        </p:nvSpPr>
        <p:spPr bwMode="auto">
          <a:xfrm>
            <a:off x="7696200" y="6172200"/>
            <a:ext cx="457200" cy="3810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a:effectLst>
                  <a:outerShdw blurRad="38100" dist="38100" dir="2700000" algn="tl">
                    <a:srgbClr val="000000"/>
                  </a:outerShdw>
                </a:effectLst>
                <a:latin typeface="Arial" charset="0"/>
              </a:rPr>
              <a:t>4</a:t>
            </a:r>
          </a:p>
        </p:txBody>
      </p:sp>
      <p:sp>
        <p:nvSpPr>
          <p:cNvPr id="110" name="Rectangle 29">
            <a:extLst>
              <a:ext uri="{FF2B5EF4-FFF2-40B4-BE49-F238E27FC236}">
                <a16:creationId xmlns:a16="http://schemas.microsoft.com/office/drawing/2014/main" id="{ACEEADFC-4432-40F7-A590-5621C9910A02}"/>
              </a:ext>
            </a:extLst>
          </p:cNvPr>
          <p:cNvSpPr>
            <a:spLocks noChangeArrowheads="1"/>
          </p:cNvSpPr>
          <p:nvPr/>
        </p:nvSpPr>
        <p:spPr bwMode="auto">
          <a:xfrm>
            <a:off x="5486400" y="4114800"/>
            <a:ext cx="457200" cy="3810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a:effectLst>
                  <a:outerShdw blurRad="38100" dist="38100" dir="2700000" algn="tl">
                    <a:srgbClr val="000000"/>
                  </a:outerShdw>
                </a:effectLst>
                <a:latin typeface="Arial" charset="0"/>
              </a:rPr>
              <a:t>2</a:t>
            </a:r>
          </a:p>
        </p:txBody>
      </p:sp>
      <p:sp>
        <p:nvSpPr>
          <p:cNvPr id="111" name="Rectangle 30">
            <a:extLst>
              <a:ext uri="{FF2B5EF4-FFF2-40B4-BE49-F238E27FC236}">
                <a16:creationId xmlns:a16="http://schemas.microsoft.com/office/drawing/2014/main" id="{E638E619-A97A-4305-964F-65D823EDED36}"/>
              </a:ext>
            </a:extLst>
          </p:cNvPr>
          <p:cNvSpPr>
            <a:spLocks noChangeArrowheads="1"/>
          </p:cNvSpPr>
          <p:nvPr/>
        </p:nvSpPr>
        <p:spPr bwMode="auto">
          <a:xfrm>
            <a:off x="8382000" y="4419600"/>
            <a:ext cx="457200" cy="3810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a:effectLst>
                  <a:outerShdw blurRad="38100" dist="38100" dir="2700000" algn="tl">
                    <a:srgbClr val="000000"/>
                  </a:outerShdw>
                </a:effectLst>
                <a:latin typeface="Arial" charset="0"/>
              </a:rPr>
              <a:t>5</a:t>
            </a:r>
          </a:p>
        </p:txBody>
      </p:sp>
      <p:cxnSp>
        <p:nvCxnSpPr>
          <p:cNvPr id="19534" name="Straight Connector 112">
            <a:extLst>
              <a:ext uri="{FF2B5EF4-FFF2-40B4-BE49-F238E27FC236}">
                <a16:creationId xmlns:a16="http://schemas.microsoft.com/office/drawing/2014/main" id="{3A096CD3-6245-4AD6-9A74-44AF5DC6A81E}"/>
              </a:ext>
            </a:extLst>
          </p:cNvPr>
          <p:cNvCxnSpPr>
            <a:cxnSpLocks noChangeShapeType="1"/>
          </p:cNvCxnSpPr>
          <p:nvPr/>
        </p:nvCxnSpPr>
        <p:spPr bwMode="auto">
          <a:xfrm rot="10800000" flipV="1">
            <a:off x="1143000" y="1600200"/>
            <a:ext cx="8001000" cy="5257800"/>
          </a:xfrm>
          <a:prstGeom prst="line">
            <a:avLst/>
          </a:prstGeom>
          <a:noFill/>
          <a:ln w="15875" cmpd="thickThin"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a:extLst>
              <a:ext uri="{FF2B5EF4-FFF2-40B4-BE49-F238E27FC236}">
                <a16:creationId xmlns:a16="http://schemas.microsoft.com/office/drawing/2014/main" id="{1532E51B-C3ED-42AE-8AA8-1C28D31A6BA3}"/>
              </a:ext>
            </a:extLst>
          </p:cNvPr>
          <p:cNvSpPr>
            <a:spLocks noGrp="1" noChangeArrowheads="1"/>
          </p:cNvSpPr>
          <p:nvPr>
            <p:ph type="title"/>
          </p:nvPr>
        </p:nvSpPr>
        <p:spPr>
          <a:xfrm>
            <a:off x="457200" y="1524000"/>
            <a:ext cx="8229600" cy="2209800"/>
          </a:xfrm>
        </p:spPr>
        <p:txBody>
          <a:bodyPr/>
          <a:lstStyle/>
          <a:p>
            <a:pPr eaLnBrk="1" hangingPunct="1">
              <a:defRPr/>
            </a:pPr>
            <a:r>
              <a:rPr lang="en-US">
                <a:solidFill>
                  <a:schemeClr val="folHlink"/>
                </a:solidFill>
              </a:rPr>
              <a:t>Searching and Traversing Digraphs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3C806A69-6595-45DC-90B1-9C9B43305849}"/>
              </a:ext>
            </a:extLst>
          </p:cNvPr>
          <p:cNvSpPr>
            <a:spLocks noGrp="1" noChangeArrowheads="1"/>
          </p:cNvSpPr>
          <p:nvPr>
            <p:ph type="body" idx="1"/>
          </p:nvPr>
        </p:nvSpPr>
        <p:spPr>
          <a:xfrm>
            <a:off x="457200" y="304800"/>
            <a:ext cx="8229600" cy="6248400"/>
          </a:xfrm>
        </p:spPr>
        <p:txBody>
          <a:bodyPr/>
          <a:lstStyle/>
          <a:p>
            <a:pPr eaLnBrk="1" hangingPunct="1">
              <a:defRPr/>
            </a:pPr>
            <a:r>
              <a:rPr lang="en-US" sz="2800"/>
              <a:t>Traversal of a tree is always possible if we begin at the root, because every node is reachable via a sequence of consecutive arcs.</a:t>
            </a:r>
          </a:p>
          <a:p>
            <a:pPr eaLnBrk="1" hangingPunct="1">
              <a:defRPr/>
            </a:pPr>
            <a:endParaRPr lang="en-US" sz="2800"/>
          </a:p>
          <a:p>
            <a:pPr eaLnBrk="1" hangingPunct="1">
              <a:defRPr/>
            </a:pPr>
            <a:r>
              <a:rPr lang="en-US" sz="2800"/>
              <a:t>However, in a general digraph there may not be node from which every other node can be reached and thus it may not possible to traverse the entire graph regardless of start vertex.</a:t>
            </a:r>
          </a:p>
          <a:p>
            <a:pPr eaLnBrk="1" hangingPunct="1">
              <a:buFont typeface="Wingdings" panose="05000000000000000000" pitchFamily="2" charset="2"/>
              <a:buNone/>
              <a:defRPr/>
            </a:pPr>
            <a:endParaRPr lang="en-US" sz="2800"/>
          </a:p>
          <a:p>
            <a:pPr eaLnBrk="1" hangingPunct="1">
              <a:defRPr/>
            </a:pPr>
            <a:r>
              <a:rPr lang="en-US" sz="2800"/>
              <a:t>Two standard methods of searching for vertices in digraph are </a:t>
            </a:r>
            <a:r>
              <a:rPr lang="en-US" sz="2800">
                <a:solidFill>
                  <a:schemeClr val="folHlink"/>
                </a:solidFill>
              </a:rPr>
              <a:t>Depth-first Search</a:t>
            </a:r>
            <a:r>
              <a:rPr lang="en-US" sz="2800"/>
              <a:t> and </a:t>
            </a:r>
            <a:r>
              <a:rPr lang="en-US" sz="2800">
                <a:solidFill>
                  <a:schemeClr val="folHlink"/>
                </a:solidFill>
              </a:rPr>
              <a:t>Breadth-first Search</a:t>
            </a:r>
            <a:r>
              <a:rPr lang="en-US" sz="280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a:extLst>
              <a:ext uri="{FF2B5EF4-FFF2-40B4-BE49-F238E27FC236}">
                <a16:creationId xmlns:a16="http://schemas.microsoft.com/office/drawing/2014/main" id="{68C4BB4B-6DD8-48D9-A52E-7C6E460DA95E}"/>
              </a:ext>
            </a:extLst>
          </p:cNvPr>
          <p:cNvSpPr>
            <a:spLocks noGrp="1" noChangeArrowheads="1"/>
          </p:cNvSpPr>
          <p:nvPr>
            <p:ph type="body" idx="1"/>
          </p:nvPr>
        </p:nvSpPr>
        <p:spPr>
          <a:xfrm>
            <a:off x="457200" y="609600"/>
            <a:ext cx="8229600" cy="762000"/>
          </a:xfrm>
        </p:spPr>
        <p:txBody>
          <a:bodyPr/>
          <a:lstStyle/>
          <a:p>
            <a:pPr eaLnBrk="1" hangingPunct="1">
              <a:defRPr/>
            </a:pPr>
            <a:r>
              <a:rPr lang="en-US" sz="2800"/>
              <a:t>To illustrate DFS consider the following tree.</a:t>
            </a:r>
          </a:p>
        </p:txBody>
      </p:sp>
      <p:sp>
        <p:nvSpPr>
          <p:cNvPr id="301059" name="Oval 3">
            <a:extLst>
              <a:ext uri="{FF2B5EF4-FFF2-40B4-BE49-F238E27FC236}">
                <a16:creationId xmlns:a16="http://schemas.microsoft.com/office/drawing/2014/main" id="{61D6CD86-0C97-4961-9FB5-7CCB5290DC10}"/>
              </a:ext>
            </a:extLst>
          </p:cNvPr>
          <p:cNvSpPr>
            <a:spLocks noChangeArrowheads="1"/>
          </p:cNvSpPr>
          <p:nvPr/>
        </p:nvSpPr>
        <p:spPr bwMode="auto">
          <a:xfrm>
            <a:off x="2514600" y="22860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B</a:t>
            </a:r>
          </a:p>
        </p:txBody>
      </p:sp>
      <p:sp>
        <p:nvSpPr>
          <p:cNvPr id="301060" name="Oval 4">
            <a:extLst>
              <a:ext uri="{FF2B5EF4-FFF2-40B4-BE49-F238E27FC236}">
                <a16:creationId xmlns:a16="http://schemas.microsoft.com/office/drawing/2014/main" id="{4C84A7F9-4219-48B7-B6D3-870558BCA3A6}"/>
              </a:ext>
            </a:extLst>
          </p:cNvPr>
          <p:cNvSpPr>
            <a:spLocks noChangeArrowheads="1"/>
          </p:cNvSpPr>
          <p:nvPr/>
        </p:nvSpPr>
        <p:spPr bwMode="auto">
          <a:xfrm>
            <a:off x="1828800" y="32766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E</a:t>
            </a:r>
          </a:p>
        </p:txBody>
      </p:sp>
      <p:sp>
        <p:nvSpPr>
          <p:cNvPr id="301061" name="Oval 5">
            <a:extLst>
              <a:ext uri="{FF2B5EF4-FFF2-40B4-BE49-F238E27FC236}">
                <a16:creationId xmlns:a16="http://schemas.microsoft.com/office/drawing/2014/main" id="{4DBFD22F-C8F4-4E8A-BB21-37ABFCF8B1BD}"/>
              </a:ext>
            </a:extLst>
          </p:cNvPr>
          <p:cNvSpPr>
            <a:spLocks noChangeArrowheads="1"/>
          </p:cNvSpPr>
          <p:nvPr/>
        </p:nvSpPr>
        <p:spPr bwMode="auto">
          <a:xfrm>
            <a:off x="2971800" y="45720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H</a:t>
            </a:r>
          </a:p>
        </p:txBody>
      </p:sp>
      <p:sp>
        <p:nvSpPr>
          <p:cNvPr id="301062" name="Oval 6">
            <a:extLst>
              <a:ext uri="{FF2B5EF4-FFF2-40B4-BE49-F238E27FC236}">
                <a16:creationId xmlns:a16="http://schemas.microsoft.com/office/drawing/2014/main" id="{86B6806E-4F09-47DB-AE67-3DF23F7020F8}"/>
              </a:ext>
            </a:extLst>
          </p:cNvPr>
          <p:cNvSpPr>
            <a:spLocks noChangeArrowheads="1"/>
          </p:cNvSpPr>
          <p:nvPr/>
        </p:nvSpPr>
        <p:spPr bwMode="auto">
          <a:xfrm>
            <a:off x="3048000" y="34290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F</a:t>
            </a:r>
          </a:p>
        </p:txBody>
      </p:sp>
      <p:sp>
        <p:nvSpPr>
          <p:cNvPr id="301063" name="Oval 7">
            <a:extLst>
              <a:ext uri="{FF2B5EF4-FFF2-40B4-BE49-F238E27FC236}">
                <a16:creationId xmlns:a16="http://schemas.microsoft.com/office/drawing/2014/main" id="{CFD0959B-256D-4CB1-A2FF-B90B91F15472}"/>
              </a:ext>
            </a:extLst>
          </p:cNvPr>
          <p:cNvSpPr>
            <a:spLocks noChangeArrowheads="1"/>
          </p:cNvSpPr>
          <p:nvPr/>
        </p:nvSpPr>
        <p:spPr bwMode="auto">
          <a:xfrm>
            <a:off x="4800600" y="24384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D</a:t>
            </a:r>
          </a:p>
        </p:txBody>
      </p:sp>
      <p:sp>
        <p:nvSpPr>
          <p:cNvPr id="22536" name="Line 8">
            <a:extLst>
              <a:ext uri="{FF2B5EF4-FFF2-40B4-BE49-F238E27FC236}">
                <a16:creationId xmlns:a16="http://schemas.microsoft.com/office/drawing/2014/main" id="{F1E3AFFB-6CDC-4778-A46C-CEEB6F3075E2}"/>
              </a:ext>
            </a:extLst>
          </p:cNvPr>
          <p:cNvSpPr>
            <a:spLocks noChangeShapeType="1"/>
          </p:cNvSpPr>
          <p:nvPr/>
        </p:nvSpPr>
        <p:spPr bwMode="auto">
          <a:xfrm flipH="1" flipV="1">
            <a:off x="4267200" y="2057400"/>
            <a:ext cx="609600" cy="4572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7" name="Line 9">
            <a:extLst>
              <a:ext uri="{FF2B5EF4-FFF2-40B4-BE49-F238E27FC236}">
                <a16:creationId xmlns:a16="http://schemas.microsoft.com/office/drawing/2014/main" id="{7BE6FE59-E30D-454A-9A9D-5610FA6E5D05}"/>
              </a:ext>
            </a:extLst>
          </p:cNvPr>
          <p:cNvSpPr>
            <a:spLocks noChangeShapeType="1"/>
          </p:cNvSpPr>
          <p:nvPr/>
        </p:nvSpPr>
        <p:spPr bwMode="auto">
          <a:xfrm flipH="1">
            <a:off x="2209800" y="2743200"/>
            <a:ext cx="381000" cy="5334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8" name="Line 10">
            <a:extLst>
              <a:ext uri="{FF2B5EF4-FFF2-40B4-BE49-F238E27FC236}">
                <a16:creationId xmlns:a16="http://schemas.microsoft.com/office/drawing/2014/main" id="{628865F6-9FB0-4FB5-8556-701EEEB73755}"/>
              </a:ext>
            </a:extLst>
          </p:cNvPr>
          <p:cNvSpPr>
            <a:spLocks noChangeShapeType="1"/>
          </p:cNvSpPr>
          <p:nvPr/>
        </p:nvSpPr>
        <p:spPr bwMode="auto">
          <a:xfrm>
            <a:off x="2819400" y="2819400"/>
            <a:ext cx="381000" cy="609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9" name="Line 11">
            <a:extLst>
              <a:ext uri="{FF2B5EF4-FFF2-40B4-BE49-F238E27FC236}">
                <a16:creationId xmlns:a16="http://schemas.microsoft.com/office/drawing/2014/main" id="{ECC90A35-2977-4D9A-9FDB-D5EC0058AC17}"/>
              </a:ext>
            </a:extLst>
          </p:cNvPr>
          <p:cNvSpPr>
            <a:spLocks noChangeShapeType="1"/>
          </p:cNvSpPr>
          <p:nvPr/>
        </p:nvSpPr>
        <p:spPr bwMode="auto">
          <a:xfrm flipH="1">
            <a:off x="3124200" y="3886200"/>
            <a:ext cx="76200" cy="6858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1068" name="Oval 12">
            <a:extLst>
              <a:ext uri="{FF2B5EF4-FFF2-40B4-BE49-F238E27FC236}">
                <a16:creationId xmlns:a16="http://schemas.microsoft.com/office/drawing/2014/main" id="{84D48D6D-C5E4-4EE3-A38A-EA2A75E7A9BD}"/>
              </a:ext>
            </a:extLst>
          </p:cNvPr>
          <p:cNvSpPr>
            <a:spLocks noChangeArrowheads="1"/>
          </p:cNvSpPr>
          <p:nvPr/>
        </p:nvSpPr>
        <p:spPr bwMode="auto">
          <a:xfrm>
            <a:off x="3810000" y="17526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dirty="0">
                <a:solidFill>
                  <a:srgbClr val="FFFF99"/>
                </a:solidFill>
                <a:effectLst>
                  <a:outerShdw blurRad="38100" dist="38100" dir="2700000" algn="tl">
                    <a:srgbClr val="000000"/>
                  </a:outerShdw>
                </a:effectLst>
                <a:latin typeface="Arial" charset="0"/>
              </a:rPr>
              <a:t>A</a:t>
            </a:r>
          </a:p>
        </p:txBody>
      </p:sp>
      <p:sp>
        <p:nvSpPr>
          <p:cNvPr id="22541" name="Line 13">
            <a:extLst>
              <a:ext uri="{FF2B5EF4-FFF2-40B4-BE49-F238E27FC236}">
                <a16:creationId xmlns:a16="http://schemas.microsoft.com/office/drawing/2014/main" id="{766204BA-64B1-410B-AA08-A891A71AFDDA}"/>
              </a:ext>
            </a:extLst>
          </p:cNvPr>
          <p:cNvSpPr>
            <a:spLocks noChangeShapeType="1"/>
          </p:cNvSpPr>
          <p:nvPr/>
        </p:nvSpPr>
        <p:spPr bwMode="auto">
          <a:xfrm flipH="1">
            <a:off x="2971800" y="2133600"/>
            <a:ext cx="838200" cy="3048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2" name="Line 14">
            <a:extLst>
              <a:ext uri="{FF2B5EF4-FFF2-40B4-BE49-F238E27FC236}">
                <a16:creationId xmlns:a16="http://schemas.microsoft.com/office/drawing/2014/main" id="{FB486C21-E8F7-428A-9F05-4BEB19593377}"/>
              </a:ext>
            </a:extLst>
          </p:cNvPr>
          <p:cNvSpPr>
            <a:spLocks noChangeShapeType="1"/>
          </p:cNvSpPr>
          <p:nvPr/>
        </p:nvSpPr>
        <p:spPr bwMode="auto">
          <a:xfrm>
            <a:off x="5029200" y="2895600"/>
            <a:ext cx="76200" cy="609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1071" name="Oval 15">
            <a:extLst>
              <a:ext uri="{FF2B5EF4-FFF2-40B4-BE49-F238E27FC236}">
                <a16:creationId xmlns:a16="http://schemas.microsoft.com/office/drawing/2014/main" id="{92EA4C39-FF83-4F93-B53F-3CE4463A17FF}"/>
              </a:ext>
            </a:extLst>
          </p:cNvPr>
          <p:cNvSpPr>
            <a:spLocks noChangeArrowheads="1"/>
          </p:cNvSpPr>
          <p:nvPr/>
        </p:nvSpPr>
        <p:spPr bwMode="auto">
          <a:xfrm>
            <a:off x="4800600" y="35052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G</a:t>
            </a:r>
          </a:p>
        </p:txBody>
      </p:sp>
      <p:sp>
        <p:nvSpPr>
          <p:cNvPr id="301072" name="Oval 16">
            <a:extLst>
              <a:ext uri="{FF2B5EF4-FFF2-40B4-BE49-F238E27FC236}">
                <a16:creationId xmlns:a16="http://schemas.microsoft.com/office/drawing/2014/main" id="{BE2B6B3D-3D78-4E02-935C-2C746F437FE4}"/>
              </a:ext>
            </a:extLst>
          </p:cNvPr>
          <p:cNvSpPr>
            <a:spLocks noChangeArrowheads="1"/>
          </p:cNvSpPr>
          <p:nvPr/>
        </p:nvSpPr>
        <p:spPr bwMode="auto">
          <a:xfrm>
            <a:off x="3657600" y="26670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C</a:t>
            </a:r>
          </a:p>
        </p:txBody>
      </p:sp>
      <p:sp>
        <p:nvSpPr>
          <p:cNvPr id="22545" name="Line 17">
            <a:extLst>
              <a:ext uri="{FF2B5EF4-FFF2-40B4-BE49-F238E27FC236}">
                <a16:creationId xmlns:a16="http://schemas.microsoft.com/office/drawing/2014/main" id="{A40E024F-6BB3-4FFA-8361-5FD8C16F5584}"/>
              </a:ext>
            </a:extLst>
          </p:cNvPr>
          <p:cNvSpPr>
            <a:spLocks noChangeShapeType="1"/>
          </p:cNvSpPr>
          <p:nvPr/>
        </p:nvSpPr>
        <p:spPr bwMode="auto">
          <a:xfrm flipH="1">
            <a:off x="3962400" y="2209800"/>
            <a:ext cx="152400" cy="4572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a:extLst>
              <a:ext uri="{FF2B5EF4-FFF2-40B4-BE49-F238E27FC236}">
                <a16:creationId xmlns:a16="http://schemas.microsoft.com/office/drawing/2014/main" id="{93B44677-933A-405B-AC86-A787CBFEBFF9}"/>
              </a:ext>
            </a:extLst>
          </p:cNvPr>
          <p:cNvSpPr>
            <a:spLocks noGrp="1" noChangeArrowheads="1"/>
          </p:cNvSpPr>
          <p:nvPr>
            <p:ph type="body" idx="1"/>
          </p:nvPr>
        </p:nvSpPr>
        <p:spPr>
          <a:xfrm>
            <a:off x="457200" y="533400"/>
            <a:ext cx="8229600" cy="5562600"/>
          </a:xfrm>
        </p:spPr>
        <p:txBody>
          <a:bodyPr/>
          <a:lstStyle/>
          <a:p>
            <a:pPr eaLnBrk="1" hangingPunct="1">
              <a:defRPr/>
            </a:pPr>
            <a:r>
              <a:rPr lang="en-US" sz="2800"/>
              <a:t>Using </a:t>
            </a:r>
            <a:r>
              <a:rPr lang="en-US" sz="2800">
                <a:solidFill>
                  <a:srgbClr val="FFFF99"/>
                </a:solidFill>
              </a:rPr>
              <a:t>DFS</a:t>
            </a:r>
            <a:r>
              <a:rPr lang="en-US" sz="2800"/>
              <a:t>, we will go into depth of tree first at every node then move breath wise as follows</a:t>
            </a:r>
          </a:p>
          <a:p>
            <a:pPr eaLnBrk="1" hangingPunct="1">
              <a:defRPr/>
            </a:pPr>
            <a:endParaRPr lang="en-US" sz="2800"/>
          </a:p>
          <a:p>
            <a:pPr eaLnBrk="1" hangingPunct="1">
              <a:defRPr/>
            </a:pPr>
            <a:r>
              <a:rPr lang="en-US" sz="2800"/>
              <a:t>A   B  E</a:t>
            </a:r>
          </a:p>
          <a:p>
            <a:pPr eaLnBrk="1" hangingPunct="1">
              <a:defRPr/>
            </a:pPr>
            <a:r>
              <a:rPr lang="en-US" sz="2800"/>
              <a:t>A   B  E   F   H</a:t>
            </a:r>
          </a:p>
          <a:p>
            <a:pPr eaLnBrk="1" hangingPunct="1">
              <a:defRPr/>
            </a:pPr>
            <a:r>
              <a:rPr lang="en-US" sz="2800"/>
              <a:t>A   B  E   F   H   C</a:t>
            </a:r>
          </a:p>
          <a:p>
            <a:pPr eaLnBrk="1" hangingPunct="1">
              <a:defRPr/>
            </a:pPr>
            <a:r>
              <a:rPr lang="en-US" sz="2800"/>
              <a:t>A   B  E   F   H   C   D   G</a:t>
            </a:r>
          </a:p>
          <a:p>
            <a:pPr eaLnBrk="1" hangingPunct="1">
              <a:defRPr/>
            </a:pPr>
            <a:endParaRPr lang="en-US" sz="2800"/>
          </a:p>
        </p:txBody>
      </p:sp>
      <p:sp>
        <p:nvSpPr>
          <p:cNvPr id="3" name="Oval 3">
            <a:extLst>
              <a:ext uri="{FF2B5EF4-FFF2-40B4-BE49-F238E27FC236}">
                <a16:creationId xmlns:a16="http://schemas.microsoft.com/office/drawing/2014/main" id="{A0CB7BED-3BFD-4389-842D-EC4A02C92753}"/>
              </a:ext>
            </a:extLst>
          </p:cNvPr>
          <p:cNvSpPr>
            <a:spLocks noChangeArrowheads="1"/>
          </p:cNvSpPr>
          <p:nvPr/>
        </p:nvSpPr>
        <p:spPr bwMode="auto">
          <a:xfrm>
            <a:off x="5868988" y="2325688"/>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B</a:t>
            </a:r>
          </a:p>
        </p:txBody>
      </p:sp>
      <p:sp>
        <p:nvSpPr>
          <p:cNvPr id="4" name="Oval 4">
            <a:extLst>
              <a:ext uri="{FF2B5EF4-FFF2-40B4-BE49-F238E27FC236}">
                <a16:creationId xmlns:a16="http://schemas.microsoft.com/office/drawing/2014/main" id="{F655482D-DF13-42BB-AFF0-C5739B418120}"/>
              </a:ext>
            </a:extLst>
          </p:cNvPr>
          <p:cNvSpPr>
            <a:spLocks noChangeArrowheads="1"/>
          </p:cNvSpPr>
          <p:nvPr/>
        </p:nvSpPr>
        <p:spPr bwMode="auto">
          <a:xfrm>
            <a:off x="5183188" y="3316288"/>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E</a:t>
            </a:r>
          </a:p>
        </p:txBody>
      </p:sp>
      <p:sp>
        <p:nvSpPr>
          <p:cNvPr id="5" name="Oval 5">
            <a:extLst>
              <a:ext uri="{FF2B5EF4-FFF2-40B4-BE49-F238E27FC236}">
                <a16:creationId xmlns:a16="http://schemas.microsoft.com/office/drawing/2014/main" id="{5AAB4DD8-977A-4CA4-8C68-2246B36430AC}"/>
              </a:ext>
            </a:extLst>
          </p:cNvPr>
          <p:cNvSpPr>
            <a:spLocks noChangeArrowheads="1"/>
          </p:cNvSpPr>
          <p:nvPr/>
        </p:nvSpPr>
        <p:spPr bwMode="auto">
          <a:xfrm>
            <a:off x="6326188" y="4611688"/>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H</a:t>
            </a:r>
          </a:p>
        </p:txBody>
      </p:sp>
      <p:sp>
        <p:nvSpPr>
          <p:cNvPr id="6" name="Oval 6">
            <a:extLst>
              <a:ext uri="{FF2B5EF4-FFF2-40B4-BE49-F238E27FC236}">
                <a16:creationId xmlns:a16="http://schemas.microsoft.com/office/drawing/2014/main" id="{E0F95ECD-49CA-42B7-BE74-BA265EC3D07C}"/>
              </a:ext>
            </a:extLst>
          </p:cNvPr>
          <p:cNvSpPr>
            <a:spLocks noChangeArrowheads="1"/>
          </p:cNvSpPr>
          <p:nvPr/>
        </p:nvSpPr>
        <p:spPr bwMode="auto">
          <a:xfrm>
            <a:off x="6402388" y="3468688"/>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F</a:t>
            </a:r>
          </a:p>
        </p:txBody>
      </p:sp>
      <p:sp>
        <p:nvSpPr>
          <p:cNvPr id="7" name="Oval 7">
            <a:extLst>
              <a:ext uri="{FF2B5EF4-FFF2-40B4-BE49-F238E27FC236}">
                <a16:creationId xmlns:a16="http://schemas.microsoft.com/office/drawing/2014/main" id="{30F65B4D-BE05-4822-8F54-4011C88FCCDB}"/>
              </a:ext>
            </a:extLst>
          </p:cNvPr>
          <p:cNvSpPr>
            <a:spLocks noChangeArrowheads="1"/>
          </p:cNvSpPr>
          <p:nvPr/>
        </p:nvSpPr>
        <p:spPr bwMode="auto">
          <a:xfrm>
            <a:off x="8154988" y="2478088"/>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D</a:t>
            </a:r>
          </a:p>
        </p:txBody>
      </p:sp>
      <p:sp>
        <p:nvSpPr>
          <p:cNvPr id="23560" name="Line 8">
            <a:extLst>
              <a:ext uri="{FF2B5EF4-FFF2-40B4-BE49-F238E27FC236}">
                <a16:creationId xmlns:a16="http://schemas.microsoft.com/office/drawing/2014/main" id="{EE48A86C-EF7F-4FCC-B156-3865813BE387}"/>
              </a:ext>
            </a:extLst>
          </p:cNvPr>
          <p:cNvSpPr>
            <a:spLocks noChangeShapeType="1"/>
          </p:cNvSpPr>
          <p:nvPr/>
        </p:nvSpPr>
        <p:spPr bwMode="auto">
          <a:xfrm flipH="1" flipV="1">
            <a:off x="7621588" y="2097088"/>
            <a:ext cx="609600" cy="4572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1" name="Line 9">
            <a:extLst>
              <a:ext uri="{FF2B5EF4-FFF2-40B4-BE49-F238E27FC236}">
                <a16:creationId xmlns:a16="http://schemas.microsoft.com/office/drawing/2014/main" id="{E437B77C-9D2D-4272-8331-E63BE1D44D48}"/>
              </a:ext>
            </a:extLst>
          </p:cNvPr>
          <p:cNvSpPr>
            <a:spLocks noChangeShapeType="1"/>
          </p:cNvSpPr>
          <p:nvPr/>
        </p:nvSpPr>
        <p:spPr bwMode="auto">
          <a:xfrm flipH="1">
            <a:off x="5564188" y="2782888"/>
            <a:ext cx="381000" cy="5334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2" name="Line 10">
            <a:extLst>
              <a:ext uri="{FF2B5EF4-FFF2-40B4-BE49-F238E27FC236}">
                <a16:creationId xmlns:a16="http://schemas.microsoft.com/office/drawing/2014/main" id="{29DF2703-6BDE-4252-BBA7-1DEA6DD75F5A}"/>
              </a:ext>
            </a:extLst>
          </p:cNvPr>
          <p:cNvSpPr>
            <a:spLocks noChangeShapeType="1"/>
          </p:cNvSpPr>
          <p:nvPr/>
        </p:nvSpPr>
        <p:spPr bwMode="auto">
          <a:xfrm>
            <a:off x="6173788" y="2859088"/>
            <a:ext cx="381000" cy="609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3" name="Line 11">
            <a:extLst>
              <a:ext uri="{FF2B5EF4-FFF2-40B4-BE49-F238E27FC236}">
                <a16:creationId xmlns:a16="http://schemas.microsoft.com/office/drawing/2014/main" id="{4E8D6872-7104-48C4-B04C-B9166303777C}"/>
              </a:ext>
            </a:extLst>
          </p:cNvPr>
          <p:cNvSpPr>
            <a:spLocks noChangeShapeType="1"/>
          </p:cNvSpPr>
          <p:nvPr/>
        </p:nvSpPr>
        <p:spPr bwMode="auto">
          <a:xfrm flipH="1">
            <a:off x="6478588" y="3925888"/>
            <a:ext cx="76200" cy="6858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Oval 12">
            <a:extLst>
              <a:ext uri="{FF2B5EF4-FFF2-40B4-BE49-F238E27FC236}">
                <a16:creationId xmlns:a16="http://schemas.microsoft.com/office/drawing/2014/main" id="{4D89E05C-8DAC-4EEF-B59E-26D632E63B35}"/>
              </a:ext>
            </a:extLst>
          </p:cNvPr>
          <p:cNvSpPr>
            <a:spLocks noChangeArrowheads="1"/>
          </p:cNvSpPr>
          <p:nvPr/>
        </p:nvSpPr>
        <p:spPr bwMode="auto">
          <a:xfrm>
            <a:off x="7164388" y="1792288"/>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dirty="0">
                <a:solidFill>
                  <a:srgbClr val="FFFF99"/>
                </a:solidFill>
                <a:effectLst>
                  <a:outerShdw blurRad="38100" dist="38100" dir="2700000" algn="tl">
                    <a:srgbClr val="000000"/>
                  </a:outerShdw>
                </a:effectLst>
                <a:latin typeface="Arial" charset="0"/>
              </a:rPr>
              <a:t>A</a:t>
            </a:r>
          </a:p>
        </p:txBody>
      </p:sp>
      <p:sp>
        <p:nvSpPr>
          <p:cNvPr id="23565" name="Line 13">
            <a:extLst>
              <a:ext uri="{FF2B5EF4-FFF2-40B4-BE49-F238E27FC236}">
                <a16:creationId xmlns:a16="http://schemas.microsoft.com/office/drawing/2014/main" id="{194221A3-CD99-4F55-A2B2-532BB3F7751C}"/>
              </a:ext>
            </a:extLst>
          </p:cNvPr>
          <p:cNvSpPr>
            <a:spLocks noChangeShapeType="1"/>
          </p:cNvSpPr>
          <p:nvPr/>
        </p:nvSpPr>
        <p:spPr bwMode="auto">
          <a:xfrm flipH="1">
            <a:off x="6326188" y="2173288"/>
            <a:ext cx="838200" cy="3048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6" name="Line 14">
            <a:extLst>
              <a:ext uri="{FF2B5EF4-FFF2-40B4-BE49-F238E27FC236}">
                <a16:creationId xmlns:a16="http://schemas.microsoft.com/office/drawing/2014/main" id="{C25E3C21-EF1A-4EB9-9F4F-1395FBF45491}"/>
              </a:ext>
            </a:extLst>
          </p:cNvPr>
          <p:cNvSpPr>
            <a:spLocks noChangeShapeType="1"/>
          </p:cNvSpPr>
          <p:nvPr/>
        </p:nvSpPr>
        <p:spPr bwMode="auto">
          <a:xfrm>
            <a:off x="8383588" y="2935288"/>
            <a:ext cx="76200" cy="609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Oval 15">
            <a:extLst>
              <a:ext uri="{FF2B5EF4-FFF2-40B4-BE49-F238E27FC236}">
                <a16:creationId xmlns:a16="http://schemas.microsoft.com/office/drawing/2014/main" id="{81E626A7-3712-4687-970D-00CC9436E688}"/>
              </a:ext>
            </a:extLst>
          </p:cNvPr>
          <p:cNvSpPr>
            <a:spLocks noChangeArrowheads="1"/>
          </p:cNvSpPr>
          <p:nvPr/>
        </p:nvSpPr>
        <p:spPr bwMode="auto">
          <a:xfrm>
            <a:off x="8154988" y="3544888"/>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G</a:t>
            </a:r>
          </a:p>
        </p:txBody>
      </p:sp>
      <p:sp>
        <p:nvSpPr>
          <p:cNvPr id="16" name="Oval 16">
            <a:extLst>
              <a:ext uri="{FF2B5EF4-FFF2-40B4-BE49-F238E27FC236}">
                <a16:creationId xmlns:a16="http://schemas.microsoft.com/office/drawing/2014/main" id="{CDA4730B-B416-4004-AC33-F7F945E98BE1}"/>
              </a:ext>
            </a:extLst>
          </p:cNvPr>
          <p:cNvSpPr>
            <a:spLocks noChangeArrowheads="1"/>
          </p:cNvSpPr>
          <p:nvPr/>
        </p:nvSpPr>
        <p:spPr bwMode="auto">
          <a:xfrm>
            <a:off x="7011988" y="2706688"/>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C</a:t>
            </a:r>
          </a:p>
        </p:txBody>
      </p:sp>
      <p:sp>
        <p:nvSpPr>
          <p:cNvPr id="23569" name="Line 17">
            <a:extLst>
              <a:ext uri="{FF2B5EF4-FFF2-40B4-BE49-F238E27FC236}">
                <a16:creationId xmlns:a16="http://schemas.microsoft.com/office/drawing/2014/main" id="{2B191A90-E5D4-40DD-ABD6-91522E2F1736}"/>
              </a:ext>
            </a:extLst>
          </p:cNvPr>
          <p:cNvSpPr>
            <a:spLocks noChangeShapeType="1"/>
          </p:cNvSpPr>
          <p:nvPr/>
        </p:nvSpPr>
        <p:spPr bwMode="auto">
          <a:xfrm flipH="1">
            <a:off x="7316788" y="2249488"/>
            <a:ext cx="152400" cy="4572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23570" name="Straight Connector 112">
            <a:extLst>
              <a:ext uri="{FF2B5EF4-FFF2-40B4-BE49-F238E27FC236}">
                <a16:creationId xmlns:a16="http://schemas.microsoft.com/office/drawing/2014/main" id="{4EB66B31-7537-4D4E-9969-100C41331900}"/>
              </a:ext>
            </a:extLst>
          </p:cNvPr>
          <p:cNvCxnSpPr>
            <a:cxnSpLocks noChangeShapeType="1"/>
          </p:cNvCxnSpPr>
          <p:nvPr/>
        </p:nvCxnSpPr>
        <p:spPr bwMode="auto">
          <a:xfrm>
            <a:off x="5029200" y="1792288"/>
            <a:ext cx="0" cy="3465512"/>
          </a:xfrm>
          <a:prstGeom prst="line">
            <a:avLst/>
          </a:prstGeom>
          <a:noFill/>
          <a:ln w="15875" cmpd="thickThin"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id="{C4205F76-67AD-4F4E-B352-EE09EF26126C}"/>
              </a:ext>
            </a:extLst>
          </p:cNvPr>
          <p:cNvSpPr>
            <a:spLocks noGrp="1" noChangeArrowheads="1"/>
          </p:cNvSpPr>
          <p:nvPr>
            <p:ph type="title"/>
          </p:nvPr>
        </p:nvSpPr>
        <p:spPr>
          <a:xfrm>
            <a:off x="457200" y="914400"/>
            <a:ext cx="8229600" cy="1371600"/>
          </a:xfrm>
        </p:spPr>
        <p:txBody>
          <a:bodyPr/>
          <a:lstStyle/>
          <a:p>
            <a:pPr eaLnBrk="1" hangingPunct="1">
              <a:defRPr/>
            </a:pPr>
            <a:r>
              <a:rPr lang="en-US">
                <a:solidFill>
                  <a:schemeClr val="folHlink"/>
                </a:solidFill>
              </a:rPr>
              <a:t>Directed Graphs ( Digraph )</a:t>
            </a:r>
          </a:p>
        </p:txBody>
      </p:sp>
      <p:sp>
        <p:nvSpPr>
          <p:cNvPr id="266244" name="Rectangle 4">
            <a:extLst>
              <a:ext uri="{FF2B5EF4-FFF2-40B4-BE49-F238E27FC236}">
                <a16:creationId xmlns:a16="http://schemas.microsoft.com/office/drawing/2014/main" id="{69844367-9B51-4FCF-AC33-5BD01E7B82C0}"/>
              </a:ext>
            </a:extLst>
          </p:cNvPr>
          <p:cNvSpPr>
            <a:spLocks noGrp="1" noChangeArrowheads="1"/>
          </p:cNvSpPr>
          <p:nvPr>
            <p:ph type="body" idx="1"/>
          </p:nvPr>
        </p:nvSpPr>
        <p:spPr>
          <a:xfrm>
            <a:off x="381000" y="2971800"/>
            <a:ext cx="8229600" cy="2362200"/>
          </a:xfrm>
        </p:spPr>
        <p:txBody>
          <a:bodyPr/>
          <a:lstStyle/>
          <a:p>
            <a:pPr eaLnBrk="1" hangingPunct="1">
              <a:defRPr/>
            </a:pPr>
            <a:r>
              <a:rPr lang="en-US" sz="2800"/>
              <a:t>Directed graphs differ from </a:t>
            </a:r>
            <a:r>
              <a:rPr lang="en-US" sz="2800">
                <a:solidFill>
                  <a:srgbClr val="FFFF99"/>
                </a:solidFill>
              </a:rPr>
              <a:t>trees</a:t>
            </a:r>
            <a:r>
              <a:rPr lang="en-US" sz="2800"/>
              <a:t> in that they need not have a root node and there may be several paths from one vertex (element/node) to another.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26F332D0-74ED-411A-84B1-53F672D5183F}"/>
              </a:ext>
            </a:extLst>
          </p:cNvPr>
          <p:cNvSpPr>
            <a:spLocks noGrp="1" noChangeArrowheads="1"/>
          </p:cNvSpPr>
          <p:nvPr>
            <p:ph type="body" idx="1"/>
          </p:nvPr>
        </p:nvSpPr>
        <p:spPr>
          <a:xfrm>
            <a:off x="457200" y="838200"/>
            <a:ext cx="8229600" cy="4495800"/>
          </a:xfrm>
        </p:spPr>
        <p:txBody>
          <a:bodyPr/>
          <a:lstStyle/>
          <a:p>
            <a:pPr eaLnBrk="1" hangingPunct="1">
              <a:defRPr/>
            </a:pPr>
            <a:r>
              <a:rPr lang="en-US" sz="2800"/>
              <a:t>Using </a:t>
            </a:r>
            <a:r>
              <a:rPr lang="en-US" sz="2800">
                <a:solidFill>
                  <a:srgbClr val="FFFF99"/>
                </a:solidFill>
              </a:rPr>
              <a:t>BFS</a:t>
            </a:r>
            <a:r>
              <a:rPr lang="en-US" sz="2800"/>
              <a:t>, we will go into Breath of tree first at every node then move Depth wise as follows</a:t>
            </a:r>
          </a:p>
          <a:p>
            <a:pPr eaLnBrk="1" hangingPunct="1">
              <a:defRPr/>
            </a:pPr>
            <a:endParaRPr lang="en-US" sz="2800"/>
          </a:p>
          <a:p>
            <a:pPr eaLnBrk="1" hangingPunct="1">
              <a:defRPr/>
            </a:pPr>
            <a:r>
              <a:rPr lang="en-US" sz="2800"/>
              <a:t>A   B  C  D</a:t>
            </a:r>
          </a:p>
          <a:p>
            <a:pPr eaLnBrk="1" hangingPunct="1">
              <a:defRPr/>
            </a:pPr>
            <a:r>
              <a:rPr lang="en-US" sz="2800"/>
              <a:t>A   B  C  D  E   F  G</a:t>
            </a:r>
          </a:p>
          <a:p>
            <a:pPr eaLnBrk="1" hangingPunct="1">
              <a:defRPr/>
            </a:pPr>
            <a:r>
              <a:rPr lang="en-US" sz="2800"/>
              <a:t>A   B  C  D  E   F  G   H </a:t>
            </a:r>
          </a:p>
          <a:p>
            <a:pPr eaLnBrk="1" hangingPunct="1">
              <a:defRPr/>
            </a:pPr>
            <a:endParaRPr lang="en-US" sz="2800"/>
          </a:p>
        </p:txBody>
      </p:sp>
      <p:sp>
        <p:nvSpPr>
          <p:cNvPr id="3" name="Oval 3">
            <a:extLst>
              <a:ext uri="{FF2B5EF4-FFF2-40B4-BE49-F238E27FC236}">
                <a16:creationId xmlns:a16="http://schemas.microsoft.com/office/drawing/2014/main" id="{1394B6A4-0078-4589-A539-D0B766C17266}"/>
              </a:ext>
            </a:extLst>
          </p:cNvPr>
          <p:cNvSpPr>
            <a:spLocks noChangeArrowheads="1"/>
          </p:cNvSpPr>
          <p:nvPr/>
        </p:nvSpPr>
        <p:spPr bwMode="auto">
          <a:xfrm>
            <a:off x="5868988" y="2478088"/>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B</a:t>
            </a:r>
          </a:p>
        </p:txBody>
      </p:sp>
      <p:sp>
        <p:nvSpPr>
          <p:cNvPr id="4" name="Oval 4">
            <a:extLst>
              <a:ext uri="{FF2B5EF4-FFF2-40B4-BE49-F238E27FC236}">
                <a16:creationId xmlns:a16="http://schemas.microsoft.com/office/drawing/2014/main" id="{6092BB32-3095-41CB-8228-EB5F3260F30E}"/>
              </a:ext>
            </a:extLst>
          </p:cNvPr>
          <p:cNvSpPr>
            <a:spLocks noChangeArrowheads="1"/>
          </p:cNvSpPr>
          <p:nvPr/>
        </p:nvSpPr>
        <p:spPr bwMode="auto">
          <a:xfrm>
            <a:off x="5183188" y="3468688"/>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E</a:t>
            </a:r>
          </a:p>
        </p:txBody>
      </p:sp>
      <p:sp>
        <p:nvSpPr>
          <p:cNvPr id="5" name="Oval 5">
            <a:extLst>
              <a:ext uri="{FF2B5EF4-FFF2-40B4-BE49-F238E27FC236}">
                <a16:creationId xmlns:a16="http://schemas.microsoft.com/office/drawing/2014/main" id="{57027AEA-9CCF-4B26-8C27-7BD75F384ED5}"/>
              </a:ext>
            </a:extLst>
          </p:cNvPr>
          <p:cNvSpPr>
            <a:spLocks noChangeArrowheads="1"/>
          </p:cNvSpPr>
          <p:nvPr/>
        </p:nvSpPr>
        <p:spPr bwMode="auto">
          <a:xfrm>
            <a:off x="6326188" y="4764088"/>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H</a:t>
            </a:r>
          </a:p>
        </p:txBody>
      </p:sp>
      <p:sp>
        <p:nvSpPr>
          <p:cNvPr id="6" name="Oval 6">
            <a:extLst>
              <a:ext uri="{FF2B5EF4-FFF2-40B4-BE49-F238E27FC236}">
                <a16:creationId xmlns:a16="http://schemas.microsoft.com/office/drawing/2014/main" id="{962288AB-96B5-446C-B4B9-4F4D7CF2072D}"/>
              </a:ext>
            </a:extLst>
          </p:cNvPr>
          <p:cNvSpPr>
            <a:spLocks noChangeArrowheads="1"/>
          </p:cNvSpPr>
          <p:nvPr/>
        </p:nvSpPr>
        <p:spPr bwMode="auto">
          <a:xfrm>
            <a:off x="6402388" y="3621088"/>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F</a:t>
            </a:r>
          </a:p>
        </p:txBody>
      </p:sp>
      <p:sp>
        <p:nvSpPr>
          <p:cNvPr id="7" name="Oval 7">
            <a:extLst>
              <a:ext uri="{FF2B5EF4-FFF2-40B4-BE49-F238E27FC236}">
                <a16:creationId xmlns:a16="http://schemas.microsoft.com/office/drawing/2014/main" id="{FA8C8515-B779-4005-B7A8-3034D604318A}"/>
              </a:ext>
            </a:extLst>
          </p:cNvPr>
          <p:cNvSpPr>
            <a:spLocks noChangeArrowheads="1"/>
          </p:cNvSpPr>
          <p:nvPr/>
        </p:nvSpPr>
        <p:spPr bwMode="auto">
          <a:xfrm>
            <a:off x="8154988" y="2630488"/>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D</a:t>
            </a:r>
          </a:p>
        </p:txBody>
      </p:sp>
      <p:sp>
        <p:nvSpPr>
          <p:cNvPr id="24584" name="Line 8">
            <a:extLst>
              <a:ext uri="{FF2B5EF4-FFF2-40B4-BE49-F238E27FC236}">
                <a16:creationId xmlns:a16="http://schemas.microsoft.com/office/drawing/2014/main" id="{6746379B-EE28-4022-8FBC-5B21B14F2C30}"/>
              </a:ext>
            </a:extLst>
          </p:cNvPr>
          <p:cNvSpPr>
            <a:spLocks noChangeShapeType="1"/>
          </p:cNvSpPr>
          <p:nvPr/>
        </p:nvSpPr>
        <p:spPr bwMode="auto">
          <a:xfrm flipH="1" flipV="1">
            <a:off x="7621588" y="2249488"/>
            <a:ext cx="609600" cy="4572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5" name="Line 9">
            <a:extLst>
              <a:ext uri="{FF2B5EF4-FFF2-40B4-BE49-F238E27FC236}">
                <a16:creationId xmlns:a16="http://schemas.microsoft.com/office/drawing/2014/main" id="{6495CCD5-FCC7-4EF9-9988-4D44008898A1}"/>
              </a:ext>
            </a:extLst>
          </p:cNvPr>
          <p:cNvSpPr>
            <a:spLocks noChangeShapeType="1"/>
          </p:cNvSpPr>
          <p:nvPr/>
        </p:nvSpPr>
        <p:spPr bwMode="auto">
          <a:xfrm flipH="1">
            <a:off x="5564188" y="2935288"/>
            <a:ext cx="381000" cy="5334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6" name="Line 10">
            <a:extLst>
              <a:ext uri="{FF2B5EF4-FFF2-40B4-BE49-F238E27FC236}">
                <a16:creationId xmlns:a16="http://schemas.microsoft.com/office/drawing/2014/main" id="{D5134501-E522-43B0-9556-E2CAB2712A10}"/>
              </a:ext>
            </a:extLst>
          </p:cNvPr>
          <p:cNvSpPr>
            <a:spLocks noChangeShapeType="1"/>
          </p:cNvSpPr>
          <p:nvPr/>
        </p:nvSpPr>
        <p:spPr bwMode="auto">
          <a:xfrm>
            <a:off x="6173788" y="3011488"/>
            <a:ext cx="381000" cy="609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7" name="Line 11">
            <a:extLst>
              <a:ext uri="{FF2B5EF4-FFF2-40B4-BE49-F238E27FC236}">
                <a16:creationId xmlns:a16="http://schemas.microsoft.com/office/drawing/2014/main" id="{1E146109-061C-453D-BB84-5E400A707891}"/>
              </a:ext>
            </a:extLst>
          </p:cNvPr>
          <p:cNvSpPr>
            <a:spLocks noChangeShapeType="1"/>
          </p:cNvSpPr>
          <p:nvPr/>
        </p:nvSpPr>
        <p:spPr bwMode="auto">
          <a:xfrm flipH="1">
            <a:off x="6478588" y="4078288"/>
            <a:ext cx="76200" cy="6858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Oval 12">
            <a:extLst>
              <a:ext uri="{FF2B5EF4-FFF2-40B4-BE49-F238E27FC236}">
                <a16:creationId xmlns:a16="http://schemas.microsoft.com/office/drawing/2014/main" id="{33A8ADF7-7D48-4F77-922B-BE10700AAEAF}"/>
              </a:ext>
            </a:extLst>
          </p:cNvPr>
          <p:cNvSpPr>
            <a:spLocks noChangeArrowheads="1"/>
          </p:cNvSpPr>
          <p:nvPr/>
        </p:nvSpPr>
        <p:spPr bwMode="auto">
          <a:xfrm>
            <a:off x="7164388" y="1944688"/>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dirty="0">
                <a:solidFill>
                  <a:srgbClr val="FFFF99"/>
                </a:solidFill>
                <a:effectLst>
                  <a:outerShdw blurRad="38100" dist="38100" dir="2700000" algn="tl">
                    <a:srgbClr val="000000"/>
                  </a:outerShdw>
                </a:effectLst>
                <a:latin typeface="Arial" charset="0"/>
              </a:rPr>
              <a:t>A</a:t>
            </a:r>
          </a:p>
        </p:txBody>
      </p:sp>
      <p:sp>
        <p:nvSpPr>
          <p:cNvPr id="24589" name="Line 13">
            <a:extLst>
              <a:ext uri="{FF2B5EF4-FFF2-40B4-BE49-F238E27FC236}">
                <a16:creationId xmlns:a16="http://schemas.microsoft.com/office/drawing/2014/main" id="{EFE9FA31-4915-48D7-B5B2-A37879DCF96E}"/>
              </a:ext>
            </a:extLst>
          </p:cNvPr>
          <p:cNvSpPr>
            <a:spLocks noChangeShapeType="1"/>
          </p:cNvSpPr>
          <p:nvPr/>
        </p:nvSpPr>
        <p:spPr bwMode="auto">
          <a:xfrm flipH="1">
            <a:off x="6326188" y="2325688"/>
            <a:ext cx="838200" cy="3048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0" name="Line 14">
            <a:extLst>
              <a:ext uri="{FF2B5EF4-FFF2-40B4-BE49-F238E27FC236}">
                <a16:creationId xmlns:a16="http://schemas.microsoft.com/office/drawing/2014/main" id="{453A09FE-AAB0-4AA6-B74A-2E902EC29297}"/>
              </a:ext>
            </a:extLst>
          </p:cNvPr>
          <p:cNvSpPr>
            <a:spLocks noChangeShapeType="1"/>
          </p:cNvSpPr>
          <p:nvPr/>
        </p:nvSpPr>
        <p:spPr bwMode="auto">
          <a:xfrm>
            <a:off x="8383588" y="3087688"/>
            <a:ext cx="76200" cy="609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Oval 15">
            <a:extLst>
              <a:ext uri="{FF2B5EF4-FFF2-40B4-BE49-F238E27FC236}">
                <a16:creationId xmlns:a16="http://schemas.microsoft.com/office/drawing/2014/main" id="{19ADC08E-2B6A-4E7E-947E-C758FFD09AEE}"/>
              </a:ext>
            </a:extLst>
          </p:cNvPr>
          <p:cNvSpPr>
            <a:spLocks noChangeArrowheads="1"/>
          </p:cNvSpPr>
          <p:nvPr/>
        </p:nvSpPr>
        <p:spPr bwMode="auto">
          <a:xfrm>
            <a:off x="8154988" y="3697288"/>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G</a:t>
            </a:r>
          </a:p>
        </p:txBody>
      </p:sp>
      <p:sp>
        <p:nvSpPr>
          <p:cNvPr id="16" name="Oval 16">
            <a:extLst>
              <a:ext uri="{FF2B5EF4-FFF2-40B4-BE49-F238E27FC236}">
                <a16:creationId xmlns:a16="http://schemas.microsoft.com/office/drawing/2014/main" id="{638587E2-337F-4E97-B1EB-AA51A4733F22}"/>
              </a:ext>
            </a:extLst>
          </p:cNvPr>
          <p:cNvSpPr>
            <a:spLocks noChangeArrowheads="1"/>
          </p:cNvSpPr>
          <p:nvPr/>
        </p:nvSpPr>
        <p:spPr bwMode="auto">
          <a:xfrm>
            <a:off x="7011988" y="2859088"/>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C</a:t>
            </a:r>
          </a:p>
        </p:txBody>
      </p:sp>
      <p:sp>
        <p:nvSpPr>
          <p:cNvPr id="24593" name="Line 17">
            <a:extLst>
              <a:ext uri="{FF2B5EF4-FFF2-40B4-BE49-F238E27FC236}">
                <a16:creationId xmlns:a16="http://schemas.microsoft.com/office/drawing/2014/main" id="{676F4CAB-2D96-4873-9960-43B2DD87050D}"/>
              </a:ext>
            </a:extLst>
          </p:cNvPr>
          <p:cNvSpPr>
            <a:spLocks noChangeShapeType="1"/>
          </p:cNvSpPr>
          <p:nvPr/>
        </p:nvSpPr>
        <p:spPr bwMode="auto">
          <a:xfrm flipH="1">
            <a:off x="7316788" y="2401888"/>
            <a:ext cx="152400" cy="4572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24594" name="Straight Connector 112">
            <a:extLst>
              <a:ext uri="{FF2B5EF4-FFF2-40B4-BE49-F238E27FC236}">
                <a16:creationId xmlns:a16="http://schemas.microsoft.com/office/drawing/2014/main" id="{D6B66AB5-98A7-4472-AB87-14BBF124F4D5}"/>
              </a:ext>
            </a:extLst>
          </p:cNvPr>
          <p:cNvCxnSpPr>
            <a:cxnSpLocks noChangeShapeType="1"/>
          </p:cNvCxnSpPr>
          <p:nvPr/>
        </p:nvCxnSpPr>
        <p:spPr bwMode="auto">
          <a:xfrm>
            <a:off x="5029200" y="1944688"/>
            <a:ext cx="0" cy="3465512"/>
          </a:xfrm>
          <a:prstGeom prst="line">
            <a:avLst/>
          </a:prstGeom>
          <a:noFill/>
          <a:ln w="15875" cmpd="thickThin"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id="{21B19999-116D-466E-A32A-1805F674DDE3}"/>
              </a:ext>
            </a:extLst>
          </p:cNvPr>
          <p:cNvSpPr>
            <a:spLocks noGrp="1" noChangeArrowheads="1"/>
          </p:cNvSpPr>
          <p:nvPr>
            <p:ph type="title"/>
          </p:nvPr>
        </p:nvSpPr>
        <p:spPr/>
        <p:txBody>
          <a:bodyPr/>
          <a:lstStyle/>
          <a:p>
            <a:pPr eaLnBrk="1" hangingPunct="1">
              <a:defRPr/>
            </a:pPr>
            <a:r>
              <a:rPr lang="en-US">
                <a:solidFill>
                  <a:schemeClr val="folHlink"/>
                </a:solidFill>
              </a:rPr>
              <a:t>Depth-First Search</a:t>
            </a:r>
          </a:p>
        </p:txBody>
      </p:sp>
      <p:sp>
        <p:nvSpPr>
          <p:cNvPr id="304131" name="Rectangle 3">
            <a:extLst>
              <a:ext uri="{FF2B5EF4-FFF2-40B4-BE49-F238E27FC236}">
                <a16:creationId xmlns:a16="http://schemas.microsoft.com/office/drawing/2014/main" id="{9B8C797D-F3C7-4C7F-A547-6EEEDA5299CE}"/>
              </a:ext>
            </a:extLst>
          </p:cNvPr>
          <p:cNvSpPr>
            <a:spLocks noGrp="1" noChangeArrowheads="1"/>
          </p:cNvSpPr>
          <p:nvPr>
            <p:ph type="body" idx="1"/>
          </p:nvPr>
        </p:nvSpPr>
        <p:spPr>
          <a:xfrm>
            <a:off x="457200" y="2209800"/>
            <a:ext cx="8229600" cy="2971800"/>
          </a:xfrm>
        </p:spPr>
        <p:txBody>
          <a:bodyPr/>
          <a:lstStyle/>
          <a:p>
            <a:pPr eaLnBrk="1" hangingPunct="1">
              <a:defRPr/>
            </a:pPr>
            <a:r>
              <a:rPr lang="en-US" sz="2800"/>
              <a:t>A depth-first search of a general directed graph from a given start vertex is  similar to that for trees. We visit the start vertex and then follow directed arcs as “deeply” as possible to visit the vertices reachable from it that have not already been visited, backtracking when necessary.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4981C2B1-BA13-463E-B276-06AA3A2667FD}"/>
              </a:ext>
            </a:extLst>
          </p:cNvPr>
          <p:cNvSpPr>
            <a:spLocks noGrp="1" noChangeArrowheads="1"/>
          </p:cNvSpPr>
          <p:nvPr>
            <p:ph type="body" idx="1"/>
          </p:nvPr>
        </p:nvSpPr>
        <p:spPr>
          <a:xfrm>
            <a:off x="228600" y="304800"/>
            <a:ext cx="8686800" cy="6248400"/>
          </a:xfrm>
        </p:spPr>
        <p:txBody>
          <a:bodyPr/>
          <a:lstStyle/>
          <a:p>
            <a:pPr eaLnBrk="1" hangingPunct="1">
              <a:defRPr/>
            </a:pPr>
            <a:r>
              <a:rPr lang="en-US" sz="2800"/>
              <a:t>For example, a DFS of a following digraph beginning at vertex A might first visit vertices A, B, F, I and H. we then backtrack to I, the last node visited on this search path, but no unvisited nodes are reachable from it. </a:t>
            </a:r>
          </a:p>
          <a:p>
            <a:pPr eaLnBrk="1" hangingPunct="1">
              <a:defRPr/>
            </a:pPr>
            <a:r>
              <a:rPr lang="en-US" sz="2800"/>
              <a:t>So we back track to F and from there visit G, from which we can reach vertices C and D ( as well as B F  I and H but they are already visited ).</a:t>
            </a:r>
          </a:p>
          <a:p>
            <a:pPr eaLnBrk="1" hangingPunct="1">
              <a:defRPr/>
            </a:pPr>
            <a:r>
              <a:rPr lang="en-US" sz="2800"/>
              <a:t>We backtrack to C but no unvisited node are reachable form it, so we backtrack G.</a:t>
            </a:r>
          </a:p>
          <a:p>
            <a:pPr eaLnBrk="1" hangingPunct="1">
              <a:defRPr/>
            </a:pPr>
            <a:r>
              <a:rPr lang="en-US" sz="2800"/>
              <a:t>Finding no unvisited nodes reachable form it, we backtrack to F and then to B; there are no unvisited nodes reachable from  either of these vertices.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080B9057-347D-4A53-9A63-C9A07BCF5E7C}"/>
              </a:ext>
            </a:extLst>
          </p:cNvPr>
          <p:cNvSpPr>
            <a:spLocks noGrp="1" noChangeArrowheads="1"/>
          </p:cNvSpPr>
          <p:nvPr>
            <p:ph type="body" idx="1"/>
          </p:nvPr>
        </p:nvSpPr>
        <p:spPr>
          <a:xfrm>
            <a:off x="457200" y="533400"/>
            <a:ext cx="8229600" cy="609600"/>
          </a:xfrm>
        </p:spPr>
        <p:txBody>
          <a:bodyPr/>
          <a:lstStyle/>
          <a:p>
            <a:pPr eaLnBrk="1" hangingPunct="1">
              <a:defRPr/>
            </a:pPr>
            <a:r>
              <a:rPr lang="en-US"/>
              <a:t>figure</a:t>
            </a:r>
          </a:p>
        </p:txBody>
      </p:sp>
      <p:sp>
        <p:nvSpPr>
          <p:cNvPr id="306179" name="Oval 3">
            <a:extLst>
              <a:ext uri="{FF2B5EF4-FFF2-40B4-BE49-F238E27FC236}">
                <a16:creationId xmlns:a16="http://schemas.microsoft.com/office/drawing/2014/main" id="{F9CA2277-A5CC-4304-BE3F-6C19ADDE0FD3}"/>
              </a:ext>
            </a:extLst>
          </p:cNvPr>
          <p:cNvSpPr>
            <a:spLocks noChangeArrowheads="1"/>
          </p:cNvSpPr>
          <p:nvPr/>
        </p:nvSpPr>
        <p:spPr bwMode="auto">
          <a:xfrm>
            <a:off x="2895600" y="35052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D</a:t>
            </a:r>
          </a:p>
        </p:txBody>
      </p:sp>
      <p:sp>
        <p:nvSpPr>
          <p:cNvPr id="306180" name="Oval 4">
            <a:extLst>
              <a:ext uri="{FF2B5EF4-FFF2-40B4-BE49-F238E27FC236}">
                <a16:creationId xmlns:a16="http://schemas.microsoft.com/office/drawing/2014/main" id="{0EE833E6-0DD3-486B-96F9-1937BB643032}"/>
              </a:ext>
            </a:extLst>
          </p:cNvPr>
          <p:cNvSpPr>
            <a:spLocks noChangeArrowheads="1"/>
          </p:cNvSpPr>
          <p:nvPr/>
        </p:nvSpPr>
        <p:spPr bwMode="auto">
          <a:xfrm>
            <a:off x="2895600" y="48006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E</a:t>
            </a:r>
          </a:p>
        </p:txBody>
      </p:sp>
      <p:sp>
        <p:nvSpPr>
          <p:cNvPr id="306181" name="Oval 5">
            <a:extLst>
              <a:ext uri="{FF2B5EF4-FFF2-40B4-BE49-F238E27FC236}">
                <a16:creationId xmlns:a16="http://schemas.microsoft.com/office/drawing/2014/main" id="{D541728A-8B3B-4602-9458-8B8A957A63C3}"/>
              </a:ext>
            </a:extLst>
          </p:cNvPr>
          <p:cNvSpPr>
            <a:spLocks noChangeArrowheads="1"/>
          </p:cNvSpPr>
          <p:nvPr/>
        </p:nvSpPr>
        <p:spPr bwMode="auto">
          <a:xfrm>
            <a:off x="4800600" y="41148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H</a:t>
            </a:r>
          </a:p>
        </p:txBody>
      </p:sp>
      <p:sp>
        <p:nvSpPr>
          <p:cNvPr id="306182" name="Oval 6">
            <a:extLst>
              <a:ext uri="{FF2B5EF4-FFF2-40B4-BE49-F238E27FC236}">
                <a16:creationId xmlns:a16="http://schemas.microsoft.com/office/drawing/2014/main" id="{10787E7E-0322-4BEE-B71F-752B8EB49F01}"/>
              </a:ext>
            </a:extLst>
          </p:cNvPr>
          <p:cNvSpPr>
            <a:spLocks noChangeArrowheads="1"/>
          </p:cNvSpPr>
          <p:nvPr/>
        </p:nvSpPr>
        <p:spPr bwMode="auto">
          <a:xfrm>
            <a:off x="2895600" y="16002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B</a:t>
            </a:r>
          </a:p>
        </p:txBody>
      </p:sp>
      <p:sp>
        <p:nvSpPr>
          <p:cNvPr id="306183" name="Oval 7">
            <a:extLst>
              <a:ext uri="{FF2B5EF4-FFF2-40B4-BE49-F238E27FC236}">
                <a16:creationId xmlns:a16="http://schemas.microsoft.com/office/drawing/2014/main" id="{C62066D6-C88B-4D22-8E05-8F62ACEECBB3}"/>
              </a:ext>
            </a:extLst>
          </p:cNvPr>
          <p:cNvSpPr>
            <a:spLocks noChangeArrowheads="1"/>
          </p:cNvSpPr>
          <p:nvPr/>
        </p:nvSpPr>
        <p:spPr bwMode="auto">
          <a:xfrm>
            <a:off x="4800600" y="16002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F</a:t>
            </a:r>
          </a:p>
        </p:txBody>
      </p:sp>
      <p:sp>
        <p:nvSpPr>
          <p:cNvPr id="306184" name="Oval 8">
            <a:extLst>
              <a:ext uri="{FF2B5EF4-FFF2-40B4-BE49-F238E27FC236}">
                <a16:creationId xmlns:a16="http://schemas.microsoft.com/office/drawing/2014/main" id="{801D66FA-DEE6-4651-AFA1-A979D6F63A73}"/>
              </a:ext>
            </a:extLst>
          </p:cNvPr>
          <p:cNvSpPr>
            <a:spLocks noChangeArrowheads="1"/>
          </p:cNvSpPr>
          <p:nvPr/>
        </p:nvSpPr>
        <p:spPr bwMode="auto">
          <a:xfrm>
            <a:off x="1295400" y="32766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A</a:t>
            </a:r>
          </a:p>
        </p:txBody>
      </p:sp>
      <p:sp>
        <p:nvSpPr>
          <p:cNvPr id="306185" name="Oval 9">
            <a:extLst>
              <a:ext uri="{FF2B5EF4-FFF2-40B4-BE49-F238E27FC236}">
                <a16:creationId xmlns:a16="http://schemas.microsoft.com/office/drawing/2014/main" id="{562B5833-AEAF-4521-94C7-1AF7863A7303}"/>
              </a:ext>
            </a:extLst>
          </p:cNvPr>
          <p:cNvSpPr>
            <a:spLocks noChangeArrowheads="1"/>
          </p:cNvSpPr>
          <p:nvPr/>
        </p:nvSpPr>
        <p:spPr bwMode="auto">
          <a:xfrm>
            <a:off x="4724400" y="26670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G</a:t>
            </a:r>
          </a:p>
        </p:txBody>
      </p:sp>
      <p:sp>
        <p:nvSpPr>
          <p:cNvPr id="306186" name="Oval 10">
            <a:extLst>
              <a:ext uri="{FF2B5EF4-FFF2-40B4-BE49-F238E27FC236}">
                <a16:creationId xmlns:a16="http://schemas.microsoft.com/office/drawing/2014/main" id="{B031C071-D198-4C80-8BE6-18486861E775}"/>
              </a:ext>
            </a:extLst>
          </p:cNvPr>
          <p:cNvSpPr>
            <a:spLocks noChangeArrowheads="1"/>
          </p:cNvSpPr>
          <p:nvPr/>
        </p:nvSpPr>
        <p:spPr bwMode="auto">
          <a:xfrm>
            <a:off x="2971800" y="26670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C</a:t>
            </a:r>
          </a:p>
        </p:txBody>
      </p:sp>
      <p:sp>
        <p:nvSpPr>
          <p:cNvPr id="306187" name="Oval 11">
            <a:extLst>
              <a:ext uri="{FF2B5EF4-FFF2-40B4-BE49-F238E27FC236}">
                <a16:creationId xmlns:a16="http://schemas.microsoft.com/office/drawing/2014/main" id="{1C47B2AE-B2A2-464E-BC9F-F06165B30AB9}"/>
              </a:ext>
            </a:extLst>
          </p:cNvPr>
          <p:cNvSpPr>
            <a:spLocks noChangeArrowheads="1"/>
          </p:cNvSpPr>
          <p:nvPr/>
        </p:nvSpPr>
        <p:spPr bwMode="auto">
          <a:xfrm>
            <a:off x="6172200" y="33528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I</a:t>
            </a:r>
          </a:p>
        </p:txBody>
      </p:sp>
      <p:sp>
        <p:nvSpPr>
          <p:cNvPr id="27660" name="Line 12">
            <a:extLst>
              <a:ext uri="{FF2B5EF4-FFF2-40B4-BE49-F238E27FC236}">
                <a16:creationId xmlns:a16="http://schemas.microsoft.com/office/drawing/2014/main" id="{14C8B8B7-1135-45E0-83A2-FF2078F8CAF0}"/>
              </a:ext>
            </a:extLst>
          </p:cNvPr>
          <p:cNvSpPr>
            <a:spLocks noChangeShapeType="1"/>
          </p:cNvSpPr>
          <p:nvPr/>
        </p:nvSpPr>
        <p:spPr bwMode="auto">
          <a:xfrm flipV="1">
            <a:off x="1676400" y="1981200"/>
            <a:ext cx="1219200" cy="13716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1" name="Line 13">
            <a:extLst>
              <a:ext uri="{FF2B5EF4-FFF2-40B4-BE49-F238E27FC236}">
                <a16:creationId xmlns:a16="http://schemas.microsoft.com/office/drawing/2014/main" id="{355CC08E-960D-4061-882D-9AE3DD680CE8}"/>
              </a:ext>
            </a:extLst>
          </p:cNvPr>
          <p:cNvSpPr>
            <a:spLocks noChangeShapeType="1"/>
          </p:cNvSpPr>
          <p:nvPr/>
        </p:nvSpPr>
        <p:spPr bwMode="auto">
          <a:xfrm>
            <a:off x="5257800" y="1905000"/>
            <a:ext cx="990600" cy="15240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2" name="Line 14">
            <a:extLst>
              <a:ext uri="{FF2B5EF4-FFF2-40B4-BE49-F238E27FC236}">
                <a16:creationId xmlns:a16="http://schemas.microsoft.com/office/drawing/2014/main" id="{AEDF295D-6249-4F78-9E5D-567E71648C57}"/>
              </a:ext>
            </a:extLst>
          </p:cNvPr>
          <p:cNvSpPr>
            <a:spLocks noChangeShapeType="1"/>
          </p:cNvSpPr>
          <p:nvPr/>
        </p:nvSpPr>
        <p:spPr bwMode="auto">
          <a:xfrm>
            <a:off x="1752600" y="3581400"/>
            <a:ext cx="1066800" cy="762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3" name="Line 15">
            <a:extLst>
              <a:ext uri="{FF2B5EF4-FFF2-40B4-BE49-F238E27FC236}">
                <a16:creationId xmlns:a16="http://schemas.microsoft.com/office/drawing/2014/main" id="{92B2D951-B3A9-405F-9F90-0C0C0CF40111}"/>
              </a:ext>
            </a:extLst>
          </p:cNvPr>
          <p:cNvSpPr>
            <a:spLocks noChangeShapeType="1"/>
          </p:cNvSpPr>
          <p:nvPr/>
        </p:nvSpPr>
        <p:spPr bwMode="auto">
          <a:xfrm flipV="1">
            <a:off x="3352800" y="1752600"/>
            <a:ext cx="1447800" cy="1524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4" name="Line 16">
            <a:extLst>
              <a:ext uri="{FF2B5EF4-FFF2-40B4-BE49-F238E27FC236}">
                <a16:creationId xmlns:a16="http://schemas.microsoft.com/office/drawing/2014/main" id="{5F322FE5-F4B6-428F-A345-C3C025201B95}"/>
              </a:ext>
            </a:extLst>
          </p:cNvPr>
          <p:cNvSpPr>
            <a:spLocks noChangeShapeType="1"/>
          </p:cNvSpPr>
          <p:nvPr/>
        </p:nvSpPr>
        <p:spPr bwMode="auto">
          <a:xfrm flipV="1">
            <a:off x="3048000" y="2057400"/>
            <a:ext cx="76200" cy="6858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5" name="Line 17">
            <a:extLst>
              <a:ext uri="{FF2B5EF4-FFF2-40B4-BE49-F238E27FC236}">
                <a16:creationId xmlns:a16="http://schemas.microsoft.com/office/drawing/2014/main" id="{459E8134-C277-4202-A869-0D44B7BFBED8}"/>
              </a:ext>
            </a:extLst>
          </p:cNvPr>
          <p:cNvSpPr>
            <a:spLocks noChangeShapeType="1"/>
          </p:cNvSpPr>
          <p:nvPr/>
        </p:nvSpPr>
        <p:spPr bwMode="auto">
          <a:xfrm flipH="1">
            <a:off x="4953000" y="2133600"/>
            <a:ext cx="76200" cy="4572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6" name="Line 18">
            <a:extLst>
              <a:ext uri="{FF2B5EF4-FFF2-40B4-BE49-F238E27FC236}">
                <a16:creationId xmlns:a16="http://schemas.microsoft.com/office/drawing/2014/main" id="{C1060544-972E-44CD-8097-65050BD34D98}"/>
              </a:ext>
            </a:extLst>
          </p:cNvPr>
          <p:cNvSpPr>
            <a:spLocks noChangeShapeType="1"/>
          </p:cNvSpPr>
          <p:nvPr/>
        </p:nvSpPr>
        <p:spPr bwMode="auto">
          <a:xfrm flipH="1" flipV="1">
            <a:off x="3352800" y="2895600"/>
            <a:ext cx="1371600" cy="1588"/>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7" name="Line 19">
            <a:extLst>
              <a:ext uri="{FF2B5EF4-FFF2-40B4-BE49-F238E27FC236}">
                <a16:creationId xmlns:a16="http://schemas.microsoft.com/office/drawing/2014/main" id="{2C115DC2-F98B-4CFA-A6D4-E831DAC5213A}"/>
              </a:ext>
            </a:extLst>
          </p:cNvPr>
          <p:cNvSpPr>
            <a:spLocks noChangeShapeType="1"/>
          </p:cNvSpPr>
          <p:nvPr/>
        </p:nvSpPr>
        <p:spPr bwMode="auto">
          <a:xfrm flipH="1" flipV="1">
            <a:off x="3276600" y="1981200"/>
            <a:ext cx="1600200" cy="6858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8" name="Line 20">
            <a:extLst>
              <a:ext uri="{FF2B5EF4-FFF2-40B4-BE49-F238E27FC236}">
                <a16:creationId xmlns:a16="http://schemas.microsoft.com/office/drawing/2014/main" id="{C8DBEC96-3052-44FD-AAC8-C50D7638C8F3}"/>
              </a:ext>
            </a:extLst>
          </p:cNvPr>
          <p:cNvSpPr>
            <a:spLocks noChangeShapeType="1"/>
          </p:cNvSpPr>
          <p:nvPr/>
        </p:nvSpPr>
        <p:spPr bwMode="auto">
          <a:xfrm>
            <a:off x="1676400" y="3733800"/>
            <a:ext cx="1295400" cy="12192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9" name="Line 21">
            <a:extLst>
              <a:ext uri="{FF2B5EF4-FFF2-40B4-BE49-F238E27FC236}">
                <a16:creationId xmlns:a16="http://schemas.microsoft.com/office/drawing/2014/main" id="{94088788-AB08-4655-B3F6-CDC1FA574AA5}"/>
              </a:ext>
            </a:extLst>
          </p:cNvPr>
          <p:cNvSpPr>
            <a:spLocks noChangeShapeType="1"/>
          </p:cNvSpPr>
          <p:nvPr/>
        </p:nvSpPr>
        <p:spPr bwMode="auto">
          <a:xfrm flipV="1">
            <a:off x="3352800" y="4495800"/>
            <a:ext cx="1524000" cy="3810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0" name="Line 22">
            <a:extLst>
              <a:ext uri="{FF2B5EF4-FFF2-40B4-BE49-F238E27FC236}">
                <a16:creationId xmlns:a16="http://schemas.microsoft.com/office/drawing/2014/main" id="{31100AD4-3363-4785-84F8-CD086ED7CECB}"/>
              </a:ext>
            </a:extLst>
          </p:cNvPr>
          <p:cNvSpPr>
            <a:spLocks noChangeShapeType="1"/>
          </p:cNvSpPr>
          <p:nvPr/>
        </p:nvSpPr>
        <p:spPr bwMode="auto">
          <a:xfrm>
            <a:off x="3352800" y="3886200"/>
            <a:ext cx="1447800" cy="2286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1" name="Line 23">
            <a:extLst>
              <a:ext uri="{FF2B5EF4-FFF2-40B4-BE49-F238E27FC236}">
                <a16:creationId xmlns:a16="http://schemas.microsoft.com/office/drawing/2014/main" id="{45FD7858-D5BA-4B66-9429-EC414C0EF448}"/>
              </a:ext>
            </a:extLst>
          </p:cNvPr>
          <p:cNvSpPr>
            <a:spLocks noChangeShapeType="1"/>
          </p:cNvSpPr>
          <p:nvPr/>
        </p:nvSpPr>
        <p:spPr bwMode="auto">
          <a:xfrm flipH="1">
            <a:off x="3200400" y="3048000"/>
            <a:ext cx="152400" cy="4572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2" name="Line 24">
            <a:extLst>
              <a:ext uri="{FF2B5EF4-FFF2-40B4-BE49-F238E27FC236}">
                <a16:creationId xmlns:a16="http://schemas.microsoft.com/office/drawing/2014/main" id="{A254304D-C13D-4373-A074-53663186C1A5}"/>
              </a:ext>
            </a:extLst>
          </p:cNvPr>
          <p:cNvSpPr>
            <a:spLocks noChangeShapeType="1"/>
          </p:cNvSpPr>
          <p:nvPr/>
        </p:nvSpPr>
        <p:spPr bwMode="auto">
          <a:xfrm flipH="1">
            <a:off x="5257800" y="3810000"/>
            <a:ext cx="914400" cy="3810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3" name="Line 25">
            <a:extLst>
              <a:ext uri="{FF2B5EF4-FFF2-40B4-BE49-F238E27FC236}">
                <a16:creationId xmlns:a16="http://schemas.microsoft.com/office/drawing/2014/main" id="{8F18C9AE-9C0E-45DC-A831-7E447647089F}"/>
              </a:ext>
            </a:extLst>
          </p:cNvPr>
          <p:cNvSpPr>
            <a:spLocks noChangeShapeType="1"/>
          </p:cNvSpPr>
          <p:nvPr/>
        </p:nvSpPr>
        <p:spPr bwMode="auto">
          <a:xfrm flipH="1" flipV="1">
            <a:off x="2971800" y="3048000"/>
            <a:ext cx="76200" cy="5334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a:extLst>
              <a:ext uri="{FF2B5EF4-FFF2-40B4-BE49-F238E27FC236}">
                <a16:creationId xmlns:a16="http://schemas.microsoft.com/office/drawing/2014/main" id="{5A05F3C3-447B-438C-AF51-0E75F0E06752}"/>
              </a:ext>
            </a:extLst>
          </p:cNvPr>
          <p:cNvSpPr>
            <a:spLocks noGrp="1" noChangeArrowheads="1"/>
          </p:cNvSpPr>
          <p:nvPr>
            <p:ph type="body" idx="1"/>
          </p:nvPr>
        </p:nvSpPr>
        <p:spPr>
          <a:xfrm>
            <a:off x="457200" y="457200"/>
            <a:ext cx="8229600" cy="5638800"/>
          </a:xfrm>
        </p:spPr>
        <p:txBody>
          <a:bodyPr/>
          <a:lstStyle/>
          <a:p>
            <a:pPr eaLnBrk="1" hangingPunct="1">
              <a:defRPr/>
            </a:pPr>
            <a:r>
              <a:rPr lang="en-US" sz="2800"/>
              <a:t>Finally, we backtrack to A, form which we can reach the last unvisited node  E. </a:t>
            </a:r>
          </a:p>
          <a:p>
            <a:pPr eaLnBrk="1" hangingPunct="1">
              <a:defRPr/>
            </a:pPr>
            <a:r>
              <a:rPr lang="en-US" sz="2800"/>
              <a:t>So we have visited the vertices in the order</a:t>
            </a:r>
          </a:p>
          <a:p>
            <a:pPr eaLnBrk="1" hangingPunct="1">
              <a:buFont typeface="Wingdings" panose="05000000000000000000" pitchFamily="2" charset="2"/>
              <a:buNone/>
              <a:defRPr/>
            </a:pPr>
            <a:r>
              <a:rPr lang="en-US" sz="2800"/>
              <a:t>			</a:t>
            </a:r>
            <a:r>
              <a:rPr lang="en-US" sz="2800">
                <a:solidFill>
                  <a:srgbClr val="FFFF99"/>
                </a:solidFill>
              </a:rPr>
              <a:t>A  B  F  I   H  G   C  D  E</a:t>
            </a:r>
          </a:p>
          <a:p>
            <a:pPr eaLnBrk="1" hangingPunct="1">
              <a:defRPr/>
            </a:pPr>
            <a:r>
              <a:rPr lang="en-US" sz="2800"/>
              <a:t>If we start DFS from some vertices, we may not be able to reach all of the other vertices. For example, a DFS starting at B will visit the vertices </a:t>
            </a:r>
          </a:p>
          <a:p>
            <a:pPr eaLnBrk="1" hangingPunct="1">
              <a:buFont typeface="Wingdings" panose="05000000000000000000" pitchFamily="2" charset="2"/>
              <a:buNone/>
              <a:defRPr/>
            </a:pPr>
            <a:r>
              <a:rPr lang="en-US" sz="2800"/>
              <a:t>			</a:t>
            </a:r>
            <a:r>
              <a:rPr lang="en-US" sz="2800">
                <a:solidFill>
                  <a:srgbClr val="FFFF99"/>
                </a:solidFill>
              </a:rPr>
              <a:t>B   F   I  H   G  C  D</a:t>
            </a:r>
          </a:p>
          <a:p>
            <a:pPr eaLnBrk="1" hangingPunct="1">
              <a:buFont typeface="Wingdings" panose="05000000000000000000" pitchFamily="2" charset="2"/>
              <a:buNone/>
              <a:defRPr/>
            </a:pPr>
            <a:r>
              <a:rPr lang="en-US" sz="2800"/>
              <a:t>    but we </a:t>
            </a:r>
            <a:r>
              <a:rPr lang="en-US" sz="2800">
                <a:solidFill>
                  <a:srgbClr val="FFFF99"/>
                </a:solidFill>
              </a:rPr>
              <a:t>cannot</a:t>
            </a:r>
            <a:r>
              <a:rPr lang="en-US" sz="2800"/>
              <a:t> reach vertices </a:t>
            </a:r>
            <a:r>
              <a:rPr lang="en-US" sz="2800">
                <a:solidFill>
                  <a:srgbClr val="FFFF99"/>
                </a:solidFill>
              </a:rPr>
              <a:t>A</a:t>
            </a:r>
            <a:r>
              <a:rPr lang="en-US" sz="2800"/>
              <a:t> and </a:t>
            </a:r>
            <a:r>
              <a:rPr lang="en-US" sz="2800">
                <a:solidFill>
                  <a:srgbClr val="FFFF99"/>
                </a:solidFill>
              </a:rPr>
              <a:t>E</a:t>
            </a:r>
            <a:r>
              <a:rPr lang="en-US" sz="280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283531BF-D14A-4FE7-9AC0-7E2E0E0FBB84}"/>
              </a:ext>
            </a:extLst>
          </p:cNvPr>
          <p:cNvSpPr>
            <a:spLocks noGrp="1" noChangeArrowheads="1"/>
          </p:cNvSpPr>
          <p:nvPr>
            <p:ph type="title"/>
          </p:nvPr>
        </p:nvSpPr>
        <p:spPr/>
        <p:txBody>
          <a:bodyPr/>
          <a:lstStyle/>
          <a:p>
            <a:pPr eaLnBrk="1" hangingPunct="1">
              <a:defRPr/>
            </a:pPr>
            <a:r>
              <a:rPr lang="en-US">
                <a:solidFill>
                  <a:schemeClr val="folHlink"/>
                </a:solidFill>
              </a:rPr>
              <a:t>Breath-First Search</a:t>
            </a:r>
          </a:p>
        </p:txBody>
      </p:sp>
      <p:sp>
        <p:nvSpPr>
          <p:cNvPr id="308227" name="Rectangle 3">
            <a:extLst>
              <a:ext uri="{FF2B5EF4-FFF2-40B4-BE49-F238E27FC236}">
                <a16:creationId xmlns:a16="http://schemas.microsoft.com/office/drawing/2014/main" id="{F7109452-F7A7-4AC0-B892-B8126D817021}"/>
              </a:ext>
            </a:extLst>
          </p:cNvPr>
          <p:cNvSpPr>
            <a:spLocks noGrp="1" noChangeArrowheads="1"/>
          </p:cNvSpPr>
          <p:nvPr>
            <p:ph type="body" idx="1"/>
          </p:nvPr>
        </p:nvSpPr>
        <p:spPr>
          <a:xfrm>
            <a:off x="457200" y="1600200"/>
            <a:ext cx="8229600" cy="1295400"/>
          </a:xfrm>
        </p:spPr>
        <p:txBody>
          <a:bodyPr/>
          <a:lstStyle/>
          <a:p>
            <a:pPr eaLnBrk="1" hangingPunct="1">
              <a:defRPr/>
            </a:pPr>
            <a:r>
              <a:rPr lang="en-US"/>
              <a:t>In a Breath</a:t>
            </a:r>
            <a:r>
              <a:rPr lang="en-US">
                <a:solidFill>
                  <a:schemeClr val="folHlink"/>
                </a:solidFill>
              </a:rPr>
              <a:t>-First Search of the preceding directed graph is as follows.</a:t>
            </a:r>
          </a:p>
        </p:txBody>
      </p:sp>
      <p:sp>
        <p:nvSpPr>
          <p:cNvPr id="308228" name="Oval 4">
            <a:extLst>
              <a:ext uri="{FF2B5EF4-FFF2-40B4-BE49-F238E27FC236}">
                <a16:creationId xmlns:a16="http://schemas.microsoft.com/office/drawing/2014/main" id="{E4AA0DAB-8A63-4A65-8CA3-DCE7F6E39967}"/>
              </a:ext>
            </a:extLst>
          </p:cNvPr>
          <p:cNvSpPr>
            <a:spLocks noChangeArrowheads="1"/>
          </p:cNvSpPr>
          <p:nvPr/>
        </p:nvSpPr>
        <p:spPr bwMode="auto">
          <a:xfrm>
            <a:off x="3352800" y="48006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D</a:t>
            </a:r>
          </a:p>
        </p:txBody>
      </p:sp>
      <p:sp>
        <p:nvSpPr>
          <p:cNvPr id="308229" name="Oval 5">
            <a:extLst>
              <a:ext uri="{FF2B5EF4-FFF2-40B4-BE49-F238E27FC236}">
                <a16:creationId xmlns:a16="http://schemas.microsoft.com/office/drawing/2014/main" id="{1003B44F-2FCD-4F22-970D-A2699C72EC1B}"/>
              </a:ext>
            </a:extLst>
          </p:cNvPr>
          <p:cNvSpPr>
            <a:spLocks noChangeArrowheads="1"/>
          </p:cNvSpPr>
          <p:nvPr/>
        </p:nvSpPr>
        <p:spPr bwMode="auto">
          <a:xfrm>
            <a:off x="3352800" y="60960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E</a:t>
            </a:r>
          </a:p>
        </p:txBody>
      </p:sp>
      <p:sp>
        <p:nvSpPr>
          <p:cNvPr id="308230" name="Oval 6">
            <a:extLst>
              <a:ext uri="{FF2B5EF4-FFF2-40B4-BE49-F238E27FC236}">
                <a16:creationId xmlns:a16="http://schemas.microsoft.com/office/drawing/2014/main" id="{3F044760-C4FD-4480-8FC8-6AD45DC70EE1}"/>
              </a:ext>
            </a:extLst>
          </p:cNvPr>
          <p:cNvSpPr>
            <a:spLocks noChangeArrowheads="1"/>
          </p:cNvSpPr>
          <p:nvPr/>
        </p:nvSpPr>
        <p:spPr bwMode="auto">
          <a:xfrm>
            <a:off x="5257800" y="54102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H</a:t>
            </a:r>
          </a:p>
        </p:txBody>
      </p:sp>
      <p:sp>
        <p:nvSpPr>
          <p:cNvPr id="308231" name="Oval 7">
            <a:extLst>
              <a:ext uri="{FF2B5EF4-FFF2-40B4-BE49-F238E27FC236}">
                <a16:creationId xmlns:a16="http://schemas.microsoft.com/office/drawing/2014/main" id="{7580C34A-9C32-4B63-9591-13F070D454EE}"/>
              </a:ext>
            </a:extLst>
          </p:cNvPr>
          <p:cNvSpPr>
            <a:spLocks noChangeArrowheads="1"/>
          </p:cNvSpPr>
          <p:nvPr/>
        </p:nvSpPr>
        <p:spPr bwMode="auto">
          <a:xfrm>
            <a:off x="3352800" y="28956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B</a:t>
            </a:r>
          </a:p>
        </p:txBody>
      </p:sp>
      <p:sp>
        <p:nvSpPr>
          <p:cNvPr id="308232" name="Oval 8">
            <a:extLst>
              <a:ext uri="{FF2B5EF4-FFF2-40B4-BE49-F238E27FC236}">
                <a16:creationId xmlns:a16="http://schemas.microsoft.com/office/drawing/2014/main" id="{B1A35646-5171-4FA8-A4E6-341146034EB1}"/>
              </a:ext>
            </a:extLst>
          </p:cNvPr>
          <p:cNvSpPr>
            <a:spLocks noChangeArrowheads="1"/>
          </p:cNvSpPr>
          <p:nvPr/>
        </p:nvSpPr>
        <p:spPr bwMode="auto">
          <a:xfrm>
            <a:off x="5257800" y="28956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F</a:t>
            </a:r>
          </a:p>
        </p:txBody>
      </p:sp>
      <p:sp>
        <p:nvSpPr>
          <p:cNvPr id="308233" name="Oval 9">
            <a:extLst>
              <a:ext uri="{FF2B5EF4-FFF2-40B4-BE49-F238E27FC236}">
                <a16:creationId xmlns:a16="http://schemas.microsoft.com/office/drawing/2014/main" id="{0D62F423-4BBA-4443-A30A-89A49283EAC6}"/>
              </a:ext>
            </a:extLst>
          </p:cNvPr>
          <p:cNvSpPr>
            <a:spLocks noChangeArrowheads="1"/>
          </p:cNvSpPr>
          <p:nvPr/>
        </p:nvSpPr>
        <p:spPr bwMode="auto">
          <a:xfrm>
            <a:off x="1752600" y="45720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A</a:t>
            </a:r>
          </a:p>
        </p:txBody>
      </p:sp>
      <p:sp>
        <p:nvSpPr>
          <p:cNvPr id="308234" name="Oval 10">
            <a:extLst>
              <a:ext uri="{FF2B5EF4-FFF2-40B4-BE49-F238E27FC236}">
                <a16:creationId xmlns:a16="http://schemas.microsoft.com/office/drawing/2014/main" id="{B66D41D2-E8A2-4A87-9D71-7CA2139F0077}"/>
              </a:ext>
            </a:extLst>
          </p:cNvPr>
          <p:cNvSpPr>
            <a:spLocks noChangeArrowheads="1"/>
          </p:cNvSpPr>
          <p:nvPr/>
        </p:nvSpPr>
        <p:spPr bwMode="auto">
          <a:xfrm>
            <a:off x="5181600" y="39624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G</a:t>
            </a:r>
          </a:p>
        </p:txBody>
      </p:sp>
      <p:sp>
        <p:nvSpPr>
          <p:cNvPr id="308235" name="Oval 11">
            <a:extLst>
              <a:ext uri="{FF2B5EF4-FFF2-40B4-BE49-F238E27FC236}">
                <a16:creationId xmlns:a16="http://schemas.microsoft.com/office/drawing/2014/main" id="{C4E58E90-DAC7-4FBD-B333-E8980707CCCB}"/>
              </a:ext>
            </a:extLst>
          </p:cNvPr>
          <p:cNvSpPr>
            <a:spLocks noChangeArrowheads="1"/>
          </p:cNvSpPr>
          <p:nvPr/>
        </p:nvSpPr>
        <p:spPr bwMode="auto">
          <a:xfrm>
            <a:off x="3429000" y="39624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C</a:t>
            </a:r>
          </a:p>
        </p:txBody>
      </p:sp>
      <p:sp>
        <p:nvSpPr>
          <p:cNvPr id="308236" name="Oval 12">
            <a:extLst>
              <a:ext uri="{FF2B5EF4-FFF2-40B4-BE49-F238E27FC236}">
                <a16:creationId xmlns:a16="http://schemas.microsoft.com/office/drawing/2014/main" id="{AA83E3B9-7AB9-4003-8809-D0209FA7D873}"/>
              </a:ext>
            </a:extLst>
          </p:cNvPr>
          <p:cNvSpPr>
            <a:spLocks noChangeArrowheads="1"/>
          </p:cNvSpPr>
          <p:nvPr/>
        </p:nvSpPr>
        <p:spPr bwMode="auto">
          <a:xfrm>
            <a:off x="6629400" y="4648200"/>
            <a:ext cx="457200" cy="457200"/>
          </a:xfrm>
          <a:prstGeom prst="ellipse">
            <a:avLst/>
          </a:prstGeom>
          <a:noFill/>
          <a:ln w="9525" algn="ctr">
            <a:solidFill>
              <a:srgbClr val="FFFF00"/>
            </a:solidFill>
            <a:round/>
            <a:headEnd/>
            <a:tailEnd/>
          </a:ln>
          <a:effectLst/>
        </p:spPr>
        <p:txBody>
          <a:bodyPr wrap="none" anchor="ctr"/>
          <a:lstStyle/>
          <a:p>
            <a:pPr marL="2857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I</a:t>
            </a:r>
          </a:p>
        </p:txBody>
      </p:sp>
      <p:sp>
        <p:nvSpPr>
          <p:cNvPr id="29709" name="Line 13">
            <a:extLst>
              <a:ext uri="{FF2B5EF4-FFF2-40B4-BE49-F238E27FC236}">
                <a16:creationId xmlns:a16="http://schemas.microsoft.com/office/drawing/2014/main" id="{8FADF527-CD91-48BE-AD83-17C5F26D2637}"/>
              </a:ext>
            </a:extLst>
          </p:cNvPr>
          <p:cNvSpPr>
            <a:spLocks noChangeShapeType="1"/>
          </p:cNvSpPr>
          <p:nvPr/>
        </p:nvSpPr>
        <p:spPr bwMode="auto">
          <a:xfrm flipV="1">
            <a:off x="2133600" y="3276600"/>
            <a:ext cx="1219200" cy="13716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0" name="Line 14">
            <a:extLst>
              <a:ext uri="{FF2B5EF4-FFF2-40B4-BE49-F238E27FC236}">
                <a16:creationId xmlns:a16="http://schemas.microsoft.com/office/drawing/2014/main" id="{829E684B-A0D8-4165-944C-44B3A7A7DE52}"/>
              </a:ext>
            </a:extLst>
          </p:cNvPr>
          <p:cNvSpPr>
            <a:spLocks noChangeShapeType="1"/>
          </p:cNvSpPr>
          <p:nvPr/>
        </p:nvSpPr>
        <p:spPr bwMode="auto">
          <a:xfrm>
            <a:off x="5715000" y="3200400"/>
            <a:ext cx="990600" cy="15240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1" name="Line 15">
            <a:extLst>
              <a:ext uri="{FF2B5EF4-FFF2-40B4-BE49-F238E27FC236}">
                <a16:creationId xmlns:a16="http://schemas.microsoft.com/office/drawing/2014/main" id="{EE676FC9-7FD7-41C3-A2F7-C46BEAE460A9}"/>
              </a:ext>
            </a:extLst>
          </p:cNvPr>
          <p:cNvSpPr>
            <a:spLocks noChangeShapeType="1"/>
          </p:cNvSpPr>
          <p:nvPr/>
        </p:nvSpPr>
        <p:spPr bwMode="auto">
          <a:xfrm>
            <a:off x="2209800" y="4876800"/>
            <a:ext cx="1066800" cy="762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2" name="Line 16">
            <a:extLst>
              <a:ext uri="{FF2B5EF4-FFF2-40B4-BE49-F238E27FC236}">
                <a16:creationId xmlns:a16="http://schemas.microsoft.com/office/drawing/2014/main" id="{D57332E7-AF83-45CE-B5BF-18DF8BB8CE4A}"/>
              </a:ext>
            </a:extLst>
          </p:cNvPr>
          <p:cNvSpPr>
            <a:spLocks noChangeShapeType="1"/>
          </p:cNvSpPr>
          <p:nvPr/>
        </p:nvSpPr>
        <p:spPr bwMode="auto">
          <a:xfrm flipV="1">
            <a:off x="3810000" y="3048000"/>
            <a:ext cx="1447800" cy="1524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3" name="Line 17">
            <a:extLst>
              <a:ext uri="{FF2B5EF4-FFF2-40B4-BE49-F238E27FC236}">
                <a16:creationId xmlns:a16="http://schemas.microsoft.com/office/drawing/2014/main" id="{1E463468-6733-42F5-8062-8B653DC09DAE}"/>
              </a:ext>
            </a:extLst>
          </p:cNvPr>
          <p:cNvSpPr>
            <a:spLocks noChangeShapeType="1"/>
          </p:cNvSpPr>
          <p:nvPr/>
        </p:nvSpPr>
        <p:spPr bwMode="auto">
          <a:xfrm flipV="1">
            <a:off x="3505200" y="3352800"/>
            <a:ext cx="76200" cy="6858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4" name="Line 18">
            <a:extLst>
              <a:ext uri="{FF2B5EF4-FFF2-40B4-BE49-F238E27FC236}">
                <a16:creationId xmlns:a16="http://schemas.microsoft.com/office/drawing/2014/main" id="{A1C6E980-B2CE-4578-B630-CE6C2D880691}"/>
              </a:ext>
            </a:extLst>
          </p:cNvPr>
          <p:cNvSpPr>
            <a:spLocks noChangeShapeType="1"/>
          </p:cNvSpPr>
          <p:nvPr/>
        </p:nvSpPr>
        <p:spPr bwMode="auto">
          <a:xfrm flipH="1">
            <a:off x="5410200" y="3429000"/>
            <a:ext cx="76200" cy="4572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5" name="Line 19">
            <a:extLst>
              <a:ext uri="{FF2B5EF4-FFF2-40B4-BE49-F238E27FC236}">
                <a16:creationId xmlns:a16="http://schemas.microsoft.com/office/drawing/2014/main" id="{D7E95AA1-ABFF-419B-88A7-2548BA7EEFF3}"/>
              </a:ext>
            </a:extLst>
          </p:cNvPr>
          <p:cNvSpPr>
            <a:spLocks noChangeShapeType="1"/>
          </p:cNvSpPr>
          <p:nvPr/>
        </p:nvSpPr>
        <p:spPr bwMode="auto">
          <a:xfrm flipH="1" flipV="1">
            <a:off x="3810000" y="4191000"/>
            <a:ext cx="1371600" cy="1588"/>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6" name="Line 20">
            <a:extLst>
              <a:ext uri="{FF2B5EF4-FFF2-40B4-BE49-F238E27FC236}">
                <a16:creationId xmlns:a16="http://schemas.microsoft.com/office/drawing/2014/main" id="{8E0984E1-15B6-4064-BAF2-222D979F52A1}"/>
              </a:ext>
            </a:extLst>
          </p:cNvPr>
          <p:cNvSpPr>
            <a:spLocks noChangeShapeType="1"/>
          </p:cNvSpPr>
          <p:nvPr/>
        </p:nvSpPr>
        <p:spPr bwMode="auto">
          <a:xfrm flipH="1" flipV="1">
            <a:off x="3733800" y="3276600"/>
            <a:ext cx="1600200" cy="6858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7" name="Line 21">
            <a:extLst>
              <a:ext uri="{FF2B5EF4-FFF2-40B4-BE49-F238E27FC236}">
                <a16:creationId xmlns:a16="http://schemas.microsoft.com/office/drawing/2014/main" id="{79C98683-8F11-456F-8710-0B5F6D59475F}"/>
              </a:ext>
            </a:extLst>
          </p:cNvPr>
          <p:cNvSpPr>
            <a:spLocks noChangeShapeType="1"/>
          </p:cNvSpPr>
          <p:nvPr/>
        </p:nvSpPr>
        <p:spPr bwMode="auto">
          <a:xfrm>
            <a:off x="2133600" y="5029200"/>
            <a:ext cx="1295400" cy="12192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8" name="Line 22">
            <a:extLst>
              <a:ext uri="{FF2B5EF4-FFF2-40B4-BE49-F238E27FC236}">
                <a16:creationId xmlns:a16="http://schemas.microsoft.com/office/drawing/2014/main" id="{44312C45-6BDD-4E93-B52C-C218BD68A0A5}"/>
              </a:ext>
            </a:extLst>
          </p:cNvPr>
          <p:cNvSpPr>
            <a:spLocks noChangeShapeType="1"/>
          </p:cNvSpPr>
          <p:nvPr/>
        </p:nvSpPr>
        <p:spPr bwMode="auto">
          <a:xfrm flipV="1">
            <a:off x="3810000" y="5791200"/>
            <a:ext cx="1524000" cy="3810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9" name="Line 23">
            <a:extLst>
              <a:ext uri="{FF2B5EF4-FFF2-40B4-BE49-F238E27FC236}">
                <a16:creationId xmlns:a16="http://schemas.microsoft.com/office/drawing/2014/main" id="{7245ADFA-1D6C-466A-83A1-E363241C3B0C}"/>
              </a:ext>
            </a:extLst>
          </p:cNvPr>
          <p:cNvSpPr>
            <a:spLocks noChangeShapeType="1"/>
          </p:cNvSpPr>
          <p:nvPr/>
        </p:nvSpPr>
        <p:spPr bwMode="auto">
          <a:xfrm>
            <a:off x="3810000" y="5181600"/>
            <a:ext cx="1447800" cy="2286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0" name="Line 24">
            <a:extLst>
              <a:ext uri="{FF2B5EF4-FFF2-40B4-BE49-F238E27FC236}">
                <a16:creationId xmlns:a16="http://schemas.microsoft.com/office/drawing/2014/main" id="{FFF01675-D021-4AD5-8CBF-BD9281F8476B}"/>
              </a:ext>
            </a:extLst>
          </p:cNvPr>
          <p:cNvSpPr>
            <a:spLocks noChangeShapeType="1"/>
          </p:cNvSpPr>
          <p:nvPr/>
        </p:nvSpPr>
        <p:spPr bwMode="auto">
          <a:xfrm flipH="1">
            <a:off x="3657600" y="4343400"/>
            <a:ext cx="152400" cy="4572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1" name="Line 25">
            <a:extLst>
              <a:ext uri="{FF2B5EF4-FFF2-40B4-BE49-F238E27FC236}">
                <a16:creationId xmlns:a16="http://schemas.microsoft.com/office/drawing/2014/main" id="{17D6347E-5FFE-4F24-A753-4765818934D3}"/>
              </a:ext>
            </a:extLst>
          </p:cNvPr>
          <p:cNvSpPr>
            <a:spLocks noChangeShapeType="1"/>
          </p:cNvSpPr>
          <p:nvPr/>
        </p:nvSpPr>
        <p:spPr bwMode="auto">
          <a:xfrm flipH="1">
            <a:off x="5715000" y="5105400"/>
            <a:ext cx="914400" cy="3810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2" name="Line 26">
            <a:extLst>
              <a:ext uri="{FF2B5EF4-FFF2-40B4-BE49-F238E27FC236}">
                <a16:creationId xmlns:a16="http://schemas.microsoft.com/office/drawing/2014/main" id="{B6E852C5-3AF7-4220-AE15-B2138711716F}"/>
              </a:ext>
            </a:extLst>
          </p:cNvPr>
          <p:cNvSpPr>
            <a:spLocks noChangeShapeType="1"/>
          </p:cNvSpPr>
          <p:nvPr/>
        </p:nvSpPr>
        <p:spPr bwMode="auto">
          <a:xfrm flipH="1" flipV="1">
            <a:off x="3429000" y="4343400"/>
            <a:ext cx="76200" cy="5334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F113F4E6-651F-474E-A005-AF48069642B2}"/>
              </a:ext>
            </a:extLst>
          </p:cNvPr>
          <p:cNvSpPr>
            <a:spLocks noGrp="1" noChangeArrowheads="1"/>
          </p:cNvSpPr>
          <p:nvPr>
            <p:ph type="body" idx="1"/>
          </p:nvPr>
        </p:nvSpPr>
        <p:spPr>
          <a:xfrm>
            <a:off x="457200" y="381000"/>
            <a:ext cx="8229600" cy="6096000"/>
          </a:xfrm>
        </p:spPr>
        <p:txBody>
          <a:bodyPr/>
          <a:lstStyle/>
          <a:p>
            <a:pPr eaLnBrk="1" hangingPunct="1">
              <a:lnSpc>
                <a:spcPct val="90000"/>
              </a:lnSpc>
              <a:defRPr/>
            </a:pPr>
            <a:r>
              <a:rPr lang="en-US" sz="2800"/>
              <a:t>Beginning at A , we visit A and then all those vertices adjacent to it </a:t>
            </a:r>
          </a:p>
          <a:p>
            <a:pPr eaLnBrk="1" hangingPunct="1">
              <a:lnSpc>
                <a:spcPct val="90000"/>
              </a:lnSpc>
              <a:buFont typeface="Wingdings" panose="05000000000000000000" pitchFamily="2" charset="2"/>
              <a:buNone/>
              <a:defRPr/>
            </a:pPr>
            <a:r>
              <a:rPr lang="en-US" sz="2800"/>
              <a:t>				</a:t>
            </a:r>
            <a:r>
              <a:rPr lang="en-US" sz="2800">
                <a:solidFill>
                  <a:srgbClr val="FFFF99"/>
                </a:solidFill>
              </a:rPr>
              <a:t>A, B, D, E</a:t>
            </a:r>
          </a:p>
          <a:p>
            <a:pPr eaLnBrk="1" hangingPunct="1">
              <a:lnSpc>
                <a:spcPct val="90000"/>
              </a:lnSpc>
              <a:buFont typeface="Wingdings" panose="05000000000000000000" pitchFamily="2" charset="2"/>
              <a:buNone/>
              <a:defRPr/>
            </a:pPr>
            <a:r>
              <a:rPr lang="en-US" sz="2800"/>
              <a:t> we the select B , the first vertex adjacent to A, and visit all unvisited vertices adjacent to it.</a:t>
            </a:r>
          </a:p>
          <a:p>
            <a:pPr eaLnBrk="1" hangingPunct="1">
              <a:lnSpc>
                <a:spcPct val="90000"/>
              </a:lnSpc>
              <a:buFont typeface="Wingdings" panose="05000000000000000000" pitchFamily="2" charset="2"/>
              <a:buNone/>
              <a:defRPr/>
            </a:pPr>
            <a:r>
              <a:rPr lang="en-US" sz="2800"/>
              <a:t>			</a:t>
            </a:r>
            <a:r>
              <a:rPr lang="en-US" sz="2800">
                <a:solidFill>
                  <a:srgbClr val="FFFF99"/>
                </a:solidFill>
              </a:rPr>
              <a:t>A, B, D, E, F , C , H</a:t>
            </a:r>
          </a:p>
          <a:p>
            <a:pPr eaLnBrk="1" hangingPunct="1">
              <a:lnSpc>
                <a:spcPct val="90000"/>
              </a:lnSpc>
              <a:buFont typeface="Wingdings" panose="05000000000000000000" pitchFamily="2" charset="2"/>
              <a:buNone/>
              <a:defRPr/>
            </a:pPr>
            <a:r>
              <a:rPr lang="en-US" sz="2800"/>
              <a:t>And then for E, the last vertex adjacent to A, for which only adjacent vertex is H, which was already visited.</a:t>
            </a:r>
          </a:p>
          <a:p>
            <a:pPr eaLnBrk="1" hangingPunct="1">
              <a:lnSpc>
                <a:spcPct val="90000"/>
              </a:lnSpc>
              <a:defRPr/>
            </a:pPr>
            <a:r>
              <a:rPr lang="en-US" sz="2800"/>
              <a:t>Having finished with  B, D , and E the nodes adjacent to A we  now repeat this approach for the unvisited vertices adjacent to them: F, then C, and then H.</a:t>
            </a:r>
          </a:p>
          <a:p>
            <a:pPr eaLnBrk="1" hangingPunct="1">
              <a:lnSpc>
                <a:spcPct val="90000"/>
              </a:lnSpc>
              <a:defRPr/>
            </a:pPr>
            <a:r>
              <a:rPr lang="en-US" sz="2800"/>
              <a:t> G and I are adjacent to F so we visit them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DC92ABBC-96E5-4E9C-A5E6-6AE7433A8D03}"/>
              </a:ext>
            </a:extLst>
          </p:cNvPr>
          <p:cNvSpPr>
            <a:spLocks noGrp="1" noChangeArrowheads="1"/>
          </p:cNvSpPr>
          <p:nvPr>
            <p:ph type="body" idx="1"/>
          </p:nvPr>
        </p:nvSpPr>
        <p:spPr>
          <a:xfrm>
            <a:off x="228600" y="304800"/>
            <a:ext cx="8382000" cy="6248400"/>
          </a:xfrm>
        </p:spPr>
        <p:txBody>
          <a:bodyPr/>
          <a:lstStyle/>
          <a:p>
            <a:pPr eaLnBrk="1" hangingPunct="1">
              <a:lnSpc>
                <a:spcPct val="90000"/>
              </a:lnSpc>
              <a:buFont typeface="Wingdings" panose="05000000000000000000" pitchFamily="2" charset="2"/>
              <a:buNone/>
              <a:defRPr/>
            </a:pPr>
            <a:r>
              <a:rPr lang="en-US" sz="2800"/>
              <a:t>			</a:t>
            </a:r>
            <a:r>
              <a:rPr lang="en-US" sz="2800">
                <a:solidFill>
                  <a:srgbClr val="FFFF99"/>
                </a:solidFill>
              </a:rPr>
              <a:t>A, B, D, E, F , C , H, G , I</a:t>
            </a:r>
          </a:p>
          <a:p>
            <a:pPr eaLnBrk="1" hangingPunct="1">
              <a:lnSpc>
                <a:spcPct val="90000"/>
              </a:lnSpc>
              <a:defRPr/>
            </a:pPr>
            <a:r>
              <a:rPr lang="en-US" sz="2800"/>
              <a:t>A, B and D are adjacent to C  but these vertices have already been visited, and no vertices are adjacent to H.</a:t>
            </a:r>
          </a:p>
          <a:p>
            <a:pPr eaLnBrk="1" hangingPunct="1">
              <a:lnSpc>
                <a:spcPct val="90000"/>
              </a:lnSpc>
              <a:defRPr/>
            </a:pPr>
            <a:r>
              <a:rPr lang="en-US" sz="2800"/>
              <a:t>Since all of the vertices have been visited, the search terminates.</a:t>
            </a:r>
          </a:p>
          <a:p>
            <a:pPr eaLnBrk="1" hangingPunct="1">
              <a:lnSpc>
                <a:spcPct val="90000"/>
              </a:lnSpc>
              <a:defRPr/>
            </a:pPr>
            <a:r>
              <a:rPr lang="en-US" sz="2800"/>
              <a:t>As was true for Depth-first Search, a Breath-first Search from some vertices may fail to locate all vertices. For example a  Breath-first Search from B might first visit B and F, then G and I, followed by H and C, and finally D:</a:t>
            </a:r>
          </a:p>
          <a:p>
            <a:pPr eaLnBrk="1" hangingPunct="1">
              <a:lnSpc>
                <a:spcPct val="90000"/>
              </a:lnSpc>
              <a:buFont typeface="Wingdings" panose="05000000000000000000" pitchFamily="2" charset="2"/>
              <a:buNone/>
              <a:defRPr/>
            </a:pPr>
            <a:r>
              <a:rPr lang="en-US" sz="2800"/>
              <a:t>			</a:t>
            </a:r>
            <a:r>
              <a:rPr lang="en-US" sz="2800">
                <a:solidFill>
                  <a:srgbClr val="FFFF99"/>
                </a:solidFill>
              </a:rPr>
              <a:t>B   F  G  I  H  C  D</a:t>
            </a:r>
          </a:p>
          <a:p>
            <a:pPr eaLnBrk="1" hangingPunct="1">
              <a:lnSpc>
                <a:spcPct val="90000"/>
              </a:lnSpc>
              <a:defRPr/>
            </a:pPr>
            <a:r>
              <a:rPr lang="en-US" sz="2800"/>
              <a:t>Because </a:t>
            </a:r>
            <a:r>
              <a:rPr lang="en-US" sz="2800">
                <a:solidFill>
                  <a:srgbClr val="FFFF99"/>
                </a:solidFill>
              </a:rPr>
              <a:t>A</a:t>
            </a:r>
            <a:r>
              <a:rPr lang="en-US" sz="2800"/>
              <a:t> and </a:t>
            </a:r>
            <a:r>
              <a:rPr lang="en-US" sz="2800">
                <a:solidFill>
                  <a:srgbClr val="FFFF99"/>
                </a:solidFill>
              </a:rPr>
              <a:t>E</a:t>
            </a:r>
            <a:r>
              <a:rPr lang="en-US" sz="2800"/>
              <a:t> are </a:t>
            </a:r>
            <a:r>
              <a:rPr lang="en-US" sz="2800">
                <a:solidFill>
                  <a:srgbClr val="FFFF99"/>
                </a:solidFill>
              </a:rPr>
              <a:t>not reachable</a:t>
            </a:r>
            <a:r>
              <a:rPr lang="en-US" sz="2800"/>
              <a:t> from B, the search terminates.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DB23ED80-7DBC-4C25-8304-1B0B51F35D7A}"/>
              </a:ext>
            </a:extLst>
          </p:cNvPr>
          <p:cNvSpPr>
            <a:spLocks noGrp="1" noChangeArrowheads="1"/>
          </p:cNvSpPr>
          <p:nvPr>
            <p:ph type="body" idx="1"/>
          </p:nvPr>
        </p:nvSpPr>
        <p:spPr>
          <a:xfrm>
            <a:off x="228600" y="304800"/>
            <a:ext cx="8686800" cy="6324600"/>
          </a:xfrm>
        </p:spPr>
        <p:txBody>
          <a:bodyPr/>
          <a:lstStyle/>
          <a:p>
            <a:pPr eaLnBrk="1" hangingPunct="1">
              <a:defRPr/>
            </a:pPr>
            <a:endParaRPr lang="en-US" sz="2800">
              <a:solidFill>
                <a:srgbClr val="99FF66"/>
              </a:solidFill>
            </a:endParaRPr>
          </a:p>
          <a:p>
            <a:pPr eaLnBrk="1" hangingPunct="1">
              <a:defRPr/>
            </a:pPr>
            <a:r>
              <a:rPr lang="en-US" sz="2800">
                <a:solidFill>
                  <a:srgbClr val="99FF66"/>
                </a:solidFill>
              </a:rPr>
              <a:t>DFS</a:t>
            </a:r>
            <a:r>
              <a:rPr lang="en-US" sz="2800"/>
              <a:t> is implemented with a </a:t>
            </a:r>
            <a:r>
              <a:rPr lang="en-US" sz="2800">
                <a:solidFill>
                  <a:srgbClr val="99FF66"/>
                </a:solidFill>
              </a:rPr>
              <a:t>stack</a:t>
            </a:r>
            <a:r>
              <a:rPr lang="en-US" sz="2800"/>
              <a:t>, and </a:t>
            </a:r>
            <a:r>
              <a:rPr lang="en-US" sz="2800">
                <a:solidFill>
                  <a:srgbClr val="99FF66"/>
                </a:solidFill>
              </a:rPr>
              <a:t>BFS</a:t>
            </a:r>
            <a:r>
              <a:rPr lang="en-US" sz="2800"/>
              <a:t> with a </a:t>
            </a:r>
            <a:r>
              <a:rPr lang="en-US" sz="2800">
                <a:solidFill>
                  <a:srgbClr val="99FF66"/>
                </a:solidFill>
              </a:rPr>
              <a:t>queue</a:t>
            </a:r>
            <a:r>
              <a:rPr lang="en-US" sz="2800"/>
              <a:t>.</a:t>
            </a:r>
          </a:p>
          <a:p>
            <a:pPr eaLnBrk="1" hangingPunct="1">
              <a:defRPr/>
            </a:pPr>
            <a:endParaRPr lang="en-US" sz="2800"/>
          </a:p>
          <a:p>
            <a:pPr eaLnBrk="1" hangingPunct="1">
              <a:defRPr/>
            </a:pPr>
            <a:r>
              <a:rPr lang="en-US" sz="2800"/>
              <a:t>The aim in both types of traversals is to visit each </a:t>
            </a:r>
            <a:r>
              <a:rPr lang="en-US" sz="2800">
                <a:solidFill>
                  <a:srgbClr val="99FF66"/>
                </a:solidFill>
              </a:rPr>
              <a:t>vertex</a:t>
            </a:r>
            <a:r>
              <a:rPr lang="en-US" sz="2800"/>
              <a:t> of a graph </a:t>
            </a:r>
            <a:r>
              <a:rPr lang="en-US" sz="2800" i="1">
                <a:solidFill>
                  <a:srgbClr val="99FF66"/>
                </a:solidFill>
              </a:rPr>
              <a:t>exactly once</a:t>
            </a:r>
            <a:r>
              <a:rPr lang="en-US" sz="2800"/>
              <a:t>.</a:t>
            </a:r>
          </a:p>
          <a:p>
            <a:pPr eaLnBrk="1" hangingPunct="1">
              <a:defRPr/>
            </a:pPr>
            <a:endParaRPr lang="en-US" sz="2800"/>
          </a:p>
          <a:p>
            <a:pPr eaLnBrk="1" hangingPunct="1">
              <a:defRPr/>
            </a:pPr>
            <a:r>
              <a:rPr lang="en-US" sz="2800"/>
              <a:t>In DFS, you follow a path as far as you can go before backing up. With BFS, you visit all the neighbors of the current node before exploring further a nodes in the graph.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868952FC-72CC-4B80-A143-73DFB77D24CB}"/>
              </a:ext>
            </a:extLst>
          </p:cNvPr>
          <p:cNvSpPr>
            <a:spLocks noGrp="1"/>
          </p:cNvSpPr>
          <p:nvPr>
            <p:ph type="sldNum" sz="quarter" idx="12"/>
          </p:nvPr>
        </p:nvSpPr>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C774429B-678F-4EEB-96FF-4C75D7697D2F}" type="slidenum">
              <a:rPr kumimoji="0" lang="en-US" altLang="en-US" b="0"/>
              <a:pPr/>
              <a:t>29</a:t>
            </a:fld>
            <a:endParaRPr kumimoji="0" lang="en-US" altLang="en-US" b="0"/>
          </a:p>
        </p:txBody>
      </p:sp>
      <p:sp>
        <p:nvSpPr>
          <p:cNvPr id="416770" name="Rectangle 2">
            <a:extLst>
              <a:ext uri="{FF2B5EF4-FFF2-40B4-BE49-F238E27FC236}">
                <a16:creationId xmlns:a16="http://schemas.microsoft.com/office/drawing/2014/main" id="{7FA7E0A0-AD58-42EC-9B62-142A21D59173}"/>
              </a:ext>
            </a:extLst>
          </p:cNvPr>
          <p:cNvSpPr>
            <a:spLocks noGrp="1" noChangeArrowheads="1"/>
          </p:cNvSpPr>
          <p:nvPr>
            <p:ph type="body" idx="1"/>
          </p:nvPr>
        </p:nvSpPr>
        <p:spPr>
          <a:xfrm>
            <a:off x="228600" y="304800"/>
            <a:ext cx="8686800" cy="6324600"/>
          </a:xfrm>
        </p:spPr>
        <p:txBody>
          <a:bodyPr/>
          <a:lstStyle/>
          <a:p>
            <a:pPr eaLnBrk="1" hangingPunct="1">
              <a:lnSpc>
                <a:spcPct val="90000"/>
              </a:lnSpc>
              <a:defRPr/>
            </a:pPr>
            <a:r>
              <a:rPr lang="en-US" sz="2800"/>
              <a:t>Two common types of graph traversals are </a:t>
            </a:r>
            <a:r>
              <a:rPr lang="en-US" sz="2800" b="1">
                <a:solidFill>
                  <a:srgbClr val="FFFF66"/>
                </a:solidFill>
              </a:rPr>
              <a:t>Depth First Search</a:t>
            </a:r>
            <a:r>
              <a:rPr lang="en-US" sz="2800">
                <a:solidFill>
                  <a:srgbClr val="FFFF66"/>
                </a:solidFill>
              </a:rPr>
              <a:t> (DFS)</a:t>
            </a:r>
            <a:r>
              <a:rPr lang="en-US" sz="2800"/>
              <a:t> and </a:t>
            </a:r>
            <a:r>
              <a:rPr lang="en-US" sz="2800" b="1">
                <a:solidFill>
                  <a:srgbClr val="FFFF66"/>
                </a:solidFill>
              </a:rPr>
              <a:t>Breadth First Search</a:t>
            </a:r>
            <a:r>
              <a:rPr lang="en-US" sz="2800">
                <a:solidFill>
                  <a:srgbClr val="FFFF66"/>
                </a:solidFill>
              </a:rPr>
              <a:t> (BFS).</a:t>
            </a:r>
          </a:p>
          <a:p>
            <a:pPr eaLnBrk="1" hangingPunct="1">
              <a:lnSpc>
                <a:spcPct val="90000"/>
              </a:lnSpc>
              <a:defRPr/>
            </a:pPr>
            <a:endParaRPr lang="en-US" sz="2800">
              <a:solidFill>
                <a:srgbClr val="99FF66"/>
              </a:solidFill>
            </a:endParaRPr>
          </a:p>
          <a:p>
            <a:pPr eaLnBrk="1" hangingPunct="1">
              <a:lnSpc>
                <a:spcPct val="90000"/>
              </a:lnSpc>
              <a:defRPr/>
            </a:pPr>
            <a:r>
              <a:rPr lang="en-US" sz="2800">
                <a:solidFill>
                  <a:srgbClr val="99FF66"/>
                </a:solidFill>
              </a:rPr>
              <a:t>DFS</a:t>
            </a:r>
            <a:r>
              <a:rPr lang="en-US" sz="2800"/>
              <a:t> is implemented with a </a:t>
            </a:r>
            <a:r>
              <a:rPr lang="en-US" sz="2800">
                <a:solidFill>
                  <a:srgbClr val="99FF66"/>
                </a:solidFill>
              </a:rPr>
              <a:t>stack</a:t>
            </a:r>
            <a:r>
              <a:rPr lang="en-US" sz="2800"/>
              <a:t>, and </a:t>
            </a:r>
            <a:r>
              <a:rPr lang="en-US" sz="2800">
                <a:solidFill>
                  <a:srgbClr val="99FF66"/>
                </a:solidFill>
              </a:rPr>
              <a:t>BFS</a:t>
            </a:r>
            <a:r>
              <a:rPr lang="en-US" sz="2800"/>
              <a:t> with a </a:t>
            </a:r>
            <a:r>
              <a:rPr lang="en-US" sz="2800">
                <a:solidFill>
                  <a:srgbClr val="99FF66"/>
                </a:solidFill>
              </a:rPr>
              <a:t>queue</a:t>
            </a:r>
            <a:r>
              <a:rPr lang="en-US" sz="2800"/>
              <a:t>.</a:t>
            </a:r>
          </a:p>
          <a:p>
            <a:pPr eaLnBrk="1" hangingPunct="1">
              <a:lnSpc>
                <a:spcPct val="90000"/>
              </a:lnSpc>
              <a:defRPr/>
            </a:pPr>
            <a:endParaRPr lang="en-US" sz="2800"/>
          </a:p>
          <a:p>
            <a:pPr eaLnBrk="1" hangingPunct="1">
              <a:lnSpc>
                <a:spcPct val="90000"/>
              </a:lnSpc>
              <a:defRPr/>
            </a:pPr>
            <a:r>
              <a:rPr lang="en-US" sz="2800"/>
              <a:t>The aim in both types of traversals is to visit each </a:t>
            </a:r>
            <a:r>
              <a:rPr lang="en-US" sz="2800">
                <a:solidFill>
                  <a:srgbClr val="99FF66"/>
                </a:solidFill>
              </a:rPr>
              <a:t>vertex</a:t>
            </a:r>
            <a:r>
              <a:rPr lang="en-US" sz="2800"/>
              <a:t> of a graph </a:t>
            </a:r>
            <a:r>
              <a:rPr lang="en-US" sz="2800" i="1">
                <a:solidFill>
                  <a:srgbClr val="99FF66"/>
                </a:solidFill>
              </a:rPr>
              <a:t>exactly once</a:t>
            </a:r>
            <a:r>
              <a:rPr lang="en-US" sz="2800"/>
              <a:t>.</a:t>
            </a:r>
          </a:p>
          <a:p>
            <a:pPr eaLnBrk="1" hangingPunct="1">
              <a:lnSpc>
                <a:spcPct val="90000"/>
              </a:lnSpc>
              <a:defRPr/>
            </a:pPr>
            <a:endParaRPr lang="en-US" sz="2800"/>
          </a:p>
          <a:p>
            <a:pPr eaLnBrk="1" hangingPunct="1">
              <a:lnSpc>
                <a:spcPct val="90000"/>
              </a:lnSpc>
              <a:defRPr/>
            </a:pPr>
            <a:r>
              <a:rPr lang="en-US" sz="2800"/>
              <a:t>In DFS, you follow a path as far as you can go before backing up. With BFS, you visit all the neighbors of the current node before exploring further a nodes in the graph.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a:extLst>
              <a:ext uri="{FF2B5EF4-FFF2-40B4-BE49-F238E27FC236}">
                <a16:creationId xmlns:a16="http://schemas.microsoft.com/office/drawing/2014/main" id="{D125461F-6E4F-4583-BE42-1B8023A12F47}"/>
              </a:ext>
            </a:extLst>
          </p:cNvPr>
          <p:cNvSpPr>
            <a:spLocks noGrp="1" noChangeArrowheads="1"/>
          </p:cNvSpPr>
          <p:nvPr>
            <p:ph type="body" idx="1"/>
          </p:nvPr>
        </p:nvSpPr>
        <p:spPr>
          <a:xfrm>
            <a:off x="457200" y="381000"/>
            <a:ext cx="8229600" cy="5867400"/>
          </a:xfrm>
        </p:spPr>
        <p:txBody>
          <a:bodyPr/>
          <a:lstStyle/>
          <a:p>
            <a:pPr eaLnBrk="1" hangingPunct="1">
              <a:defRPr/>
            </a:pPr>
            <a:r>
              <a:rPr lang="en-US" sz="2800"/>
              <a:t>As a mathematical structure, a </a:t>
            </a:r>
            <a:r>
              <a:rPr lang="en-US" sz="2800" b="1">
                <a:solidFill>
                  <a:schemeClr val="folHlink"/>
                </a:solidFill>
              </a:rPr>
              <a:t>directed</a:t>
            </a:r>
            <a:r>
              <a:rPr lang="en-US" sz="2800">
                <a:solidFill>
                  <a:schemeClr val="folHlink"/>
                </a:solidFill>
              </a:rPr>
              <a:t> </a:t>
            </a:r>
            <a:r>
              <a:rPr lang="en-US" sz="2800" b="1">
                <a:solidFill>
                  <a:schemeClr val="folHlink"/>
                </a:solidFill>
              </a:rPr>
              <a:t>graph </a:t>
            </a:r>
            <a:r>
              <a:rPr lang="en-US" sz="2800"/>
              <a:t>or</a:t>
            </a:r>
            <a:r>
              <a:rPr lang="en-US" sz="2800" b="1">
                <a:solidFill>
                  <a:schemeClr val="folHlink"/>
                </a:solidFill>
              </a:rPr>
              <a:t> digraph</a:t>
            </a:r>
            <a:r>
              <a:rPr lang="en-US" sz="2800"/>
              <a:t> , like a tree consists of finite set of elements called </a:t>
            </a:r>
            <a:r>
              <a:rPr lang="en-US" sz="2800">
                <a:solidFill>
                  <a:schemeClr val="folHlink"/>
                </a:solidFill>
              </a:rPr>
              <a:t>vertices</a:t>
            </a:r>
            <a:r>
              <a:rPr lang="en-US" sz="2800"/>
              <a:t> or </a:t>
            </a:r>
            <a:r>
              <a:rPr lang="en-US" sz="2800">
                <a:solidFill>
                  <a:schemeClr val="folHlink"/>
                </a:solidFill>
              </a:rPr>
              <a:t>nodes</a:t>
            </a:r>
            <a:r>
              <a:rPr lang="en-US" sz="2800"/>
              <a:t>, together with finite set of </a:t>
            </a:r>
            <a:r>
              <a:rPr lang="en-US" sz="2800" u="sng"/>
              <a:t>directed</a:t>
            </a:r>
            <a:r>
              <a:rPr lang="en-US" sz="2800"/>
              <a:t> </a:t>
            </a:r>
            <a:r>
              <a:rPr lang="en-US" sz="2800">
                <a:solidFill>
                  <a:schemeClr val="folHlink"/>
                </a:solidFill>
              </a:rPr>
              <a:t>arcs</a:t>
            </a:r>
            <a:r>
              <a:rPr lang="en-US" sz="2800"/>
              <a:t> or </a:t>
            </a:r>
            <a:r>
              <a:rPr lang="en-US" sz="2800">
                <a:solidFill>
                  <a:schemeClr val="folHlink"/>
                </a:solidFill>
              </a:rPr>
              <a:t>edges</a:t>
            </a:r>
            <a:r>
              <a:rPr lang="en-US" sz="2800"/>
              <a:t> that connect pair of vertices.   </a:t>
            </a:r>
            <a:r>
              <a:rPr lang="en-US" sz="2800">
                <a:solidFill>
                  <a:srgbClr val="FFFF99"/>
                </a:solidFill>
              </a:rPr>
              <a:t>or</a:t>
            </a:r>
          </a:p>
          <a:p>
            <a:pPr eaLnBrk="1" hangingPunct="1">
              <a:defRPr/>
            </a:pPr>
            <a:r>
              <a:rPr lang="en-US" sz="2800"/>
              <a:t>A finite set of elements called nodes or vertices , and a finite set of directed arcs or edges that connect pair of nodes.</a:t>
            </a:r>
          </a:p>
          <a:p>
            <a:pPr eaLnBrk="1" hangingPunct="1">
              <a:defRPr/>
            </a:pPr>
            <a:r>
              <a:rPr lang="en-US" sz="2800"/>
              <a:t>For example, a directed graph having six vertices numbered </a:t>
            </a:r>
            <a:r>
              <a:rPr lang="en-US" sz="2800" b="1">
                <a:solidFill>
                  <a:srgbClr val="FFFF99"/>
                </a:solidFill>
              </a:rPr>
              <a:t>1,2,3,4,5,6</a:t>
            </a:r>
            <a:r>
              <a:rPr lang="en-US" sz="2800"/>
              <a:t> and ten directed arcs joining vertices </a:t>
            </a:r>
            <a:r>
              <a:rPr lang="en-US" sz="2800">
                <a:solidFill>
                  <a:schemeClr val="folHlink"/>
                </a:solidFill>
              </a:rPr>
              <a:t>1 to 2</a:t>
            </a:r>
            <a:r>
              <a:rPr lang="en-US" sz="2800"/>
              <a:t> , </a:t>
            </a:r>
            <a:r>
              <a:rPr lang="en-US" sz="2800">
                <a:solidFill>
                  <a:srgbClr val="FFFF99"/>
                </a:solidFill>
              </a:rPr>
              <a:t>1 to 4</a:t>
            </a:r>
            <a:r>
              <a:rPr lang="en-US" sz="2800"/>
              <a:t>, </a:t>
            </a:r>
            <a:r>
              <a:rPr lang="en-US" sz="2800">
                <a:solidFill>
                  <a:schemeClr val="folHlink"/>
                </a:solidFill>
              </a:rPr>
              <a:t>1 to 5</a:t>
            </a:r>
            <a:r>
              <a:rPr lang="en-US" sz="2800"/>
              <a:t>, </a:t>
            </a:r>
            <a:r>
              <a:rPr lang="en-US" sz="2800">
                <a:solidFill>
                  <a:srgbClr val="FFFF99"/>
                </a:solidFill>
              </a:rPr>
              <a:t>2 to 3</a:t>
            </a:r>
            <a:r>
              <a:rPr lang="en-US" sz="2800"/>
              <a:t>, </a:t>
            </a:r>
            <a:r>
              <a:rPr lang="en-US" sz="2800">
                <a:solidFill>
                  <a:schemeClr val="folHlink"/>
                </a:solidFill>
              </a:rPr>
              <a:t>2 to 4</a:t>
            </a:r>
            <a:r>
              <a:rPr lang="en-US" sz="2800"/>
              <a:t>, </a:t>
            </a:r>
            <a:r>
              <a:rPr lang="en-US" sz="2800">
                <a:solidFill>
                  <a:srgbClr val="FFFF99"/>
                </a:solidFill>
              </a:rPr>
              <a:t>3 to itself</a:t>
            </a:r>
            <a:r>
              <a:rPr lang="en-US" sz="2800"/>
              <a:t>, </a:t>
            </a:r>
            <a:r>
              <a:rPr lang="en-US" sz="2800">
                <a:solidFill>
                  <a:schemeClr val="folHlink"/>
                </a:solidFill>
              </a:rPr>
              <a:t>4 to 2</a:t>
            </a:r>
            <a:r>
              <a:rPr lang="en-US" sz="2800"/>
              <a:t>, </a:t>
            </a:r>
            <a:r>
              <a:rPr lang="en-US" sz="2800">
                <a:solidFill>
                  <a:srgbClr val="FFFF99"/>
                </a:solidFill>
              </a:rPr>
              <a:t>4 to 3</a:t>
            </a:r>
            <a:r>
              <a:rPr lang="en-US" sz="2800"/>
              <a:t>, </a:t>
            </a:r>
            <a:r>
              <a:rPr lang="en-US" sz="2800">
                <a:solidFill>
                  <a:schemeClr val="folHlink"/>
                </a:solidFill>
              </a:rPr>
              <a:t>6 to 2</a:t>
            </a:r>
            <a:r>
              <a:rPr lang="en-US" sz="2800"/>
              <a:t> , </a:t>
            </a:r>
            <a:r>
              <a:rPr lang="en-US" sz="2800">
                <a:solidFill>
                  <a:srgbClr val="FFFF99"/>
                </a:solidFill>
              </a:rPr>
              <a:t>6 to 3</a:t>
            </a:r>
            <a:r>
              <a:rPr lang="en-US" sz="2800"/>
              <a:t>, can be pictured as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2">
            <a:extLst>
              <a:ext uri="{FF2B5EF4-FFF2-40B4-BE49-F238E27FC236}">
                <a16:creationId xmlns:a16="http://schemas.microsoft.com/office/drawing/2014/main" id="{E9820302-2E63-4044-A5C1-4DD0A019093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8B86460D-B4E7-4FF5-96DD-25DE78485154}" type="slidenum">
              <a:rPr lang="en-US" altLang="en-US" b="0"/>
              <a:pPr/>
              <a:t>30</a:t>
            </a:fld>
            <a:endParaRPr lang="en-US" altLang="en-US" sz="1400" b="0"/>
          </a:p>
        </p:txBody>
      </p:sp>
      <p:sp>
        <p:nvSpPr>
          <p:cNvPr id="34819" name="Rectangle 2">
            <a:extLst>
              <a:ext uri="{FF2B5EF4-FFF2-40B4-BE49-F238E27FC236}">
                <a16:creationId xmlns:a16="http://schemas.microsoft.com/office/drawing/2014/main" id="{0BA50331-C475-4146-BBB8-65D20C81B6C6}"/>
              </a:ext>
            </a:extLst>
          </p:cNvPr>
          <p:cNvSpPr>
            <a:spLocks noGrp="1" noChangeArrowheads="1"/>
          </p:cNvSpPr>
          <p:nvPr>
            <p:ph type="title"/>
          </p:nvPr>
        </p:nvSpPr>
        <p:spPr>
          <a:xfrm>
            <a:off x="0" y="228600"/>
            <a:ext cx="9144000" cy="762000"/>
          </a:xfrm>
        </p:spPr>
        <p:txBody>
          <a:bodyPr/>
          <a:lstStyle/>
          <a:p>
            <a:r>
              <a:rPr lang="en-US" altLang="en-US">
                <a:solidFill>
                  <a:srgbClr val="336699"/>
                </a:solidFill>
              </a:rPr>
              <a:t>Breadth First Search</a:t>
            </a:r>
          </a:p>
        </p:txBody>
      </p:sp>
      <p:sp>
        <p:nvSpPr>
          <p:cNvPr id="34820" name="Oval 3">
            <a:extLst>
              <a:ext uri="{FF2B5EF4-FFF2-40B4-BE49-F238E27FC236}">
                <a16:creationId xmlns:a16="http://schemas.microsoft.com/office/drawing/2014/main" id="{F166DA8F-3694-4EAF-AE08-A67F2FEC0723}"/>
              </a:ext>
            </a:extLst>
          </p:cNvPr>
          <p:cNvSpPr>
            <a:spLocks noChangeAspect="1" noChangeArrowheads="1"/>
          </p:cNvSpPr>
          <p:nvPr/>
        </p:nvSpPr>
        <p:spPr bwMode="auto">
          <a:xfrm>
            <a:off x="1219200" y="2668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s</a:t>
            </a:r>
          </a:p>
        </p:txBody>
      </p:sp>
      <p:sp>
        <p:nvSpPr>
          <p:cNvPr id="34821" name="Oval 4">
            <a:extLst>
              <a:ext uri="{FF2B5EF4-FFF2-40B4-BE49-F238E27FC236}">
                <a16:creationId xmlns:a16="http://schemas.microsoft.com/office/drawing/2014/main" id="{0B17777F-AD5F-4118-A432-A2F53B838473}"/>
              </a:ext>
            </a:extLst>
          </p:cNvPr>
          <p:cNvSpPr>
            <a:spLocks noChangeAspect="1" noChangeArrowheads="1"/>
          </p:cNvSpPr>
          <p:nvPr/>
        </p:nvSpPr>
        <p:spPr bwMode="auto">
          <a:xfrm>
            <a:off x="2289175"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2</a:t>
            </a:r>
          </a:p>
        </p:txBody>
      </p:sp>
      <p:sp>
        <p:nvSpPr>
          <p:cNvPr id="34822" name="Oval 5">
            <a:extLst>
              <a:ext uri="{FF2B5EF4-FFF2-40B4-BE49-F238E27FC236}">
                <a16:creationId xmlns:a16="http://schemas.microsoft.com/office/drawing/2014/main" id="{1B905E3C-FC59-4A67-AE05-53C172248B4B}"/>
              </a:ext>
            </a:extLst>
          </p:cNvPr>
          <p:cNvSpPr>
            <a:spLocks noChangeAspect="1" noChangeArrowheads="1"/>
          </p:cNvSpPr>
          <p:nvPr/>
        </p:nvSpPr>
        <p:spPr bwMode="auto">
          <a:xfrm>
            <a:off x="3581400" y="2668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5</a:t>
            </a:r>
          </a:p>
        </p:txBody>
      </p:sp>
      <p:cxnSp>
        <p:nvCxnSpPr>
          <p:cNvPr id="34823" name="AutoShape 7">
            <a:extLst>
              <a:ext uri="{FF2B5EF4-FFF2-40B4-BE49-F238E27FC236}">
                <a16:creationId xmlns:a16="http://schemas.microsoft.com/office/drawing/2014/main" id="{529B5467-F883-4481-9A3A-B0973C977147}"/>
              </a:ext>
            </a:extLst>
          </p:cNvPr>
          <p:cNvCxnSpPr>
            <a:cxnSpLocks noChangeShapeType="1"/>
            <a:stCxn id="34820" idx="7"/>
            <a:endCxn id="34821" idx="3"/>
          </p:cNvCxnSpPr>
          <p:nvPr/>
        </p:nvCxnSpPr>
        <p:spPr bwMode="auto">
          <a:xfrm flipV="1">
            <a:off x="1433513" y="1595438"/>
            <a:ext cx="892175"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24" name="AutoShape 8">
            <a:extLst>
              <a:ext uri="{FF2B5EF4-FFF2-40B4-BE49-F238E27FC236}">
                <a16:creationId xmlns:a16="http://schemas.microsoft.com/office/drawing/2014/main" id="{681A5807-844E-4AED-B239-2FC916B400F8}"/>
              </a:ext>
            </a:extLst>
          </p:cNvPr>
          <p:cNvCxnSpPr>
            <a:cxnSpLocks noChangeShapeType="1"/>
            <a:stCxn id="34820" idx="6"/>
            <a:endCxn id="34822" idx="2"/>
          </p:cNvCxnSpPr>
          <p:nvPr/>
        </p:nvCxnSpPr>
        <p:spPr bwMode="auto">
          <a:xfrm>
            <a:off x="1477963" y="2794000"/>
            <a:ext cx="20955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25" name="AutoShape 13">
            <a:extLst>
              <a:ext uri="{FF2B5EF4-FFF2-40B4-BE49-F238E27FC236}">
                <a16:creationId xmlns:a16="http://schemas.microsoft.com/office/drawing/2014/main" id="{DFEAC28C-AAEF-45EA-83A3-B853955F4DA3}"/>
              </a:ext>
            </a:extLst>
          </p:cNvPr>
          <p:cNvCxnSpPr>
            <a:cxnSpLocks noChangeShapeType="1"/>
            <a:stCxn id="34821" idx="6"/>
            <a:endCxn id="34827" idx="2"/>
          </p:cNvCxnSpPr>
          <p:nvPr/>
        </p:nvCxnSpPr>
        <p:spPr bwMode="auto">
          <a:xfrm>
            <a:off x="2547938" y="1498600"/>
            <a:ext cx="209232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26" name="AutoShape 15">
            <a:extLst>
              <a:ext uri="{FF2B5EF4-FFF2-40B4-BE49-F238E27FC236}">
                <a16:creationId xmlns:a16="http://schemas.microsoft.com/office/drawing/2014/main" id="{D70143A3-C1F3-445A-8968-105B87E7EF22}"/>
              </a:ext>
            </a:extLst>
          </p:cNvPr>
          <p:cNvCxnSpPr>
            <a:cxnSpLocks noChangeShapeType="1"/>
            <a:stCxn id="34821" idx="5"/>
            <a:endCxn id="34822" idx="1"/>
          </p:cNvCxnSpPr>
          <p:nvPr/>
        </p:nvCxnSpPr>
        <p:spPr bwMode="auto">
          <a:xfrm>
            <a:off x="2503488" y="1595438"/>
            <a:ext cx="1114425"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27" name="Oval 16">
            <a:extLst>
              <a:ext uri="{FF2B5EF4-FFF2-40B4-BE49-F238E27FC236}">
                <a16:creationId xmlns:a16="http://schemas.microsoft.com/office/drawing/2014/main" id="{FA2091F1-4260-4ED7-8294-184D4FAEF342}"/>
              </a:ext>
            </a:extLst>
          </p:cNvPr>
          <p:cNvSpPr>
            <a:spLocks noChangeAspect="1" noChangeArrowheads="1"/>
          </p:cNvSpPr>
          <p:nvPr/>
        </p:nvSpPr>
        <p:spPr bwMode="auto">
          <a:xfrm>
            <a:off x="4648200"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4</a:t>
            </a:r>
          </a:p>
        </p:txBody>
      </p:sp>
      <p:sp>
        <p:nvSpPr>
          <p:cNvPr id="34828" name="Oval 17">
            <a:extLst>
              <a:ext uri="{FF2B5EF4-FFF2-40B4-BE49-F238E27FC236}">
                <a16:creationId xmlns:a16="http://schemas.microsoft.com/office/drawing/2014/main" id="{43145031-AE18-4D29-B09A-CEB86D95A8C6}"/>
              </a:ext>
            </a:extLst>
          </p:cNvPr>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7</a:t>
            </a:r>
          </a:p>
        </p:txBody>
      </p:sp>
      <p:cxnSp>
        <p:nvCxnSpPr>
          <p:cNvPr id="34829" name="AutoShape 20">
            <a:extLst>
              <a:ext uri="{FF2B5EF4-FFF2-40B4-BE49-F238E27FC236}">
                <a16:creationId xmlns:a16="http://schemas.microsoft.com/office/drawing/2014/main" id="{16EF55D2-8CB7-4CF7-94BD-8C2A2114B045}"/>
              </a:ext>
            </a:extLst>
          </p:cNvPr>
          <p:cNvCxnSpPr>
            <a:cxnSpLocks noChangeShapeType="1"/>
            <a:stCxn id="34832" idx="3"/>
            <a:endCxn id="34828"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34830" name="AutoShape 21">
            <a:extLst>
              <a:ext uri="{FF2B5EF4-FFF2-40B4-BE49-F238E27FC236}">
                <a16:creationId xmlns:a16="http://schemas.microsoft.com/office/drawing/2014/main" id="{9F3724FC-3CFF-4C97-9611-FC2FC172CE62}"/>
              </a:ext>
            </a:extLst>
          </p:cNvPr>
          <p:cNvCxnSpPr>
            <a:cxnSpLocks noChangeShapeType="1"/>
            <a:stCxn id="34828" idx="2"/>
            <a:endCxn id="34822" idx="6"/>
          </p:cNvCxnSpPr>
          <p:nvPr/>
        </p:nvCxnSpPr>
        <p:spPr bwMode="auto">
          <a:xfrm flipH="1">
            <a:off x="3840163" y="2794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1" name="AutoShape 23">
            <a:extLst>
              <a:ext uri="{FF2B5EF4-FFF2-40B4-BE49-F238E27FC236}">
                <a16:creationId xmlns:a16="http://schemas.microsoft.com/office/drawing/2014/main" id="{5DF64ACD-2459-465F-A7A1-2983505382BF}"/>
              </a:ext>
            </a:extLst>
          </p:cNvPr>
          <p:cNvCxnSpPr>
            <a:cxnSpLocks noChangeShapeType="1"/>
            <a:stCxn id="34838" idx="0"/>
            <a:endCxn id="34832"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32" name="Oval 98">
            <a:extLst>
              <a:ext uri="{FF2B5EF4-FFF2-40B4-BE49-F238E27FC236}">
                <a16:creationId xmlns:a16="http://schemas.microsoft.com/office/drawing/2014/main" id="{74EB7BD6-9571-4C31-AE2B-672A08529735}"/>
              </a:ext>
            </a:extLst>
          </p:cNvPr>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8</a:t>
            </a:r>
          </a:p>
        </p:txBody>
      </p:sp>
      <p:cxnSp>
        <p:nvCxnSpPr>
          <p:cNvPr id="34833" name="AutoShape 99">
            <a:extLst>
              <a:ext uri="{FF2B5EF4-FFF2-40B4-BE49-F238E27FC236}">
                <a16:creationId xmlns:a16="http://schemas.microsoft.com/office/drawing/2014/main" id="{4C441BB7-5846-4118-8784-8DD288068868}"/>
              </a:ext>
            </a:extLst>
          </p:cNvPr>
          <p:cNvCxnSpPr>
            <a:cxnSpLocks noChangeShapeType="1"/>
            <a:stCxn id="34827" idx="6"/>
            <a:endCxn id="34832" idx="2"/>
          </p:cNvCxnSpPr>
          <p:nvPr/>
        </p:nvCxnSpPr>
        <p:spPr bwMode="auto">
          <a:xfrm>
            <a:off x="4906963" y="14986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4" name="AutoShape 100">
            <a:extLst>
              <a:ext uri="{FF2B5EF4-FFF2-40B4-BE49-F238E27FC236}">
                <a16:creationId xmlns:a16="http://schemas.microsoft.com/office/drawing/2014/main" id="{BFCEDAF5-B163-4E2C-9018-072AE4B1CA72}"/>
              </a:ext>
            </a:extLst>
          </p:cNvPr>
          <p:cNvCxnSpPr>
            <a:cxnSpLocks noChangeShapeType="1"/>
            <a:stCxn id="34827" idx="5"/>
            <a:endCxn id="34828" idx="1"/>
          </p:cNvCxnSpPr>
          <p:nvPr/>
        </p:nvCxnSpPr>
        <p:spPr bwMode="auto">
          <a:xfrm>
            <a:off x="4862513" y="1595438"/>
            <a:ext cx="1193800"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34835" name="Oval 101">
            <a:extLst>
              <a:ext uri="{FF2B5EF4-FFF2-40B4-BE49-F238E27FC236}">
                <a16:creationId xmlns:a16="http://schemas.microsoft.com/office/drawing/2014/main" id="{BD5157D1-A13A-4570-A346-06AA445AA173}"/>
              </a:ext>
            </a:extLst>
          </p:cNvPr>
          <p:cNvSpPr>
            <a:spLocks noChangeAspect="1" noChangeArrowheads="1"/>
          </p:cNvSpPr>
          <p:nvPr/>
        </p:nvSpPr>
        <p:spPr bwMode="auto">
          <a:xfrm>
            <a:off x="2289175"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3</a:t>
            </a:r>
          </a:p>
        </p:txBody>
      </p:sp>
      <p:cxnSp>
        <p:nvCxnSpPr>
          <p:cNvPr id="34836" name="AutoShape 102">
            <a:extLst>
              <a:ext uri="{FF2B5EF4-FFF2-40B4-BE49-F238E27FC236}">
                <a16:creationId xmlns:a16="http://schemas.microsoft.com/office/drawing/2014/main" id="{6B0BC946-39AF-4936-B014-7B3BAAD84AAA}"/>
              </a:ext>
            </a:extLst>
          </p:cNvPr>
          <p:cNvCxnSpPr>
            <a:cxnSpLocks noChangeShapeType="1"/>
            <a:stCxn id="34835" idx="6"/>
            <a:endCxn id="34837" idx="2"/>
          </p:cNvCxnSpPr>
          <p:nvPr/>
        </p:nvCxnSpPr>
        <p:spPr bwMode="auto">
          <a:xfrm>
            <a:off x="2547938" y="4013200"/>
            <a:ext cx="209232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37" name="Oval 103">
            <a:extLst>
              <a:ext uri="{FF2B5EF4-FFF2-40B4-BE49-F238E27FC236}">
                <a16:creationId xmlns:a16="http://schemas.microsoft.com/office/drawing/2014/main" id="{4957985B-9EDD-4551-B053-54F364A8C1E0}"/>
              </a:ext>
            </a:extLst>
          </p:cNvPr>
          <p:cNvSpPr>
            <a:spLocks noChangeAspect="1" noChangeArrowheads="1"/>
          </p:cNvSpPr>
          <p:nvPr/>
        </p:nvSpPr>
        <p:spPr bwMode="auto">
          <a:xfrm>
            <a:off x="4648200"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6</a:t>
            </a:r>
          </a:p>
        </p:txBody>
      </p:sp>
      <p:sp>
        <p:nvSpPr>
          <p:cNvPr id="34838" name="Oval 104">
            <a:extLst>
              <a:ext uri="{FF2B5EF4-FFF2-40B4-BE49-F238E27FC236}">
                <a16:creationId xmlns:a16="http://schemas.microsoft.com/office/drawing/2014/main" id="{7EFEBE64-7199-4AB8-A2F9-0C63B69AA58B}"/>
              </a:ext>
            </a:extLst>
          </p:cNvPr>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9</a:t>
            </a:r>
          </a:p>
        </p:txBody>
      </p:sp>
      <p:cxnSp>
        <p:nvCxnSpPr>
          <p:cNvPr id="34839" name="AutoShape 105">
            <a:extLst>
              <a:ext uri="{FF2B5EF4-FFF2-40B4-BE49-F238E27FC236}">
                <a16:creationId xmlns:a16="http://schemas.microsoft.com/office/drawing/2014/main" id="{F4AC3F8A-63BC-4786-8C08-B41EE2C20BCE}"/>
              </a:ext>
            </a:extLst>
          </p:cNvPr>
          <p:cNvCxnSpPr>
            <a:cxnSpLocks noChangeShapeType="1"/>
            <a:stCxn id="34837" idx="6"/>
            <a:endCxn id="34838" idx="2"/>
          </p:cNvCxnSpPr>
          <p:nvPr/>
        </p:nvCxnSpPr>
        <p:spPr bwMode="auto">
          <a:xfrm>
            <a:off x="4906963" y="40132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40" name="AutoShape 106">
            <a:extLst>
              <a:ext uri="{FF2B5EF4-FFF2-40B4-BE49-F238E27FC236}">
                <a16:creationId xmlns:a16="http://schemas.microsoft.com/office/drawing/2014/main" id="{665BF1D1-B9B3-4789-80BC-12279FCB8B27}"/>
              </a:ext>
            </a:extLst>
          </p:cNvPr>
          <p:cNvCxnSpPr>
            <a:cxnSpLocks noChangeShapeType="1"/>
            <a:stCxn id="34820" idx="5"/>
            <a:endCxn id="34835" idx="1"/>
          </p:cNvCxnSpPr>
          <p:nvPr/>
        </p:nvCxnSpPr>
        <p:spPr bwMode="auto">
          <a:xfrm>
            <a:off x="1433513" y="2890838"/>
            <a:ext cx="8921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41" name="AutoShape 107">
            <a:extLst>
              <a:ext uri="{FF2B5EF4-FFF2-40B4-BE49-F238E27FC236}">
                <a16:creationId xmlns:a16="http://schemas.microsoft.com/office/drawing/2014/main" id="{93125B8C-8E54-4C30-B471-24B1A8AA8499}"/>
              </a:ext>
            </a:extLst>
          </p:cNvPr>
          <p:cNvCxnSpPr>
            <a:cxnSpLocks noChangeShapeType="1"/>
            <a:stCxn id="34835" idx="7"/>
            <a:endCxn id="34822" idx="3"/>
          </p:cNvCxnSpPr>
          <p:nvPr/>
        </p:nvCxnSpPr>
        <p:spPr bwMode="auto">
          <a:xfrm flipV="1">
            <a:off x="2503488" y="2890838"/>
            <a:ext cx="111442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42" name="AutoShape 108">
            <a:extLst>
              <a:ext uri="{FF2B5EF4-FFF2-40B4-BE49-F238E27FC236}">
                <a16:creationId xmlns:a16="http://schemas.microsoft.com/office/drawing/2014/main" id="{F20BB487-C5A2-442A-82BD-58B0FC3873ED}"/>
              </a:ext>
            </a:extLst>
          </p:cNvPr>
          <p:cNvCxnSpPr>
            <a:cxnSpLocks noChangeShapeType="1"/>
            <a:stCxn id="34822" idx="5"/>
            <a:endCxn id="34837" idx="1"/>
          </p:cNvCxnSpPr>
          <p:nvPr/>
        </p:nvCxnSpPr>
        <p:spPr bwMode="auto">
          <a:xfrm>
            <a:off x="3795713" y="2890838"/>
            <a:ext cx="8890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43" name="AutoShape 109">
            <a:extLst>
              <a:ext uri="{FF2B5EF4-FFF2-40B4-BE49-F238E27FC236}">
                <a16:creationId xmlns:a16="http://schemas.microsoft.com/office/drawing/2014/main" id="{843B5B4C-99FD-4546-8471-4310A4619FC2}"/>
              </a:ext>
            </a:extLst>
          </p:cNvPr>
          <p:cNvCxnSpPr>
            <a:cxnSpLocks noChangeShapeType="1"/>
            <a:stCxn id="34838" idx="1"/>
            <a:endCxn id="34828"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44" name="AutoShape 110">
            <a:extLst>
              <a:ext uri="{FF2B5EF4-FFF2-40B4-BE49-F238E27FC236}">
                <a16:creationId xmlns:a16="http://schemas.microsoft.com/office/drawing/2014/main" id="{941179D2-9C05-4A2C-89CB-BB8431010059}"/>
              </a:ext>
            </a:extLst>
          </p:cNvPr>
          <p:cNvCxnSpPr>
            <a:cxnSpLocks noChangeShapeType="1"/>
            <a:stCxn id="34837" idx="7"/>
            <a:endCxn id="34828"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45" name="AutoShape 111">
            <a:extLst>
              <a:ext uri="{FF2B5EF4-FFF2-40B4-BE49-F238E27FC236}">
                <a16:creationId xmlns:a16="http://schemas.microsoft.com/office/drawing/2014/main" id="{7E83D7DC-3BEA-43D0-A27C-CEC0A335CFC1}"/>
              </a:ext>
            </a:extLst>
          </p:cNvPr>
          <p:cNvCxnSpPr>
            <a:cxnSpLocks noChangeShapeType="1"/>
            <a:stCxn id="34827" idx="3"/>
            <a:endCxn id="34822"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2">
            <a:extLst>
              <a:ext uri="{FF2B5EF4-FFF2-40B4-BE49-F238E27FC236}">
                <a16:creationId xmlns:a16="http://schemas.microsoft.com/office/drawing/2014/main" id="{62B85599-DE7D-4A8B-BB93-92D1CD377FF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2D3C0E2C-EBAF-4CEB-BEA0-ADBEDE316DF8}" type="slidenum">
              <a:rPr lang="en-US" altLang="en-US" b="0"/>
              <a:pPr/>
              <a:t>31</a:t>
            </a:fld>
            <a:endParaRPr lang="en-US" altLang="en-US" sz="1400" b="0"/>
          </a:p>
        </p:txBody>
      </p:sp>
      <p:sp>
        <p:nvSpPr>
          <p:cNvPr id="35843" name="Rectangle 2">
            <a:extLst>
              <a:ext uri="{FF2B5EF4-FFF2-40B4-BE49-F238E27FC236}">
                <a16:creationId xmlns:a16="http://schemas.microsoft.com/office/drawing/2014/main" id="{9C3E14DE-9980-49D5-B413-58210F41CD45}"/>
              </a:ext>
            </a:extLst>
          </p:cNvPr>
          <p:cNvSpPr>
            <a:spLocks noGrp="1" noChangeArrowheads="1"/>
          </p:cNvSpPr>
          <p:nvPr>
            <p:ph type="title"/>
          </p:nvPr>
        </p:nvSpPr>
        <p:spPr/>
        <p:txBody>
          <a:bodyPr/>
          <a:lstStyle/>
          <a:p>
            <a:r>
              <a:rPr lang="en-US" altLang="en-US"/>
              <a:t>Breadth First Search</a:t>
            </a:r>
          </a:p>
        </p:txBody>
      </p:sp>
      <p:sp>
        <p:nvSpPr>
          <p:cNvPr id="35844" name="Oval 3">
            <a:extLst>
              <a:ext uri="{FF2B5EF4-FFF2-40B4-BE49-F238E27FC236}">
                <a16:creationId xmlns:a16="http://schemas.microsoft.com/office/drawing/2014/main" id="{F4359A2F-859D-48D2-98FC-C50207D14B22}"/>
              </a:ext>
            </a:extLst>
          </p:cNvPr>
          <p:cNvSpPr>
            <a:spLocks noChangeAspect="1" noChangeArrowheads="1"/>
          </p:cNvSpPr>
          <p:nvPr/>
        </p:nvSpPr>
        <p:spPr bwMode="auto">
          <a:xfrm>
            <a:off x="1219200" y="2668588"/>
            <a:ext cx="250825" cy="250825"/>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35845" name="Oval 4">
            <a:extLst>
              <a:ext uri="{FF2B5EF4-FFF2-40B4-BE49-F238E27FC236}">
                <a16:creationId xmlns:a16="http://schemas.microsoft.com/office/drawing/2014/main" id="{7586FE8C-BA12-4900-907F-E00B6461822B}"/>
              </a:ext>
            </a:extLst>
          </p:cNvPr>
          <p:cNvSpPr>
            <a:spLocks noChangeAspect="1" noChangeArrowheads="1"/>
          </p:cNvSpPr>
          <p:nvPr/>
        </p:nvSpPr>
        <p:spPr bwMode="auto">
          <a:xfrm>
            <a:off x="2289175"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2</a:t>
            </a:r>
          </a:p>
        </p:txBody>
      </p:sp>
      <p:sp>
        <p:nvSpPr>
          <p:cNvPr id="35846" name="Oval 5">
            <a:extLst>
              <a:ext uri="{FF2B5EF4-FFF2-40B4-BE49-F238E27FC236}">
                <a16:creationId xmlns:a16="http://schemas.microsoft.com/office/drawing/2014/main" id="{EC88928D-BE21-4BDF-A53A-AEE9FDE85B9D}"/>
              </a:ext>
            </a:extLst>
          </p:cNvPr>
          <p:cNvSpPr>
            <a:spLocks noChangeAspect="1" noChangeArrowheads="1"/>
          </p:cNvSpPr>
          <p:nvPr/>
        </p:nvSpPr>
        <p:spPr bwMode="auto">
          <a:xfrm>
            <a:off x="3581400" y="2668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5</a:t>
            </a:r>
          </a:p>
        </p:txBody>
      </p:sp>
      <p:cxnSp>
        <p:nvCxnSpPr>
          <p:cNvPr id="35847" name="AutoShape 6">
            <a:extLst>
              <a:ext uri="{FF2B5EF4-FFF2-40B4-BE49-F238E27FC236}">
                <a16:creationId xmlns:a16="http://schemas.microsoft.com/office/drawing/2014/main" id="{13CC10A6-C767-456F-BA5E-F2BAB4880C82}"/>
              </a:ext>
            </a:extLst>
          </p:cNvPr>
          <p:cNvCxnSpPr>
            <a:cxnSpLocks noChangeShapeType="1"/>
            <a:stCxn id="35844" idx="7"/>
            <a:endCxn id="35845" idx="3"/>
          </p:cNvCxnSpPr>
          <p:nvPr/>
        </p:nvCxnSpPr>
        <p:spPr bwMode="auto">
          <a:xfrm flipV="1">
            <a:off x="1433513" y="1595438"/>
            <a:ext cx="892175"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48" name="AutoShape 7">
            <a:extLst>
              <a:ext uri="{FF2B5EF4-FFF2-40B4-BE49-F238E27FC236}">
                <a16:creationId xmlns:a16="http://schemas.microsoft.com/office/drawing/2014/main" id="{CC269B2D-B44F-427B-9B29-E0E4036BC0B0}"/>
              </a:ext>
            </a:extLst>
          </p:cNvPr>
          <p:cNvCxnSpPr>
            <a:cxnSpLocks noChangeShapeType="1"/>
            <a:stCxn id="35844" idx="6"/>
            <a:endCxn id="35846" idx="2"/>
          </p:cNvCxnSpPr>
          <p:nvPr/>
        </p:nvCxnSpPr>
        <p:spPr bwMode="auto">
          <a:xfrm>
            <a:off x="1477963" y="2794000"/>
            <a:ext cx="20955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49" name="AutoShape 8">
            <a:extLst>
              <a:ext uri="{FF2B5EF4-FFF2-40B4-BE49-F238E27FC236}">
                <a16:creationId xmlns:a16="http://schemas.microsoft.com/office/drawing/2014/main" id="{9DE00CBB-7ED6-4079-A572-CE1C3A0DAFD7}"/>
              </a:ext>
            </a:extLst>
          </p:cNvPr>
          <p:cNvCxnSpPr>
            <a:cxnSpLocks noChangeShapeType="1"/>
            <a:stCxn id="35845" idx="6"/>
            <a:endCxn id="35851" idx="2"/>
          </p:cNvCxnSpPr>
          <p:nvPr/>
        </p:nvCxnSpPr>
        <p:spPr bwMode="auto">
          <a:xfrm>
            <a:off x="2547938" y="1498600"/>
            <a:ext cx="209232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0" name="AutoShape 9">
            <a:extLst>
              <a:ext uri="{FF2B5EF4-FFF2-40B4-BE49-F238E27FC236}">
                <a16:creationId xmlns:a16="http://schemas.microsoft.com/office/drawing/2014/main" id="{F08AC31B-3811-4C83-BA91-8E4F6116B998}"/>
              </a:ext>
            </a:extLst>
          </p:cNvPr>
          <p:cNvCxnSpPr>
            <a:cxnSpLocks noChangeShapeType="1"/>
            <a:stCxn id="35845" idx="5"/>
            <a:endCxn id="35846" idx="1"/>
          </p:cNvCxnSpPr>
          <p:nvPr/>
        </p:nvCxnSpPr>
        <p:spPr bwMode="auto">
          <a:xfrm>
            <a:off x="2503488" y="1595438"/>
            <a:ext cx="1114425"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51" name="Oval 10">
            <a:extLst>
              <a:ext uri="{FF2B5EF4-FFF2-40B4-BE49-F238E27FC236}">
                <a16:creationId xmlns:a16="http://schemas.microsoft.com/office/drawing/2014/main" id="{CDCF8E1B-4889-4716-9108-445CC9705C4E}"/>
              </a:ext>
            </a:extLst>
          </p:cNvPr>
          <p:cNvSpPr>
            <a:spLocks noChangeAspect="1" noChangeArrowheads="1"/>
          </p:cNvSpPr>
          <p:nvPr/>
        </p:nvSpPr>
        <p:spPr bwMode="auto">
          <a:xfrm>
            <a:off x="4648200"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4</a:t>
            </a:r>
          </a:p>
        </p:txBody>
      </p:sp>
      <p:sp>
        <p:nvSpPr>
          <p:cNvPr id="35852" name="Oval 11">
            <a:extLst>
              <a:ext uri="{FF2B5EF4-FFF2-40B4-BE49-F238E27FC236}">
                <a16:creationId xmlns:a16="http://schemas.microsoft.com/office/drawing/2014/main" id="{02A65BD1-B9A0-4231-9FE1-0C58C3D8851C}"/>
              </a:ext>
            </a:extLst>
          </p:cNvPr>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7</a:t>
            </a:r>
          </a:p>
        </p:txBody>
      </p:sp>
      <p:cxnSp>
        <p:nvCxnSpPr>
          <p:cNvPr id="35853" name="AutoShape 12">
            <a:extLst>
              <a:ext uri="{FF2B5EF4-FFF2-40B4-BE49-F238E27FC236}">
                <a16:creationId xmlns:a16="http://schemas.microsoft.com/office/drawing/2014/main" id="{6745A057-D044-4A2D-B322-C68E10F7ED39}"/>
              </a:ext>
            </a:extLst>
          </p:cNvPr>
          <p:cNvCxnSpPr>
            <a:cxnSpLocks noChangeShapeType="1"/>
            <a:stCxn id="35856" idx="3"/>
            <a:endCxn id="35852"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35854" name="AutoShape 13">
            <a:extLst>
              <a:ext uri="{FF2B5EF4-FFF2-40B4-BE49-F238E27FC236}">
                <a16:creationId xmlns:a16="http://schemas.microsoft.com/office/drawing/2014/main" id="{14898ABA-8BD0-47CA-A65D-9AC9BF1DF6D5}"/>
              </a:ext>
            </a:extLst>
          </p:cNvPr>
          <p:cNvCxnSpPr>
            <a:cxnSpLocks noChangeShapeType="1"/>
            <a:stCxn id="35852" idx="2"/>
            <a:endCxn id="35846" idx="6"/>
          </p:cNvCxnSpPr>
          <p:nvPr/>
        </p:nvCxnSpPr>
        <p:spPr bwMode="auto">
          <a:xfrm flipH="1">
            <a:off x="3840163" y="2794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5" name="AutoShape 14">
            <a:extLst>
              <a:ext uri="{FF2B5EF4-FFF2-40B4-BE49-F238E27FC236}">
                <a16:creationId xmlns:a16="http://schemas.microsoft.com/office/drawing/2014/main" id="{8D7D4E34-96E8-4049-800E-A1A8CB791E51}"/>
              </a:ext>
            </a:extLst>
          </p:cNvPr>
          <p:cNvCxnSpPr>
            <a:cxnSpLocks noChangeShapeType="1"/>
            <a:stCxn id="35862" idx="0"/>
            <a:endCxn id="35856"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56" name="Oval 15">
            <a:extLst>
              <a:ext uri="{FF2B5EF4-FFF2-40B4-BE49-F238E27FC236}">
                <a16:creationId xmlns:a16="http://schemas.microsoft.com/office/drawing/2014/main" id="{8E7406DC-59BD-4EFA-AEE4-992A9AC5F74D}"/>
              </a:ext>
            </a:extLst>
          </p:cNvPr>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8</a:t>
            </a:r>
          </a:p>
        </p:txBody>
      </p:sp>
      <p:cxnSp>
        <p:nvCxnSpPr>
          <p:cNvPr id="35857" name="AutoShape 16">
            <a:extLst>
              <a:ext uri="{FF2B5EF4-FFF2-40B4-BE49-F238E27FC236}">
                <a16:creationId xmlns:a16="http://schemas.microsoft.com/office/drawing/2014/main" id="{BF96EAB6-E290-45F9-BAE9-1D0ECB67E853}"/>
              </a:ext>
            </a:extLst>
          </p:cNvPr>
          <p:cNvCxnSpPr>
            <a:cxnSpLocks noChangeShapeType="1"/>
            <a:stCxn id="35851" idx="6"/>
            <a:endCxn id="35856" idx="2"/>
          </p:cNvCxnSpPr>
          <p:nvPr/>
        </p:nvCxnSpPr>
        <p:spPr bwMode="auto">
          <a:xfrm>
            <a:off x="4906963" y="14986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8" name="AutoShape 17">
            <a:extLst>
              <a:ext uri="{FF2B5EF4-FFF2-40B4-BE49-F238E27FC236}">
                <a16:creationId xmlns:a16="http://schemas.microsoft.com/office/drawing/2014/main" id="{6649C1FE-EF2A-47BF-AE4A-2448D2EE2115}"/>
              </a:ext>
            </a:extLst>
          </p:cNvPr>
          <p:cNvCxnSpPr>
            <a:cxnSpLocks noChangeShapeType="1"/>
            <a:stCxn id="35851" idx="5"/>
            <a:endCxn id="35852" idx="1"/>
          </p:cNvCxnSpPr>
          <p:nvPr/>
        </p:nvCxnSpPr>
        <p:spPr bwMode="auto">
          <a:xfrm>
            <a:off x="4862513" y="1595438"/>
            <a:ext cx="1193800"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35859" name="Oval 18">
            <a:extLst>
              <a:ext uri="{FF2B5EF4-FFF2-40B4-BE49-F238E27FC236}">
                <a16:creationId xmlns:a16="http://schemas.microsoft.com/office/drawing/2014/main" id="{DE49355E-D7BA-4B48-A410-44EEBD3529F7}"/>
              </a:ext>
            </a:extLst>
          </p:cNvPr>
          <p:cNvSpPr>
            <a:spLocks noChangeAspect="1" noChangeArrowheads="1"/>
          </p:cNvSpPr>
          <p:nvPr/>
        </p:nvSpPr>
        <p:spPr bwMode="auto">
          <a:xfrm>
            <a:off x="2289175"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3</a:t>
            </a:r>
          </a:p>
        </p:txBody>
      </p:sp>
      <p:cxnSp>
        <p:nvCxnSpPr>
          <p:cNvPr id="35860" name="AutoShape 19">
            <a:extLst>
              <a:ext uri="{FF2B5EF4-FFF2-40B4-BE49-F238E27FC236}">
                <a16:creationId xmlns:a16="http://schemas.microsoft.com/office/drawing/2014/main" id="{AD089DB0-B7A8-4B4C-A90E-6B7B86208F0B}"/>
              </a:ext>
            </a:extLst>
          </p:cNvPr>
          <p:cNvCxnSpPr>
            <a:cxnSpLocks noChangeShapeType="1"/>
            <a:stCxn id="35859" idx="6"/>
            <a:endCxn id="35861" idx="2"/>
          </p:cNvCxnSpPr>
          <p:nvPr/>
        </p:nvCxnSpPr>
        <p:spPr bwMode="auto">
          <a:xfrm>
            <a:off x="2547938" y="4013200"/>
            <a:ext cx="209232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61" name="Oval 20">
            <a:extLst>
              <a:ext uri="{FF2B5EF4-FFF2-40B4-BE49-F238E27FC236}">
                <a16:creationId xmlns:a16="http://schemas.microsoft.com/office/drawing/2014/main" id="{1E0275A1-065C-4830-B1DA-A6FD4809A29C}"/>
              </a:ext>
            </a:extLst>
          </p:cNvPr>
          <p:cNvSpPr>
            <a:spLocks noChangeAspect="1" noChangeArrowheads="1"/>
          </p:cNvSpPr>
          <p:nvPr/>
        </p:nvSpPr>
        <p:spPr bwMode="auto">
          <a:xfrm>
            <a:off x="4648200"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6</a:t>
            </a:r>
          </a:p>
        </p:txBody>
      </p:sp>
      <p:sp>
        <p:nvSpPr>
          <p:cNvPr id="35862" name="Oval 21">
            <a:extLst>
              <a:ext uri="{FF2B5EF4-FFF2-40B4-BE49-F238E27FC236}">
                <a16:creationId xmlns:a16="http://schemas.microsoft.com/office/drawing/2014/main" id="{4BAE2005-722C-4320-8F5C-09959E60A540}"/>
              </a:ext>
            </a:extLst>
          </p:cNvPr>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9</a:t>
            </a:r>
          </a:p>
        </p:txBody>
      </p:sp>
      <p:cxnSp>
        <p:nvCxnSpPr>
          <p:cNvPr id="35863" name="AutoShape 22">
            <a:extLst>
              <a:ext uri="{FF2B5EF4-FFF2-40B4-BE49-F238E27FC236}">
                <a16:creationId xmlns:a16="http://schemas.microsoft.com/office/drawing/2014/main" id="{7FED8656-B5AB-42DF-9655-4F9C7ADE654C}"/>
              </a:ext>
            </a:extLst>
          </p:cNvPr>
          <p:cNvCxnSpPr>
            <a:cxnSpLocks noChangeShapeType="1"/>
            <a:stCxn id="35861" idx="6"/>
            <a:endCxn id="35862" idx="2"/>
          </p:cNvCxnSpPr>
          <p:nvPr/>
        </p:nvCxnSpPr>
        <p:spPr bwMode="auto">
          <a:xfrm>
            <a:off x="4906963" y="40132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4" name="AutoShape 23">
            <a:extLst>
              <a:ext uri="{FF2B5EF4-FFF2-40B4-BE49-F238E27FC236}">
                <a16:creationId xmlns:a16="http://schemas.microsoft.com/office/drawing/2014/main" id="{E473F25A-E554-4389-BFA3-A41480A1CE0F}"/>
              </a:ext>
            </a:extLst>
          </p:cNvPr>
          <p:cNvCxnSpPr>
            <a:cxnSpLocks noChangeShapeType="1"/>
            <a:stCxn id="35844" idx="5"/>
            <a:endCxn id="35859" idx="1"/>
          </p:cNvCxnSpPr>
          <p:nvPr/>
        </p:nvCxnSpPr>
        <p:spPr bwMode="auto">
          <a:xfrm>
            <a:off x="1433513" y="2890838"/>
            <a:ext cx="8921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5" name="AutoShape 24">
            <a:extLst>
              <a:ext uri="{FF2B5EF4-FFF2-40B4-BE49-F238E27FC236}">
                <a16:creationId xmlns:a16="http://schemas.microsoft.com/office/drawing/2014/main" id="{A35F3E2F-B025-4379-8429-3D19BC9EF30D}"/>
              </a:ext>
            </a:extLst>
          </p:cNvPr>
          <p:cNvCxnSpPr>
            <a:cxnSpLocks noChangeShapeType="1"/>
            <a:stCxn id="35859" idx="7"/>
            <a:endCxn id="35846" idx="3"/>
          </p:cNvCxnSpPr>
          <p:nvPr/>
        </p:nvCxnSpPr>
        <p:spPr bwMode="auto">
          <a:xfrm flipV="1">
            <a:off x="2503488" y="2890838"/>
            <a:ext cx="111442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6" name="AutoShape 25">
            <a:extLst>
              <a:ext uri="{FF2B5EF4-FFF2-40B4-BE49-F238E27FC236}">
                <a16:creationId xmlns:a16="http://schemas.microsoft.com/office/drawing/2014/main" id="{8C06A2A8-8C90-43E7-94ED-F9A684326578}"/>
              </a:ext>
            </a:extLst>
          </p:cNvPr>
          <p:cNvCxnSpPr>
            <a:cxnSpLocks noChangeShapeType="1"/>
            <a:stCxn id="35846" idx="5"/>
            <a:endCxn id="35861" idx="1"/>
          </p:cNvCxnSpPr>
          <p:nvPr/>
        </p:nvCxnSpPr>
        <p:spPr bwMode="auto">
          <a:xfrm>
            <a:off x="3795713" y="2890838"/>
            <a:ext cx="8890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7" name="AutoShape 26">
            <a:extLst>
              <a:ext uri="{FF2B5EF4-FFF2-40B4-BE49-F238E27FC236}">
                <a16:creationId xmlns:a16="http://schemas.microsoft.com/office/drawing/2014/main" id="{8DD80EDE-2F02-45CF-A86A-EB9D55BEF4B8}"/>
              </a:ext>
            </a:extLst>
          </p:cNvPr>
          <p:cNvCxnSpPr>
            <a:cxnSpLocks noChangeShapeType="1"/>
            <a:stCxn id="35862" idx="1"/>
            <a:endCxn id="35852"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8" name="AutoShape 27">
            <a:extLst>
              <a:ext uri="{FF2B5EF4-FFF2-40B4-BE49-F238E27FC236}">
                <a16:creationId xmlns:a16="http://schemas.microsoft.com/office/drawing/2014/main" id="{BD02D5C4-A5EE-4368-ABD5-79DE6D89CAA5}"/>
              </a:ext>
            </a:extLst>
          </p:cNvPr>
          <p:cNvCxnSpPr>
            <a:cxnSpLocks noChangeShapeType="1"/>
            <a:stCxn id="35861" idx="7"/>
            <a:endCxn id="35852"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9" name="AutoShape 28">
            <a:extLst>
              <a:ext uri="{FF2B5EF4-FFF2-40B4-BE49-F238E27FC236}">
                <a16:creationId xmlns:a16="http://schemas.microsoft.com/office/drawing/2014/main" id="{62696C65-B1C8-47D2-A618-0DFCB23ADC9B}"/>
              </a:ext>
            </a:extLst>
          </p:cNvPr>
          <p:cNvCxnSpPr>
            <a:cxnSpLocks noChangeShapeType="1"/>
            <a:stCxn id="35851" idx="3"/>
            <a:endCxn id="35846"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70" name="Text Box 29">
            <a:extLst>
              <a:ext uri="{FF2B5EF4-FFF2-40B4-BE49-F238E27FC236}">
                <a16:creationId xmlns:a16="http://schemas.microsoft.com/office/drawing/2014/main" id="{BC70CE71-FC45-419F-91D6-C7F4E94FBC6B}"/>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35871" name="Text Box 30">
            <a:extLst>
              <a:ext uri="{FF2B5EF4-FFF2-40B4-BE49-F238E27FC236}">
                <a16:creationId xmlns:a16="http://schemas.microsoft.com/office/drawing/2014/main" id="{B56163C3-C60A-4174-A111-8C0E6AE3D35F}"/>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35872" name="Text Box 31">
            <a:extLst>
              <a:ext uri="{FF2B5EF4-FFF2-40B4-BE49-F238E27FC236}">
                <a16:creationId xmlns:a16="http://schemas.microsoft.com/office/drawing/2014/main" id="{D91A999D-FC01-44FE-AA51-48BB5974DEDC}"/>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35873" name="Text Box 32">
            <a:extLst>
              <a:ext uri="{FF2B5EF4-FFF2-40B4-BE49-F238E27FC236}">
                <a16:creationId xmlns:a16="http://schemas.microsoft.com/office/drawing/2014/main" id="{06BAF9C5-4FF5-4B3A-A7E9-20C2517B7B0D}"/>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35874" name="Text Box 33">
            <a:extLst>
              <a:ext uri="{FF2B5EF4-FFF2-40B4-BE49-F238E27FC236}">
                <a16:creationId xmlns:a16="http://schemas.microsoft.com/office/drawing/2014/main" id="{63C750C8-AEBF-47E1-9A94-4BEE8957F5D9}"/>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s  </a:t>
            </a:r>
          </a:p>
        </p:txBody>
      </p:sp>
      <p:sp>
        <p:nvSpPr>
          <p:cNvPr id="35875" name="Text Box 34">
            <a:extLst>
              <a:ext uri="{FF2B5EF4-FFF2-40B4-BE49-F238E27FC236}">
                <a16:creationId xmlns:a16="http://schemas.microsoft.com/office/drawing/2014/main" id="{6271CC2D-B5BB-4702-9D97-0C7E7A12C5E4}"/>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cxnSp>
        <p:nvCxnSpPr>
          <p:cNvPr id="363555" name="AutoShape 35">
            <a:extLst>
              <a:ext uri="{FF2B5EF4-FFF2-40B4-BE49-F238E27FC236}">
                <a16:creationId xmlns:a16="http://schemas.microsoft.com/office/drawing/2014/main" id="{FAECF747-A93B-4D24-8907-7C7F250DD651}"/>
              </a:ext>
            </a:extLst>
          </p:cNvPr>
          <p:cNvCxnSpPr>
            <a:cxnSpLocks noChangeShapeType="1"/>
            <a:stCxn id="35844" idx="7"/>
            <a:endCxn id="35845" idx="3"/>
          </p:cNvCxnSpPr>
          <p:nvPr/>
        </p:nvCxnSpPr>
        <p:spPr bwMode="auto">
          <a:xfrm flipV="1">
            <a:off x="1433513" y="1595438"/>
            <a:ext cx="892175" cy="1101725"/>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363556" name="Oval 36">
            <a:extLst>
              <a:ext uri="{FF2B5EF4-FFF2-40B4-BE49-F238E27FC236}">
                <a16:creationId xmlns:a16="http://schemas.microsoft.com/office/drawing/2014/main" id="{27F62A71-51B1-44D8-93D0-4E5B7A67D87C}"/>
              </a:ext>
            </a:extLst>
          </p:cNvPr>
          <p:cNvSpPr>
            <a:spLocks noChangeAspect="1" noChangeArrowheads="1"/>
          </p:cNvSpPr>
          <p:nvPr/>
        </p:nvSpPr>
        <p:spPr bwMode="auto">
          <a:xfrm>
            <a:off x="2286000" y="13716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363557" name="Text Box 37">
            <a:extLst>
              <a:ext uri="{FF2B5EF4-FFF2-40B4-BE49-F238E27FC236}">
                <a16:creationId xmlns:a16="http://schemas.microsoft.com/office/drawing/2014/main" id="{E6B854BA-16D0-4078-A75A-0C345E011114}"/>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35879" name="Text Box 39">
            <a:extLst>
              <a:ext uri="{FF2B5EF4-FFF2-40B4-BE49-F238E27FC236}">
                <a16:creationId xmlns:a16="http://schemas.microsoft.com/office/drawing/2014/main" id="{0DE1267D-074F-434C-A681-7C274F41A045}"/>
              </a:ext>
            </a:extLst>
          </p:cNvPr>
          <p:cNvSpPr txBox="1">
            <a:spLocks noChangeArrowheads="1"/>
          </p:cNvSpPr>
          <p:nvPr/>
        </p:nvSpPr>
        <p:spPr bwMode="auto">
          <a:xfrm>
            <a:off x="76200" y="882650"/>
            <a:ext cx="1676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Shortest path</a:t>
            </a:r>
            <a:br>
              <a:rPr lang="en-US" altLang="en-US"/>
            </a:br>
            <a:r>
              <a:rPr lang="en-US" altLang="en-US"/>
              <a:t>from s</a:t>
            </a:r>
          </a:p>
        </p:txBody>
      </p:sp>
      <p:cxnSp>
        <p:nvCxnSpPr>
          <p:cNvPr id="35880" name="AutoShape 40">
            <a:extLst>
              <a:ext uri="{FF2B5EF4-FFF2-40B4-BE49-F238E27FC236}">
                <a16:creationId xmlns:a16="http://schemas.microsoft.com/office/drawing/2014/main" id="{DADA42ED-FDE5-4934-97BE-4264A9012533}"/>
              </a:ext>
            </a:extLst>
          </p:cNvPr>
          <p:cNvCxnSpPr>
            <a:cxnSpLocks noChangeShapeType="1"/>
            <a:stCxn id="35879" idx="2"/>
            <a:endCxn id="35870" idx="0"/>
          </p:cNvCxnSpPr>
          <p:nvPr/>
        </p:nvCxnSpPr>
        <p:spPr bwMode="auto">
          <a:xfrm rot="16200000" flipH="1">
            <a:off x="389732" y="2048668"/>
            <a:ext cx="1143000" cy="93663"/>
          </a:xfrm>
          <a:prstGeom prst="curvedConnector3">
            <a:avLst>
              <a:gd name="adj1" fmla="val 50000"/>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3561" name="AutoShape 41">
            <a:extLst>
              <a:ext uri="{FF2B5EF4-FFF2-40B4-BE49-F238E27FC236}">
                <a16:creationId xmlns:a16="http://schemas.microsoft.com/office/drawing/2014/main" id="{0BB42405-6108-4A49-AF2C-D65805B4667A}"/>
              </a:ext>
            </a:extLst>
          </p:cNvPr>
          <p:cNvCxnSpPr>
            <a:cxnSpLocks noChangeShapeType="1"/>
            <a:stCxn id="35879" idx="3"/>
            <a:endCxn id="363557" idx="1"/>
          </p:cNvCxnSpPr>
          <p:nvPr/>
        </p:nvCxnSpPr>
        <p:spPr bwMode="auto">
          <a:xfrm flipV="1">
            <a:off x="1752600" y="1190625"/>
            <a:ext cx="498475" cy="12700"/>
          </a:xfrm>
          <a:prstGeom prst="curvedConnector3">
            <a:avLst>
              <a:gd name="adj1" fmla="val 50000"/>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63555"/>
                                        </p:tgtEl>
                                        <p:attrNameLst>
                                          <p:attrName>style.visibility</p:attrName>
                                        </p:attrNameLst>
                                      </p:cBhvr>
                                      <p:to>
                                        <p:strVal val="visible"/>
                                      </p:to>
                                    </p:set>
                                    <p:animEffect transition="in" filter="wipe(left)">
                                      <p:cBhvr>
                                        <p:cTn id="7" dur="500"/>
                                        <p:tgtEl>
                                          <p:spTgt spid="363555"/>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63556"/>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nodeType="afterEffect">
                                  <p:stCondLst>
                                    <p:cond delay="0"/>
                                  </p:stCondLst>
                                  <p:childTnLst>
                                    <p:set>
                                      <p:cBhvr>
                                        <p:cTn id="13" dur="1" fill="hold">
                                          <p:stCondLst>
                                            <p:cond delay="499"/>
                                          </p:stCondLst>
                                        </p:cTn>
                                        <p:tgtEl>
                                          <p:spTgt spid="363561"/>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3635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56" grpId="0" animBg="1" autoUpdateAnimBg="0"/>
      <p:bldP spid="36355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
            <a:extLst>
              <a:ext uri="{FF2B5EF4-FFF2-40B4-BE49-F238E27FC236}">
                <a16:creationId xmlns:a16="http://schemas.microsoft.com/office/drawing/2014/main" id="{1CAD15D8-A250-4FE6-83D7-6E2644CC10F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4A614CAE-99A4-4C91-96A1-158C83E082A9}" type="slidenum">
              <a:rPr lang="en-US" altLang="en-US" b="0"/>
              <a:pPr/>
              <a:t>32</a:t>
            </a:fld>
            <a:endParaRPr lang="en-US" altLang="en-US" sz="1400" b="0"/>
          </a:p>
        </p:txBody>
      </p:sp>
      <p:sp>
        <p:nvSpPr>
          <p:cNvPr id="36867" name="Rectangle 2">
            <a:extLst>
              <a:ext uri="{FF2B5EF4-FFF2-40B4-BE49-F238E27FC236}">
                <a16:creationId xmlns:a16="http://schemas.microsoft.com/office/drawing/2014/main" id="{B055FADA-20DE-485C-B8F1-794C4215494A}"/>
              </a:ext>
            </a:extLst>
          </p:cNvPr>
          <p:cNvSpPr>
            <a:spLocks noGrp="1" noChangeArrowheads="1"/>
          </p:cNvSpPr>
          <p:nvPr>
            <p:ph type="title"/>
          </p:nvPr>
        </p:nvSpPr>
        <p:spPr/>
        <p:txBody>
          <a:bodyPr/>
          <a:lstStyle/>
          <a:p>
            <a:r>
              <a:rPr lang="en-US" altLang="en-US"/>
              <a:t>Breadth First Search</a:t>
            </a:r>
          </a:p>
        </p:txBody>
      </p:sp>
      <p:sp>
        <p:nvSpPr>
          <p:cNvPr id="36868" name="Oval 3">
            <a:extLst>
              <a:ext uri="{FF2B5EF4-FFF2-40B4-BE49-F238E27FC236}">
                <a16:creationId xmlns:a16="http://schemas.microsoft.com/office/drawing/2014/main" id="{72E2CC44-FC98-4965-B58D-A3341620B485}"/>
              </a:ext>
            </a:extLst>
          </p:cNvPr>
          <p:cNvSpPr>
            <a:spLocks noChangeAspect="1" noChangeArrowheads="1"/>
          </p:cNvSpPr>
          <p:nvPr/>
        </p:nvSpPr>
        <p:spPr bwMode="auto">
          <a:xfrm>
            <a:off x="1219200" y="2668588"/>
            <a:ext cx="250825" cy="250825"/>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36869" name="Oval 4">
            <a:extLst>
              <a:ext uri="{FF2B5EF4-FFF2-40B4-BE49-F238E27FC236}">
                <a16:creationId xmlns:a16="http://schemas.microsoft.com/office/drawing/2014/main" id="{B98C32CD-C6BF-4445-9925-D41DB663A59C}"/>
              </a:ext>
            </a:extLst>
          </p:cNvPr>
          <p:cNvSpPr>
            <a:spLocks noChangeAspect="1" noChangeArrowheads="1"/>
          </p:cNvSpPr>
          <p:nvPr/>
        </p:nvSpPr>
        <p:spPr bwMode="auto">
          <a:xfrm>
            <a:off x="2289175" y="13716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36870" name="Oval 5">
            <a:extLst>
              <a:ext uri="{FF2B5EF4-FFF2-40B4-BE49-F238E27FC236}">
                <a16:creationId xmlns:a16="http://schemas.microsoft.com/office/drawing/2014/main" id="{65E12DE3-6AF3-4DF4-9110-DF1AFACCAD07}"/>
              </a:ext>
            </a:extLst>
          </p:cNvPr>
          <p:cNvSpPr>
            <a:spLocks noChangeAspect="1" noChangeArrowheads="1"/>
          </p:cNvSpPr>
          <p:nvPr/>
        </p:nvSpPr>
        <p:spPr bwMode="auto">
          <a:xfrm>
            <a:off x="3581400" y="2668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5</a:t>
            </a:r>
          </a:p>
        </p:txBody>
      </p:sp>
      <p:cxnSp>
        <p:nvCxnSpPr>
          <p:cNvPr id="36871" name="AutoShape 6">
            <a:extLst>
              <a:ext uri="{FF2B5EF4-FFF2-40B4-BE49-F238E27FC236}">
                <a16:creationId xmlns:a16="http://schemas.microsoft.com/office/drawing/2014/main" id="{7E5126CB-B6C5-4533-A359-33440020171D}"/>
              </a:ext>
            </a:extLst>
          </p:cNvPr>
          <p:cNvCxnSpPr>
            <a:cxnSpLocks noChangeShapeType="1"/>
            <a:stCxn id="36868" idx="7"/>
            <a:endCxn id="36869"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36872" name="AutoShape 7">
            <a:extLst>
              <a:ext uri="{FF2B5EF4-FFF2-40B4-BE49-F238E27FC236}">
                <a16:creationId xmlns:a16="http://schemas.microsoft.com/office/drawing/2014/main" id="{63691877-EA56-4106-89F5-3BBC696A31CA}"/>
              </a:ext>
            </a:extLst>
          </p:cNvPr>
          <p:cNvCxnSpPr>
            <a:cxnSpLocks noChangeShapeType="1"/>
            <a:stCxn id="36868" idx="6"/>
            <a:endCxn id="36870" idx="2"/>
          </p:cNvCxnSpPr>
          <p:nvPr/>
        </p:nvCxnSpPr>
        <p:spPr bwMode="auto">
          <a:xfrm>
            <a:off x="1477963" y="2794000"/>
            <a:ext cx="20955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73" name="AutoShape 8">
            <a:extLst>
              <a:ext uri="{FF2B5EF4-FFF2-40B4-BE49-F238E27FC236}">
                <a16:creationId xmlns:a16="http://schemas.microsoft.com/office/drawing/2014/main" id="{5B7EDC82-4169-4F1C-81E9-88A5107FA3D7}"/>
              </a:ext>
            </a:extLst>
          </p:cNvPr>
          <p:cNvCxnSpPr>
            <a:cxnSpLocks noChangeShapeType="1"/>
            <a:stCxn id="36869" idx="6"/>
            <a:endCxn id="36875" idx="2"/>
          </p:cNvCxnSpPr>
          <p:nvPr/>
        </p:nvCxnSpPr>
        <p:spPr bwMode="auto">
          <a:xfrm>
            <a:off x="2547938" y="1498600"/>
            <a:ext cx="209232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74" name="AutoShape 9">
            <a:extLst>
              <a:ext uri="{FF2B5EF4-FFF2-40B4-BE49-F238E27FC236}">
                <a16:creationId xmlns:a16="http://schemas.microsoft.com/office/drawing/2014/main" id="{6D7D059B-FD1E-41D2-BE85-123A3FC5A189}"/>
              </a:ext>
            </a:extLst>
          </p:cNvPr>
          <p:cNvCxnSpPr>
            <a:cxnSpLocks noChangeShapeType="1"/>
            <a:stCxn id="36869" idx="5"/>
            <a:endCxn id="36870" idx="1"/>
          </p:cNvCxnSpPr>
          <p:nvPr/>
        </p:nvCxnSpPr>
        <p:spPr bwMode="auto">
          <a:xfrm>
            <a:off x="2503488" y="1595438"/>
            <a:ext cx="1114425"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75" name="Oval 10">
            <a:extLst>
              <a:ext uri="{FF2B5EF4-FFF2-40B4-BE49-F238E27FC236}">
                <a16:creationId xmlns:a16="http://schemas.microsoft.com/office/drawing/2014/main" id="{55A7797E-F053-4CEE-B63D-9F74A63A405A}"/>
              </a:ext>
            </a:extLst>
          </p:cNvPr>
          <p:cNvSpPr>
            <a:spLocks noChangeAspect="1" noChangeArrowheads="1"/>
          </p:cNvSpPr>
          <p:nvPr/>
        </p:nvSpPr>
        <p:spPr bwMode="auto">
          <a:xfrm>
            <a:off x="4648200"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4</a:t>
            </a:r>
          </a:p>
        </p:txBody>
      </p:sp>
      <p:sp>
        <p:nvSpPr>
          <p:cNvPr id="36876" name="Oval 11">
            <a:extLst>
              <a:ext uri="{FF2B5EF4-FFF2-40B4-BE49-F238E27FC236}">
                <a16:creationId xmlns:a16="http://schemas.microsoft.com/office/drawing/2014/main" id="{204F47F8-8614-4804-8AD1-98C358DCED56}"/>
              </a:ext>
            </a:extLst>
          </p:cNvPr>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7</a:t>
            </a:r>
          </a:p>
        </p:txBody>
      </p:sp>
      <p:cxnSp>
        <p:nvCxnSpPr>
          <p:cNvPr id="36877" name="AutoShape 12">
            <a:extLst>
              <a:ext uri="{FF2B5EF4-FFF2-40B4-BE49-F238E27FC236}">
                <a16:creationId xmlns:a16="http://schemas.microsoft.com/office/drawing/2014/main" id="{18BCBE4B-921A-45D1-84D0-C853AF2CEE4C}"/>
              </a:ext>
            </a:extLst>
          </p:cNvPr>
          <p:cNvCxnSpPr>
            <a:cxnSpLocks noChangeShapeType="1"/>
            <a:stCxn id="36880" idx="3"/>
            <a:endCxn id="36876"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36878" name="AutoShape 13">
            <a:extLst>
              <a:ext uri="{FF2B5EF4-FFF2-40B4-BE49-F238E27FC236}">
                <a16:creationId xmlns:a16="http://schemas.microsoft.com/office/drawing/2014/main" id="{BF85ED35-415D-474A-9D85-15F957335902}"/>
              </a:ext>
            </a:extLst>
          </p:cNvPr>
          <p:cNvCxnSpPr>
            <a:cxnSpLocks noChangeShapeType="1"/>
            <a:stCxn id="36876" idx="2"/>
            <a:endCxn id="36870" idx="6"/>
          </p:cNvCxnSpPr>
          <p:nvPr/>
        </p:nvCxnSpPr>
        <p:spPr bwMode="auto">
          <a:xfrm flipH="1">
            <a:off x="3840163" y="2794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79" name="AutoShape 14">
            <a:extLst>
              <a:ext uri="{FF2B5EF4-FFF2-40B4-BE49-F238E27FC236}">
                <a16:creationId xmlns:a16="http://schemas.microsoft.com/office/drawing/2014/main" id="{5F365C35-48DC-4F0E-B515-823AA0D6FAE3}"/>
              </a:ext>
            </a:extLst>
          </p:cNvPr>
          <p:cNvCxnSpPr>
            <a:cxnSpLocks noChangeShapeType="1"/>
            <a:stCxn id="36886" idx="0"/>
            <a:endCxn id="36880"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80" name="Oval 15">
            <a:extLst>
              <a:ext uri="{FF2B5EF4-FFF2-40B4-BE49-F238E27FC236}">
                <a16:creationId xmlns:a16="http://schemas.microsoft.com/office/drawing/2014/main" id="{C10D6D26-0DF3-4EB3-B971-C185C63BC62D}"/>
              </a:ext>
            </a:extLst>
          </p:cNvPr>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8</a:t>
            </a:r>
          </a:p>
        </p:txBody>
      </p:sp>
      <p:cxnSp>
        <p:nvCxnSpPr>
          <p:cNvPr id="36881" name="AutoShape 16">
            <a:extLst>
              <a:ext uri="{FF2B5EF4-FFF2-40B4-BE49-F238E27FC236}">
                <a16:creationId xmlns:a16="http://schemas.microsoft.com/office/drawing/2014/main" id="{94C07232-CA85-4C1D-AAEB-65CB7E37F9EA}"/>
              </a:ext>
            </a:extLst>
          </p:cNvPr>
          <p:cNvCxnSpPr>
            <a:cxnSpLocks noChangeShapeType="1"/>
            <a:stCxn id="36875" idx="6"/>
            <a:endCxn id="36880" idx="2"/>
          </p:cNvCxnSpPr>
          <p:nvPr/>
        </p:nvCxnSpPr>
        <p:spPr bwMode="auto">
          <a:xfrm>
            <a:off x="4906963" y="14986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2" name="AutoShape 17">
            <a:extLst>
              <a:ext uri="{FF2B5EF4-FFF2-40B4-BE49-F238E27FC236}">
                <a16:creationId xmlns:a16="http://schemas.microsoft.com/office/drawing/2014/main" id="{B17221FF-98D9-49FD-99BB-8F8A9294924C}"/>
              </a:ext>
            </a:extLst>
          </p:cNvPr>
          <p:cNvCxnSpPr>
            <a:cxnSpLocks noChangeShapeType="1"/>
            <a:stCxn id="36875" idx="5"/>
            <a:endCxn id="36876" idx="1"/>
          </p:cNvCxnSpPr>
          <p:nvPr/>
        </p:nvCxnSpPr>
        <p:spPr bwMode="auto">
          <a:xfrm>
            <a:off x="4862513" y="1595438"/>
            <a:ext cx="1193800"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36883" name="Oval 18">
            <a:extLst>
              <a:ext uri="{FF2B5EF4-FFF2-40B4-BE49-F238E27FC236}">
                <a16:creationId xmlns:a16="http://schemas.microsoft.com/office/drawing/2014/main" id="{F8BFE829-5919-4C2F-9C72-0BC239A93BB9}"/>
              </a:ext>
            </a:extLst>
          </p:cNvPr>
          <p:cNvSpPr>
            <a:spLocks noChangeAspect="1" noChangeArrowheads="1"/>
          </p:cNvSpPr>
          <p:nvPr/>
        </p:nvSpPr>
        <p:spPr bwMode="auto">
          <a:xfrm>
            <a:off x="2289175"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3</a:t>
            </a:r>
          </a:p>
        </p:txBody>
      </p:sp>
      <p:cxnSp>
        <p:nvCxnSpPr>
          <p:cNvPr id="36884" name="AutoShape 19">
            <a:extLst>
              <a:ext uri="{FF2B5EF4-FFF2-40B4-BE49-F238E27FC236}">
                <a16:creationId xmlns:a16="http://schemas.microsoft.com/office/drawing/2014/main" id="{6641A8AD-E37C-4428-B9CA-F6354BEFF60A}"/>
              </a:ext>
            </a:extLst>
          </p:cNvPr>
          <p:cNvCxnSpPr>
            <a:cxnSpLocks noChangeShapeType="1"/>
            <a:stCxn id="36883" idx="6"/>
            <a:endCxn id="36885" idx="2"/>
          </p:cNvCxnSpPr>
          <p:nvPr/>
        </p:nvCxnSpPr>
        <p:spPr bwMode="auto">
          <a:xfrm>
            <a:off x="2547938" y="4013200"/>
            <a:ext cx="209232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85" name="Oval 20">
            <a:extLst>
              <a:ext uri="{FF2B5EF4-FFF2-40B4-BE49-F238E27FC236}">
                <a16:creationId xmlns:a16="http://schemas.microsoft.com/office/drawing/2014/main" id="{0D22A9C3-6253-4B57-BC8C-41C81D64FF48}"/>
              </a:ext>
            </a:extLst>
          </p:cNvPr>
          <p:cNvSpPr>
            <a:spLocks noChangeAspect="1" noChangeArrowheads="1"/>
          </p:cNvSpPr>
          <p:nvPr/>
        </p:nvSpPr>
        <p:spPr bwMode="auto">
          <a:xfrm>
            <a:off x="4648200"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6</a:t>
            </a:r>
          </a:p>
        </p:txBody>
      </p:sp>
      <p:sp>
        <p:nvSpPr>
          <p:cNvPr id="36886" name="Oval 21">
            <a:extLst>
              <a:ext uri="{FF2B5EF4-FFF2-40B4-BE49-F238E27FC236}">
                <a16:creationId xmlns:a16="http://schemas.microsoft.com/office/drawing/2014/main" id="{D0BE99AF-3898-4DFB-9052-37838B934B7F}"/>
              </a:ext>
            </a:extLst>
          </p:cNvPr>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9</a:t>
            </a:r>
          </a:p>
        </p:txBody>
      </p:sp>
      <p:cxnSp>
        <p:nvCxnSpPr>
          <p:cNvPr id="36887" name="AutoShape 22">
            <a:extLst>
              <a:ext uri="{FF2B5EF4-FFF2-40B4-BE49-F238E27FC236}">
                <a16:creationId xmlns:a16="http://schemas.microsoft.com/office/drawing/2014/main" id="{CFB996E3-E3BE-4548-AAA5-951E2E69940F}"/>
              </a:ext>
            </a:extLst>
          </p:cNvPr>
          <p:cNvCxnSpPr>
            <a:cxnSpLocks noChangeShapeType="1"/>
            <a:stCxn id="36885" idx="6"/>
            <a:endCxn id="36886" idx="2"/>
          </p:cNvCxnSpPr>
          <p:nvPr/>
        </p:nvCxnSpPr>
        <p:spPr bwMode="auto">
          <a:xfrm>
            <a:off x="4906963" y="40132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8" name="AutoShape 23">
            <a:extLst>
              <a:ext uri="{FF2B5EF4-FFF2-40B4-BE49-F238E27FC236}">
                <a16:creationId xmlns:a16="http://schemas.microsoft.com/office/drawing/2014/main" id="{0B515840-57E0-4AE8-9656-1C895EAD35BD}"/>
              </a:ext>
            </a:extLst>
          </p:cNvPr>
          <p:cNvCxnSpPr>
            <a:cxnSpLocks noChangeShapeType="1"/>
            <a:stCxn id="36868" idx="5"/>
            <a:endCxn id="36883" idx="1"/>
          </p:cNvCxnSpPr>
          <p:nvPr/>
        </p:nvCxnSpPr>
        <p:spPr bwMode="auto">
          <a:xfrm>
            <a:off x="1433513" y="2890838"/>
            <a:ext cx="8921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9" name="AutoShape 24">
            <a:extLst>
              <a:ext uri="{FF2B5EF4-FFF2-40B4-BE49-F238E27FC236}">
                <a16:creationId xmlns:a16="http://schemas.microsoft.com/office/drawing/2014/main" id="{D3FA2438-160E-4E37-9399-F154D25847E7}"/>
              </a:ext>
            </a:extLst>
          </p:cNvPr>
          <p:cNvCxnSpPr>
            <a:cxnSpLocks noChangeShapeType="1"/>
            <a:stCxn id="367652" idx="7"/>
            <a:endCxn id="36870" idx="3"/>
          </p:cNvCxnSpPr>
          <p:nvPr/>
        </p:nvCxnSpPr>
        <p:spPr bwMode="auto">
          <a:xfrm flipV="1">
            <a:off x="2500313" y="2890838"/>
            <a:ext cx="11176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90" name="AutoShape 25">
            <a:extLst>
              <a:ext uri="{FF2B5EF4-FFF2-40B4-BE49-F238E27FC236}">
                <a16:creationId xmlns:a16="http://schemas.microsoft.com/office/drawing/2014/main" id="{5E931C99-8767-425B-81E2-B141E9EDB4CC}"/>
              </a:ext>
            </a:extLst>
          </p:cNvPr>
          <p:cNvCxnSpPr>
            <a:cxnSpLocks noChangeShapeType="1"/>
            <a:stCxn id="36870" idx="5"/>
            <a:endCxn id="36885" idx="1"/>
          </p:cNvCxnSpPr>
          <p:nvPr/>
        </p:nvCxnSpPr>
        <p:spPr bwMode="auto">
          <a:xfrm>
            <a:off x="3795713" y="2890838"/>
            <a:ext cx="8890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91" name="AutoShape 26">
            <a:extLst>
              <a:ext uri="{FF2B5EF4-FFF2-40B4-BE49-F238E27FC236}">
                <a16:creationId xmlns:a16="http://schemas.microsoft.com/office/drawing/2014/main" id="{4407EC0F-89D5-41A8-9F3F-ACE316483368}"/>
              </a:ext>
            </a:extLst>
          </p:cNvPr>
          <p:cNvCxnSpPr>
            <a:cxnSpLocks noChangeShapeType="1"/>
            <a:stCxn id="36886" idx="1"/>
            <a:endCxn id="36876"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92" name="AutoShape 27">
            <a:extLst>
              <a:ext uri="{FF2B5EF4-FFF2-40B4-BE49-F238E27FC236}">
                <a16:creationId xmlns:a16="http://schemas.microsoft.com/office/drawing/2014/main" id="{ACF6A1C5-68DC-4AA0-BE24-5030168B2571}"/>
              </a:ext>
            </a:extLst>
          </p:cNvPr>
          <p:cNvCxnSpPr>
            <a:cxnSpLocks noChangeShapeType="1"/>
            <a:stCxn id="36885" idx="7"/>
            <a:endCxn id="36876"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93" name="AutoShape 28">
            <a:extLst>
              <a:ext uri="{FF2B5EF4-FFF2-40B4-BE49-F238E27FC236}">
                <a16:creationId xmlns:a16="http://schemas.microsoft.com/office/drawing/2014/main" id="{A5C3E8BD-8700-4C39-9BFD-E393EBD336B5}"/>
              </a:ext>
            </a:extLst>
          </p:cNvPr>
          <p:cNvCxnSpPr>
            <a:cxnSpLocks noChangeShapeType="1"/>
            <a:stCxn id="36875" idx="3"/>
            <a:endCxn id="36870"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94" name="Text Box 29">
            <a:extLst>
              <a:ext uri="{FF2B5EF4-FFF2-40B4-BE49-F238E27FC236}">
                <a16:creationId xmlns:a16="http://schemas.microsoft.com/office/drawing/2014/main" id="{81D56262-7DC7-4618-B71B-CCEFD3CCEC12}"/>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36895" name="Text Box 30">
            <a:extLst>
              <a:ext uri="{FF2B5EF4-FFF2-40B4-BE49-F238E27FC236}">
                <a16:creationId xmlns:a16="http://schemas.microsoft.com/office/drawing/2014/main" id="{FF238846-98C1-4621-8E38-3AB3A47BF92B}"/>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36896" name="Text Box 31">
            <a:extLst>
              <a:ext uri="{FF2B5EF4-FFF2-40B4-BE49-F238E27FC236}">
                <a16:creationId xmlns:a16="http://schemas.microsoft.com/office/drawing/2014/main" id="{7DC9E84B-72DC-4177-9941-A72E9B41BCEB}"/>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36897" name="Text Box 32">
            <a:extLst>
              <a:ext uri="{FF2B5EF4-FFF2-40B4-BE49-F238E27FC236}">
                <a16:creationId xmlns:a16="http://schemas.microsoft.com/office/drawing/2014/main" id="{0AA72F0F-0BAA-4DA5-BF1B-93FF62EC3BB5}"/>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36898" name="Text Box 33">
            <a:extLst>
              <a:ext uri="{FF2B5EF4-FFF2-40B4-BE49-F238E27FC236}">
                <a16:creationId xmlns:a16="http://schemas.microsoft.com/office/drawing/2014/main" id="{18B9AA66-133F-4144-8AB5-599D076453A6}"/>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s 2  </a:t>
            </a:r>
          </a:p>
        </p:txBody>
      </p:sp>
      <p:sp>
        <p:nvSpPr>
          <p:cNvPr id="36899" name="Text Box 34">
            <a:extLst>
              <a:ext uri="{FF2B5EF4-FFF2-40B4-BE49-F238E27FC236}">
                <a16:creationId xmlns:a16="http://schemas.microsoft.com/office/drawing/2014/main" id="{16F489E1-5C52-4789-B1EE-88D505C01BFE}"/>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cxnSp>
        <p:nvCxnSpPr>
          <p:cNvPr id="367651" name="AutoShape 35">
            <a:extLst>
              <a:ext uri="{FF2B5EF4-FFF2-40B4-BE49-F238E27FC236}">
                <a16:creationId xmlns:a16="http://schemas.microsoft.com/office/drawing/2014/main" id="{8EBB0400-E08A-412C-B888-B787E48D6FBB}"/>
              </a:ext>
            </a:extLst>
          </p:cNvPr>
          <p:cNvCxnSpPr>
            <a:cxnSpLocks noChangeShapeType="1"/>
            <a:stCxn id="36868" idx="5"/>
            <a:endCxn id="367652" idx="1"/>
          </p:cNvCxnSpPr>
          <p:nvPr/>
        </p:nvCxnSpPr>
        <p:spPr bwMode="auto">
          <a:xfrm>
            <a:off x="1433513" y="2890838"/>
            <a:ext cx="889000" cy="1023937"/>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367652" name="Oval 36">
            <a:extLst>
              <a:ext uri="{FF2B5EF4-FFF2-40B4-BE49-F238E27FC236}">
                <a16:creationId xmlns:a16="http://schemas.microsoft.com/office/drawing/2014/main" id="{DF1482A0-E904-4304-8731-A8F41C734567}"/>
              </a:ext>
            </a:extLst>
          </p:cNvPr>
          <p:cNvSpPr>
            <a:spLocks noChangeAspect="1" noChangeArrowheads="1"/>
          </p:cNvSpPr>
          <p:nvPr/>
        </p:nvSpPr>
        <p:spPr bwMode="auto">
          <a:xfrm>
            <a:off x="2286000" y="38862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sp>
        <p:nvSpPr>
          <p:cNvPr id="36902" name="Text Box 37">
            <a:extLst>
              <a:ext uri="{FF2B5EF4-FFF2-40B4-BE49-F238E27FC236}">
                <a16:creationId xmlns:a16="http://schemas.microsoft.com/office/drawing/2014/main" id="{35FF4FEF-D3C8-48EE-89ED-2CCFA97B1A6B}"/>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367654" name="Text Box 38">
            <a:extLst>
              <a:ext uri="{FF2B5EF4-FFF2-40B4-BE49-F238E27FC236}">
                <a16:creationId xmlns:a16="http://schemas.microsoft.com/office/drawing/2014/main" id="{6CFFBD4B-DC04-497A-A796-1A424C2D3804}"/>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67651"/>
                                        </p:tgtEl>
                                        <p:attrNameLst>
                                          <p:attrName>style.visibility</p:attrName>
                                        </p:attrNameLst>
                                      </p:cBhvr>
                                      <p:to>
                                        <p:strVal val="visible"/>
                                      </p:to>
                                    </p:set>
                                    <p:animEffect transition="in" filter="wipe(left)">
                                      <p:cBhvr>
                                        <p:cTn id="7" dur="500"/>
                                        <p:tgtEl>
                                          <p:spTgt spid="367651"/>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67652"/>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67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52" grpId="0" animBg="1" autoUpdateAnimBg="0"/>
      <p:bldP spid="36765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2">
            <a:extLst>
              <a:ext uri="{FF2B5EF4-FFF2-40B4-BE49-F238E27FC236}">
                <a16:creationId xmlns:a16="http://schemas.microsoft.com/office/drawing/2014/main" id="{423FE1E2-18D0-442C-8D8F-0BCD8436826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67A3CCDB-B39B-4D79-8242-1AE7598FF1FA}" type="slidenum">
              <a:rPr lang="en-US" altLang="en-US" b="0"/>
              <a:pPr/>
              <a:t>33</a:t>
            </a:fld>
            <a:endParaRPr lang="en-US" altLang="en-US" sz="1400" b="0"/>
          </a:p>
        </p:txBody>
      </p:sp>
      <p:sp>
        <p:nvSpPr>
          <p:cNvPr id="37891" name="Rectangle 2">
            <a:extLst>
              <a:ext uri="{FF2B5EF4-FFF2-40B4-BE49-F238E27FC236}">
                <a16:creationId xmlns:a16="http://schemas.microsoft.com/office/drawing/2014/main" id="{90D89E04-83C8-4AD5-9D56-D0B7F6EADA3F}"/>
              </a:ext>
            </a:extLst>
          </p:cNvPr>
          <p:cNvSpPr>
            <a:spLocks noGrp="1" noChangeArrowheads="1"/>
          </p:cNvSpPr>
          <p:nvPr>
            <p:ph type="title"/>
          </p:nvPr>
        </p:nvSpPr>
        <p:spPr/>
        <p:txBody>
          <a:bodyPr/>
          <a:lstStyle/>
          <a:p>
            <a:r>
              <a:rPr lang="en-US" altLang="en-US"/>
              <a:t>Breadth First Search</a:t>
            </a:r>
          </a:p>
        </p:txBody>
      </p:sp>
      <p:sp>
        <p:nvSpPr>
          <p:cNvPr id="37892" name="Oval 3">
            <a:extLst>
              <a:ext uri="{FF2B5EF4-FFF2-40B4-BE49-F238E27FC236}">
                <a16:creationId xmlns:a16="http://schemas.microsoft.com/office/drawing/2014/main" id="{2BFF5600-E0B6-4F0F-808C-FEDC0F8F69AF}"/>
              </a:ext>
            </a:extLst>
          </p:cNvPr>
          <p:cNvSpPr>
            <a:spLocks noChangeAspect="1" noChangeArrowheads="1"/>
          </p:cNvSpPr>
          <p:nvPr/>
        </p:nvSpPr>
        <p:spPr bwMode="auto">
          <a:xfrm>
            <a:off x="1219200" y="2668588"/>
            <a:ext cx="250825" cy="250825"/>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37893" name="Oval 4">
            <a:extLst>
              <a:ext uri="{FF2B5EF4-FFF2-40B4-BE49-F238E27FC236}">
                <a16:creationId xmlns:a16="http://schemas.microsoft.com/office/drawing/2014/main" id="{EDD50A24-E972-44B3-8074-F5DD1C7DAEC5}"/>
              </a:ext>
            </a:extLst>
          </p:cNvPr>
          <p:cNvSpPr>
            <a:spLocks noChangeAspect="1" noChangeArrowheads="1"/>
          </p:cNvSpPr>
          <p:nvPr/>
        </p:nvSpPr>
        <p:spPr bwMode="auto">
          <a:xfrm>
            <a:off x="2289175" y="13716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37894" name="Oval 5">
            <a:extLst>
              <a:ext uri="{FF2B5EF4-FFF2-40B4-BE49-F238E27FC236}">
                <a16:creationId xmlns:a16="http://schemas.microsoft.com/office/drawing/2014/main" id="{1FF54A76-8791-404B-BF12-3CA910B6EF56}"/>
              </a:ext>
            </a:extLst>
          </p:cNvPr>
          <p:cNvSpPr>
            <a:spLocks noChangeAspect="1" noChangeArrowheads="1"/>
          </p:cNvSpPr>
          <p:nvPr/>
        </p:nvSpPr>
        <p:spPr bwMode="auto">
          <a:xfrm>
            <a:off x="3581400" y="2668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5</a:t>
            </a:r>
          </a:p>
        </p:txBody>
      </p:sp>
      <p:cxnSp>
        <p:nvCxnSpPr>
          <p:cNvPr id="37895" name="AutoShape 6">
            <a:extLst>
              <a:ext uri="{FF2B5EF4-FFF2-40B4-BE49-F238E27FC236}">
                <a16:creationId xmlns:a16="http://schemas.microsoft.com/office/drawing/2014/main" id="{0F4A01C5-FD06-4CC9-8FCF-4157F62562A2}"/>
              </a:ext>
            </a:extLst>
          </p:cNvPr>
          <p:cNvCxnSpPr>
            <a:cxnSpLocks noChangeShapeType="1"/>
            <a:stCxn id="37892" idx="7"/>
            <a:endCxn id="37893"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37896" name="AutoShape 7">
            <a:extLst>
              <a:ext uri="{FF2B5EF4-FFF2-40B4-BE49-F238E27FC236}">
                <a16:creationId xmlns:a16="http://schemas.microsoft.com/office/drawing/2014/main" id="{DAC20252-9596-438B-A392-82AA6BF96EE8}"/>
              </a:ext>
            </a:extLst>
          </p:cNvPr>
          <p:cNvCxnSpPr>
            <a:cxnSpLocks noChangeShapeType="1"/>
            <a:stCxn id="37892" idx="6"/>
            <a:endCxn id="37894" idx="2"/>
          </p:cNvCxnSpPr>
          <p:nvPr/>
        </p:nvCxnSpPr>
        <p:spPr bwMode="auto">
          <a:xfrm>
            <a:off x="1477963" y="2794000"/>
            <a:ext cx="20955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897" name="AutoShape 8">
            <a:extLst>
              <a:ext uri="{FF2B5EF4-FFF2-40B4-BE49-F238E27FC236}">
                <a16:creationId xmlns:a16="http://schemas.microsoft.com/office/drawing/2014/main" id="{48CBBC5A-A8BF-4798-B6AB-03046AC08AAC}"/>
              </a:ext>
            </a:extLst>
          </p:cNvPr>
          <p:cNvCxnSpPr>
            <a:cxnSpLocks noChangeShapeType="1"/>
            <a:stCxn id="37893" idx="6"/>
            <a:endCxn id="37899" idx="2"/>
          </p:cNvCxnSpPr>
          <p:nvPr/>
        </p:nvCxnSpPr>
        <p:spPr bwMode="auto">
          <a:xfrm>
            <a:off x="2547938" y="1498600"/>
            <a:ext cx="209232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898" name="AutoShape 9">
            <a:extLst>
              <a:ext uri="{FF2B5EF4-FFF2-40B4-BE49-F238E27FC236}">
                <a16:creationId xmlns:a16="http://schemas.microsoft.com/office/drawing/2014/main" id="{742FABEF-70AC-41DA-A12C-4AECF0C49772}"/>
              </a:ext>
            </a:extLst>
          </p:cNvPr>
          <p:cNvCxnSpPr>
            <a:cxnSpLocks noChangeShapeType="1"/>
            <a:stCxn id="37893" idx="5"/>
            <a:endCxn id="37894" idx="1"/>
          </p:cNvCxnSpPr>
          <p:nvPr/>
        </p:nvCxnSpPr>
        <p:spPr bwMode="auto">
          <a:xfrm>
            <a:off x="2503488" y="1595438"/>
            <a:ext cx="1114425"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899" name="Oval 10">
            <a:extLst>
              <a:ext uri="{FF2B5EF4-FFF2-40B4-BE49-F238E27FC236}">
                <a16:creationId xmlns:a16="http://schemas.microsoft.com/office/drawing/2014/main" id="{47F99D90-437A-4A59-B97C-4720A11EFFED}"/>
              </a:ext>
            </a:extLst>
          </p:cNvPr>
          <p:cNvSpPr>
            <a:spLocks noChangeAspect="1" noChangeArrowheads="1"/>
          </p:cNvSpPr>
          <p:nvPr/>
        </p:nvSpPr>
        <p:spPr bwMode="auto">
          <a:xfrm>
            <a:off x="4648200"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4</a:t>
            </a:r>
          </a:p>
        </p:txBody>
      </p:sp>
      <p:sp>
        <p:nvSpPr>
          <p:cNvPr id="37900" name="Oval 11">
            <a:extLst>
              <a:ext uri="{FF2B5EF4-FFF2-40B4-BE49-F238E27FC236}">
                <a16:creationId xmlns:a16="http://schemas.microsoft.com/office/drawing/2014/main" id="{B5F818F8-7D0D-4552-A1D4-0B669C393EC7}"/>
              </a:ext>
            </a:extLst>
          </p:cNvPr>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7</a:t>
            </a:r>
          </a:p>
        </p:txBody>
      </p:sp>
      <p:cxnSp>
        <p:nvCxnSpPr>
          <p:cNvPr id="37901" name="AutoShape 12">
            <a:extLst>
              <a:ext uri="{FF2B5EF4-FFF2-40B4-BE49-F238E27FC236}">
                <a16:creationId xmlns:a16="http://schemas.microsoft.com/office/drawing/2014/main" id="{981F8067-B976-461E-8C20-A3A4FE48590C}"/>
              </a:ext>
            </a:extLst>
          </p:cNvPr>
          <p:cNvCxnSpPr>
            <a:cxnSpLocks noChangeShapeType="1"/>
            <a:stCxn id="37904" idx="3"/>
            <a:endCxn id="37900"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37902" name="AutoShape 13">
            <a:extLst>
              <a:ext uri="{FF2B5EF4-FFF2-40B4-BE49-F238E27FC236}">
                <a16:creationId xmlns:a16="http://schemas.microsoft.com/office/drawing/2014/main" id="{4CE7BB70-D370-44BF-BB5C-35E9B70DFE48}"/>
              </a:ext>
            </a:extLst>
          </p:cNvPr>
          <p:cNvCxnSpPr>
            <a:cxnSpLocks noChangeShapeType="1"/>
            <a:stCxn id="37900" idx="2"/>
            <a:endCxn id="37894" idx="6"/>
          </p:cNvCxnSpPr>
          <p:nvPr/>
        </p:nvCxnSpPr>
        <p:spPr bwMode="auto">
          <a:xfrm flipH="1">
            <a:off x="3840163" y="2794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3" name="AutoShape 14">
            <a:extLst>
              <a:ext uri="{FF2B5EF4-FFF2-40B4-BE49-F238E27FC236}">
                <a16:creationId xmlns:a16="http://schemas.microsoft.com/office/drawing/2014/main" id="{5D7EEDC2-F8A9-4770-807F-EDC616126536}"/>
              </a:ext>
            </a:extLst>
          </p:cNvPr>
          <p:cNvCxnSpPr>
            <a:cxnSpLocks noChangeShapeType="1"/>
            <a:stCxn id="37910" idx="0"/>
            <a:endCxn id="37904"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04" name="Oval 15">
            <a:extLst>
              <a:ext uri="{FF2B5EF4-FFF2-40B4-BE49-F238E27FC236}">
                <a16:creationId xmlns:a16="http://schemas.microsoft.com/office/drawing/2014/main" id="{2411E205-82E1-4C09-8A02-2DAB9D1D44DC}"/>
              </a:ext>
            </a:extLst>
          </p:cNvPr>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8</a:t>
            </a:r>
          </a:p>
        </p:txBody>
      </p:sp>
      <p:cxnSp>
        <p:nvCxnSpPr>
          <p:cNvPr id="37905" name="AutoShape 16">
            <a:extLst>
              <a:ext uri="{FF2B5EF4-FFF2-40B4-BE49-F238E27FC236}">
                <a16:creationId xmlns:a16="http://schemas.microsoft.com/office/drawing/2014/main" id="{0F0E9E8C-DB8F-4023-9DC0-FCC75F76288B}"/>
              </a:ext>
            </a:extLst>
          </p:cNvPr>
          <p:cNvCxnSpPr>
            <a:cxnSpLocks noChangeShapeType="1"/>
            <a:stCxn id="37899" idx="6"/>
            <a:endCxn id="37904" idx="2"/>
          </p:cNvCxnSpPr>
          <p:nvPr/>
        </p:nvCxnSpPr>
        <p:spPr bwMode="auto">
          <a:xfrm>
            <a:off x="4906963" y="14986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6" name="AutoShape 17">
            <a:extLst>
              <a:ext uri="{FF2B5EF4-FFF2-40B4-BE49-F238E27FC236}">
                <a16:creationId xmlns:a16="http://schemas.microsoft.com/office/drawing/2014/main" id="{4BA5DF6F-7CB5-4D7B-92A7-C5CFCCCA464C}"/>
              </a:ext>
            </a:extLst>
          </p:cNvPr>
          <p:cNvCxnSpPr>
            <a:cxnSpLocks noChangeShapeType="1"/>
            <a:stCxn id="37899" idx="5"/>
            <a:endCxn id="37900" idx="1"/>
          </p:cNvCxnSpPr>
          <p:nvPr/>
        </p:nvCxnSpPr>
        <p:spPr bwMode="auto">
          <a:xfrm>
            <a:off x="4862513" y="1595438"/>
            <a:ext cx="1193800"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37907" name="Oval 18">
            <a:extLst>
              <a:ext uri="{FF2B5EF4-FFF2-40B4-BE49-F238E27FC236}">
                <a16:creationId xmlns:a16="http://schemas.microsoft.com/office/drawing/2014/main" id="{5BB66C2F-1927-4DF4-84C8-D4E4A3EDFC22}"/>
              </a:ext>
            </a:extLst>
          </p:cNvPr>
          <p:cNvSpPr>
            <a:spLocks noChangeAspect="1" noChangeArrowheads="1"/>
          </p:cNvSpPr>
          <p:nvPr/>
        </p:nvSpPr>
        <p:spPr bwMode="auto">
          <a:xfrm>
            <a:off x="2289175" y="38862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37908" name="AutoShape 19">
            <a:extLst>
              <a:ext uri="{FF2B5EF4-FFF2-40B4-BE49-F238E27FC236}">
                <a16:creationId xmlns:a16="http://schemas.microsoft.com/office/drawing/2014/main" id="{07BD948D-E973-4DC1-99C9-B659BF6D1F0C}"/>
              </a:ext>
            </a:extLst>
          </p:cNvPr>
          <p:cNvCxnSpPr>
            <a:cxnSpLocks noChangeShapeType="1"/>
            <a:stCxn id="37907" idx="6"/>
            <a:endCxn id="37909" idx="2"/>
          </p:cNvCxnSpPr>
          <p:nvPr/>
        </p:nvCxnSpPr>
        <p:spPr bwMode="auto">
          <a:xfrm>
            <a:off x="2547938" y="4013200"/>
            <a:ext cx="209232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09" name="Oval 20">
            <a:extLst>
              <a:ext uri="{FF2B5EF4-FFF2-40B4-BE49-F238E27FC236}">
                <a16:creationId xmlns:a16="http://schemas.microsoft.com/office/drawing/2014/main" id="{E9F9A49D-1D76-4B68-8509-177F0DC45C95}"/>
              </a:ext>
            </a:extLst>
          </p:cNvPr>
          <p:cNvSpPr>
            <a:spLocks noChangeAspect="1" noChangeArrowheads="1"/>
          </p:cNvSpPr>
          <p:nvPr/>
        </p:nvSpPr>
        <p:spPr bwMode="auto">
          <a:xfrm>
            <a:off x="4648200"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6</a:t>
            </a:r>
          </a:p>
        </p:txBody>
      </p:sp>
      <p:sp>
        <p:nvSpPr>
          <p:cNvPr id="37910" name="Oval 21">
            <a:extLst>
              <a:ext uri="{FF2B5EF4-FFF2-40B4-BE49-F238E27FC236}">
                <a16:creationId xmlns:a16="http://schemas.microsoft.com/office/drawing/2014/main" id="{5A5792DE-3310-4AAF-AC6E-CBD9A2BE48A6}"/>
              </a:ext>
            </a:extLst>
          </p:cNvPr>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9</a:t>
            </a:r>
          </a:p>
        </p:txBody>
      </p:sp>
      <p:cxnSp>
        <p:nvCxnSpPr>
          <p:cNvPr id="37911" name="AutoShape 22">
            <a:extLst>
              <a:ext uri="{FF2B5EF4-FFF2-40B4-BE49-F238E27FC236}">
                <a16:creationId xmlns:a16="http://schemas.microsoft.com/office/drawing/2014/main" id="{45C3D27D-C461-4BF4-97B9-4390ECCFBCF0}"/>
              </a:ext>
            </a:extLst>
          </p:cNvPr>
          <p:cNvCxnSpPr>
            <a:cxnSpLocks noChangeShapeType="1"/>
            <a:stCxn id="37909" idx="6"/>
            <a:endCxn id="37910" idx="2"/>
          </p:cNvCxnSpPr>
          <p:nvPr/>
        </p:nvCxnSpPr>
        <p:spPr bwMode="auto">
          <a:xfrm>
            <a:off x="4906963" y="40132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12" name="AutoShape 23">
            <a:extLst>
              <a:ext uri="{FF2B5EF4-FFF2-40B4-BE49-F238E27FC236}">
                <a16:creationId xmlns:a16="http://schemas.microsoft.com/office/drawing/2014/main" id="{E770D2F5-B9FA-406D-A173-B1C07CF1DC43}"/>
              </a:ext>
            </a:extLst>
          </p:cNvPr>
          <p:cNvCxnSpPr>
            <a:cxnSpLocks noChangeShapeType="1"/>
            <a:stCxn id="37892" idx="5"/>
            <a:endCxn id="37907"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37913" name="AutoShape 24">
            <a:extLst>
              <a:ext uri="{FF2B5EF4-FFF2-40B4-BE49-F238E27FC236}">
                <a16:creationId xmlns:a16="http://schemas.microsoft.com/office/drawing/2014/main" id="{2C6ECBF0-0528-4F4B-A3B1-C453616F8579}"/>
              </a:ext>
            </a:extLst>
          </p:cNvPr>
          <p:cNvCxnSpPr>
            <a:cxnSpLocks noChangeShapeType="1"/>
            <a:stCxn id="37907" idx="7"/>
            <a:endCxn id="37894" idx="3"/>
          </p:cNvCxnSpPr>
          <p:nvPr/>
        </p:nvCxnSpPr>
        <p:spPr bwMode="auto">
          <a:xfrm flipV="1">
            <a:off x="2503488" y="2890838"/>
            <a:ext cx="111442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14" name="AutoShape 25">
            <a:extLst>
              <a:ext uri="{FF2B5EF4-FFF2-40B4-BE49-F238E27FC236}">
                <a16:creationId xmlns:a16="http://schemas.microsoft.com/office/drawing/2014/main" id="{42C2B308-086E-41D9-A3CC-BB86FFF5D896}"/>
              </a:ext>
            </a:extLst>
          </p:cNvPr>
          <p:cNvCxnSpPr>
            <a:cxnSpLocks noChangeShapeType="1"/>
            <a:stCxn id="37894" idx="5"/>
            <a:endCxn id="37909" idx="1"/>
          </p:cNvCxnSpPr>
          <p:nvPr/>
        </p:nvCxnSpPr>
        <p:spPr bwMode="auto">
          <a:xfrm>
            <a:off x="3795713" y="2890838"/>
            <a:ext cx="8890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15" name="AutoShape 26">
            <a:extLst>
              <a:ext uri="{FF2B5EF4-FFF2-40B4-BE49-F238E27FC236}">
                <a16:creationId xmlns:a16="http://schemas.microsoft.com/office/drawing/2014/main" id="{116676C1-D462-4C45-986A-C8D9F9AFEE3B}"/>
              </a:ext>
            </a:extLst>
          </p:cNvPr>
          <p:cNvCxnSpPr>
            <a:cxnSpLocks noChangeShapeType="1"/>
            <a:stCxn id="37910" idx="1"/>
            <a:endCxn id="37900"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16" name="AutoShape 27">
            <a:extLst>
              <a:ext uri="{FF2B5EF4-FFF2-40B4-BE49-F238E27FC236}">
                <a16:creationId xmlns:a16="http://schemas.microsoft.com/office/drawing/2014/main" id="{FB63CAC9-04E5-4D12-B89C-119FFE853F4F}"/>
              </a:ext>
            </a:extLst>
          </p:cNvPr>
          <p:cNvCxnSpPr>
            <a:cxnSpLocks noChangeShapeType="1"/>
            <a:stCxn id="37909" idx="7"/>
            <a:endCxn id="37900"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17" name="AutoShape 28">
            <a:extLst>
              <a:ext uri="{FF2B5EF4-FFF2-40B4-BE49-F238E27FC236}">
                <a16:creationId xmlns:a16="http://schemas.microsoft.com/office/drawing/2014/main" id="{4BC56DC5-42CB-4ECC-854F-78066E862ED0}"/>
              </a:ext>
            </a:extLst>
          </p:cNvPr>
          <p:cNvCxnSpPr>
            <a:cxnSpLocks noChangeShapeType="1"/>
            <a:stCxn id="37899" idx="3"/>
            <a:endCxn id="37894"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18" name="Text Box 29">
            <a:extLst>
              <a:ext uri="{FF2B5EF4-FFF2-40B4-BE49-F238E27FC236}">
                <a16:creationId xmlns:a16="http://schemas.microsoft.com/office/drawing/2014/main" id="{8BBFE683-9B92-4733-B6F8-9782E43A21FE}"/>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37919" name="Text Box 30">
            <a:extLst>
              <a:ext uri="{FF2B5EF4-FFF2-40B4-BE49-F238E27FC236}">
                <a16:creationId xmlns:a16="http://schemas.microsoft.com/office/drawing/2014/main" id="{A40EA0C0-2CD6-40C2-8F74-F8D5E7C66918}"/>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37920" name="Text Box 31">
            <a:extLst>
              <a:ext uri="{FF2B5EF4-FFF2-40B4-BE49-F238E27FC236}">
                <a16:creationId xmlns:a16="http://schemas.microsoft.com/office/drawing/2014/main" id="{A3F3E5F8-E641-4A9B-8751-63BE88418489}"/>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37921" name="Text Box 32">
            <a:extLst>
              <a:ext uri="{FF2B5EF4-FFF2-40B4-BE49-F238E27FC236}">
                <a16:creationId xmlns:a16="http://schemas.microsoft.com/office/drawing/2014/main" id="{95F4BE5E-43F5-4A9B-A5F9-2C36636B2E49}"/>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37922" name="Text Box 33">
            <a:extLst>
              <a:ext uri="{FF2B5EF4-FFF2-40B4-BE49-F238E27FC236}">
                <a16:creationId xmlns:a16="http://schemas.microsoft.com/office/drawing/2014/main" id="{069F8A75-8363-4248-853F-78D874D72D4A}"/>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s 2 3  </a:t>
            </a:r>
          </a:p>
        </p:txBody>
      </p:sp>
      <p:sp>
        <p:nvSpPr>
          <p:cNvPr id="37923" name="Text Box 34">
            <a:extLst>
              <a:ext uri="{FF2B5EF4-FFF2-40B4-BE49-F238E27FC236}">
                <a16:creationId xmlns:a16="http://schemas.microsoft.com/office/drawing/2014/main" id="{E0CA691B-BE04-404D-9C28-53656487A7C0}"/>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cxnSp>
        <p:nvCxnSpPr>
          <p:cNvPr id="368675" name="AutoShape 35">
            <a:extLst>
              <a:ext uri="{FF2B5EF4-FFF2-40B4-BE49-F238E27FC236}">
                <a16:creationId xmlns:a16="http://schemas.microsoft.com/office/drawing/2014/main" id="{E3753715-74BE-45B7-ADF3-E1738D408411}"/>
              </a:ext>
            </a:extLst>
          </p:cNvPr>
          <p:cNvCxnSpPr>
            <a:cxnSpLocks noChangeShapeType="1"/>
            <a:stCxn id="37892" idx="6"/>
            <a:endCxn id="37894" idx="2"/>
          </p:cNvCxnSpPr>
          <p:nvPr/>
        </p:nvCxnSpPr>
        <p:spPr bwMode="auto">
          <a:xfrm>
            <a:off x="1477963" y="2794000"/>
            <a:ext cx="2095500" cy="0"/>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368676" name="Oval 36">
            <a:extLst>
              <a:ext uri="{FF2B5EF4-FFF2-40B4-BE49-F238E27FC236}">
                <a16:creationId xmlns:a16="http://schemas.microsoft.com/office/drawing/2014/main" id="{6CF404C5-73BD-4589-8A4F-B371200C8C50}"/>
              </a:ext>
            </a:extLst>
          </p:cNvPr>
          <p:cNvSpPr>
            <a:spLocks noChangeAspect="1" noChangeArrowheads="1"/>
          </p:cNvSpPr>
          <p:nvPr/>
        </p:nvSpPr>
        <p:spPr bwMode="auto">
          <a:xfrm>
            <a:off x="3581400" y="26670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sp>
        <p:nvSpPr>
          <p:cNvPr id="37926" name="Text Box 37">
            <a:extLst>
              <a:ext uri="{FF2B5EF4-FFF2-40B4-BE49-F238E27FC236}">
                <a16:creationId xmlns:a16="http://schemas.microsoft.com/office/drawing/2014/main" id="{63E9A92B-E4E3-4B55-9D8A-8F973E55352E}"/>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37927" name="Text Box 38">
            <a:extLst>
              <a:ext uri="{FF2B5EF4-FFF2-40B4-BE49-F238E27FC236}">
                <a16:creationId xmlns:a16="http://schemas.microsoft.com/office/drawing/2014/main" id="{15B65694-47EB-46A6-8FC6-ED17447D6AFD}"/>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368680" name="Text Box 40">
            <a:extLst>
              <a:ext uri="{FF2B5EF4-FFF2-40B4-BE49-F238E27FC236}">
                <a16:creationId xmlns:a16="http://schemas.microsoft.com/office/drawing/2014/main" id="{4FD261C0-CFBA-4253-8349-268FDA919A48}"/>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68675"/>
                                        </p:tgtEl>
                                        <p:attrNameLst>
                                          <p:attrName>style.visibility</p:attrName>
                                        </p:attrNameLst>
                                      </p:cBhvr>
                                      <p:to>
                                        <p:strVal val="visible"/>
                                      </p:to>
                                    </p:set>
                                    <p:animEffect transition="in" filter="wipe(left)">
                                      <p:cBhvr>
                                        <p:cTn id="7" dur="500"/>
                                        <p:tgtEl>
                                          <p:spTgt spid="368675"/>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68676"/>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686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6" grpId="0" animBg="1" autoUpdateAnimBg="0"/>
      <p:bldP spid="36868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2">
            <a:extLst>
              <a:ext uri="{FF2B5EF4-FFF2-40B4-BE49-F238E27FC236}">
                <a16:creationId xmlns:a16="http://schemas.microsoft.com/office/drawing/2014/main" id="{5C4A77AA-8097-46C4-98D7-B4C593BF50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528B0E6A-4790-4E4F-A86D-184B1FE2DDFC}" type="slidenum">
              <a:rPr lang="en-US" altLang="en-US" b="0"/>
              <a:pPr/>
              <a:t>34</a:t>
            </a:fld>
            <a:endParaRPr lang="en-US" altLang="en-US" sz="1400" b="0"/>
          </a:p>
        </p:txBody>
      </p:sp>
      <p:sp>
        <p:nvSpPr>
          <p:cNvPr id="38915" name="Rectangle 2">
            <a:extLst>
              <a:ext uri="{FF2B5EF4-FFF2-40B4-BE49-F238E27FC236}">
                <a16:creationId xmlns:a16="http://schemas.microsoft.com/office/drawing/2014/main" id="{A185BA55-9A35-4C03-ACD6-70BA65B23D69}"/>
              </a:ext>
            </a:extLst>
          </p:cNvPr>
          <p:cNvSpPr>
            <a:spLocks noGrp="1" noChangeArrowheads="1"/>
          </p:cNvSpPr>
          <p:nvPr>
            <p:ph type="title"/>
          </p:nvPr>
        </p:nvSpPr>
        <p:spPr/>
        <p:txBody>
          <a:bodyPr/>
          <a:lstStyle/>
          <a:p>
            <a:r>
              <a:rPr lang="en-US" altLang="en-US"/>
              <a:t>Breadth First Search</a:t>
            </a:r>
          </a:p>
        </p:txBody>
      </p:sp>
      <p:sp>
        <p:nvSpPr>
          <p:cNvPr id="38916" name="Oval 3">
            <a:extLst>
              <a:ext uri="{FF2B5EF4-FFF2-40B4-BE49-F238E27FC236}">
                <a16:creationId xmlns:a16="http://schemas.microsoft.com/office/drawing/2014/main" id="{3DC7E531-4942-461B-97A9-8BE3FA15DA28}"/>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38917" name="Oval 4">
            <a:extLst>
              <a:ext uri="{FF2B5EF4-FFF2-40B4-BE49-F238E27FC236}">
                <a16:creationId xmlns:a16="http://schemas.microsoft.com/office/drawing/2014/main" id="{F6C09330-85DD-470F-AF66-1354136D011A}"/>
              </a:ext>
            </a:extLst>
          </p:cNvPr>
          <p:cNvSpPr>
            <a:spLocks noChangeAspect="1" noChangeArrowheads="1"/>
          </p:cNvSpPr>
          <p:nvPr/>
        </p:nvSpPr>
        <p:spPr bwMode="auto">
          <a:xfrm>
            <a:off x="2289175" y="13716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38918" name="Oval 5">
            <a:extLst>
              <a:ext uri="{FF2B5EF4-FFF2-40B4-BE49-F238E27FC236}">
                <a16:creationId xmlns:a16="http://schemas.microsoft.com/office/drawing/2014/main" id="{DDC9A4FD-2BFD-45C7-85A9-A2A4A5207379}"/>
              </a:ext>
            </a:extLst>
          </p:cNvPr>
          <p:cNvSpPr>
            <a:spLocks noChangeAspect="1" noChangeArrowheads="1"/>
          </p:cNvSpPr>
          <p:nvPr/>
        </p:nvSpPr>
        <p:spPr bwMode="auto">
          <a:xfrm>
            <a:off x="3581400" y="2668588"/>
            <a:ext cx="250825" cy="250825"/>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38919" name="AutoShape 6">
            <a:extLst>
              <a:ext uri="{FF2B5EF4-FFF2-40B4-BE49-F238E27FC236}">
                <a16:creationId xmlns:a16="http://schemas.microsoft.com/office/drawing/2014/main" id="{06E49CED-E81B-4D20-A63B-0A4764E32FB8}"/>
              </a:ext>
            </a:extLst>
          </p:cNvPr>
          <p:cNvCxnSpPr>
            <a:cxnSpLocks noChangeShapeType="1"/>
            <a:stCxn id="38916" idx="7"/>
            <a:endCxn id="38917"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38920" name="AutoShape 7">
            <a:extLst>
              <a:ext uri="{FF2B5EF4-FFF2-40B4-BE49-F238E27FC236}">
                <a16:creationId xmlns:a16="http://schemas.microsoft.com/office/drawing/2014/main" id="{0DF85DDD-7072-4C2D-A038-97C98E751F44}"/>
              </a:ext>
            </a:extLst>
          </p:cNvPr>
          <p:cNvCxnSpPr>
            <a:cxnSpLocks noChangeShapeType="1"/>
            <a:stCxn id="38916" idx="6"/>
            <a:endCxn id="38918"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38921" name="AutoShape 8">
            <a:extLst>
              <a:ext uri="{FF2B5EF4-FFF2-40B4-BE49-F238E27FC236}">
                <a16:creationId xmlns:a16="http://schemas.microsoft.com/office/drawing/2014/main" id="{54B65710-0939-46BF-89FF-6C89F082D64E}"/>
              </a:ext>
            </a:extLst>
          </p:cNvPr>
          <p:cNvCxnSpPr>
            <a:cxnSpLocks noChangeShapeType="1"/>
            <a:stCxn id="38917" idx="6"/>
            <a:endCxn id="38923" idx="2"/>
          </p:cNvCxnSpPr>
          <p:nvPr/>
        </p:nvCxnSpPr>
        <p:spPr bwMode="auto">
          <a:xfrm>
            <a:off x="2547938" y="1498600"/>
            <a:ext cx="209232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22" name="AutoShape 9">
            <a:extLst>
              <a:ext uri="{FF2B5EF4-FFF2-40B4-BE49-F238E27FC236}">
                <a16:creationId xmlns:a16="http://schemas.microsoft.com/office/drawing/2014/main" id="{F5D30398-E446-45B4-9B3D-7D6442FB3DA9}"/>
              </a:ext>
            </a:extLst>
          </p:cNvPr>
          <p:cNvCxnSpPr>
            <a:cxnSpLocks noChangeShapeType="1"/>
            <a:stCxn id="38917" idx="5"/>
            <a:endCxn id="38918" idx="1"/>
          </p:cNvCxnSpPr>
          <p:nvPr/>
        </p:nvCxnSpPr>
        <p:spPr bwMode="auto">
          <a:xfrm>
            <a:off x="2503488" y="1595438"/>
            <a:ext cx="1114425"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23" name="Oval 10">
            <a:extLst>
              <a:ext uri="{FF2B5EF4-FFF2-40B4-BE49-F238E27FC236}">
                <a16:creationId xmlns:a16="http://schemas.microsoft.com/office/drawing/2014/main" id="{FD336D50-B310-43F1-B71B-DE4E2DA05C32}"/>
              </a:ext>
            </a:extLst>
          </p:cNvPr>
          <p:cNvSpPr>
            <a:spLocks noChangeAspect="1" noChangeArrowheads="1"/>
          </p:cNvSpPr>
          <p:nvPr/>
        </p:nvSpPr>
        <p:spPr bwMode="auto">
          <a:xfrm>
            <a:off x="4648200"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4</a:t>
            </a:r>
          </a:p>
        </p:txBody>
      </p:sp>
      <p:sp>
        <p:nvSpPr>
          <p:cNvPr id="38924" name="Oval 11">
            <a:extLst>
              <a:ext uri="{FF2B5EF4-FFF2-40B4-BE49-F238E27FC236}">
                <a16:creationId xmlns:a16="http://schemas.microsoft.com/office/drawing/2014/main" id="{F6A3152B-1570-4BF3-A644-0CB84351E783}"/>
              </a:ext>
            </a:extLst>
          </p:cNvPr>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7</a:t>
            </a:r>
          </a:p>
        </p:txBody>
      </p:sp>
      <p:cxnSp>
        <p:nvCxnSpPr>
          <p:cNvPr id="38925" name="AutoShape 12">
            <a:extLst>
              <a:ext uri="{FF2B5EF4-FFF2-40B4-BE49-F238E27FC236}">
                <a16:creationId xmlns:a16="http://schemas.microsoft.com/office/drawing/2014/main" id="{61D7710C-0058-4C4C-BD4E-1E32E3E0359C}"/>
              </a:ext>
            </a:extLst>
          </p:cNvPr>
          <p:cNvCxnSpPr>
            <a:cxnSpLocks noChangeShapeType="1"/>
            <a:stCxn id="38928" idx="3"/>
            <a:endCxn id="38924"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38926" name="AutoShape 13">
            <a:extLst>
              <a:ext uri="{FF2B5EF4-FFF2-40B4-BE49-F238E27FC236}">
                <a16:creationId xmlns:a16="http://schemas.microsoft.com/office/drawing/2014/main" id="{F294C7FE-86D7-4A71-A6B6-F4C86D85853A}"/>
              </a:ext>
            </a:extLst>
          </p:cNvPr>
          <p:cNvCxnSpPr>
            <a:cxnSpLocks noChangeShapeType="1"/>
            <a:stCxn id="38924" idx="2"/>
            <a:endCxn id="38918" idx="6"/>
          </p:cNvCxnSpPr>
          <p:nvPr/>
        </p:nvCxnSpPr>
        <p:spPr bwMode="auto">
          <a:xfrm flipH="1">
            <a:off x="3840163" y="2794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27" name="AutoShape 14">
            <a:extLst>
              <a:ext uri="{FF2B5EF4-FFF2-40B4-BE49-F238E27FC236}">
                <a16:creationId xmlns:a16="http://schemas.microsoft.com/office/drawing/2014/main" id="{CA0E8A0D-5CE7-423E-9DE5-3DC37B83EE6B}"/>
              </a:ext>
            </a:extLst>
          </p:cNvPr>
          <p:cNvCxnSpPr>
            <a:cxnSpLocks noChangeShapeType="1"/>
            <a:stCxn id="38934" idx="0"/>
            <a:endCxn id="38928"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28" name="Oval 15">
            <a:extLst>
              <a:ext uri="{FF2B5EF4-FFF2-40B4-BE49-F238E27FC236}">
                <a16:creationId xmlns:a16="http://schemas.microsoft.com/office/drawing/2014/main" id="{C1A22152-43BE-46E7-A94D-B2031A8E0CF4}"/>
              </a:ext>
            </a:extLst>
          </p:cNvPr>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8</a:t>
            </a:r>
          </a:p>
        </p:txBody>
      </p:sp>
      <p:cxnSp>
        <p:nvCxnSpPr>
          <p:cNvPr id="38929" name="AutoShape 16">
            <a:extLst>
              <a:ext uri="{FF2B5EF4-FFF2-40B4-BE49-F238E27FC236}">
                <a16:creationId xmlns:a16="http://schemas.microsoft.com/office/drawing/2014/main" id="{92FAA3C0-BC85-4996-9B6F-BCA8976B412F}"/>
              </a:ext>
            </a:extLst>
          </p:cNvPr>
          <p:cNvCxnSpPr>
            <a:cxnSpLocks noChangeShapeType="1"/>
            <a:stCxn id="38923" idx="6"/>
            <a:endCxn id="38928" idx="2"/>
          </p:cNvCxnSpPr>
          <p:nvPr/>
        </p:nvCxnSpPr>
        <p:spPr bwMode="auto">
          <a:xfrm>
            <a:off x="4906963" y="14986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0" name="AutoShape 17">
            <a:extLst>
              <a:ext uri="{FF2B5EF4-FFF2-40B4-BE49-F238E27FC236}">
                <a16:creationId xmlns:a16="http://schemas.microsoft.com/office/drawing/2014/main" id="{CE168F5C-7617-4B08-A9EC-C9B58F88EA70}"/>
              </a:ext>
            </a:extLst>
          </p:cNvPr>
          <p:cNvCxnSpPr>
            <a:cxnSpLocks noChangeShapeType="1"/>
            <a:stCxn id="38923" idx="5"/>
            <a:endCxn id="38924" idx="1"/>
          </p:cNvCxnSpPr>
          <p:nvPr/>
        </p:nvCxnSpPr>
        <p:spPr bwMode="auto">
          <a:xfrm>
            <a:off x="4862513" y="1595438"/>
            <a:ext cx="1193800"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38931" name="Oval 18">
            <a:extLst>
              <a:ext uri="{FF2B5EF4-FFF2-40B4-BE49-F238E27FC236}">
                <a16:creationId xmlns:a16="http://schemas.microsoft.com/office/drawing/2014/main" id="{83C97E51-04A3-4C94-9CC6-0576E203509B}"/>
              </a:ext>
            </a:extLst>
          </p:cNvPr>
          <p:cNvSpPr>
            <a:spLocks noChangeAspect="1" noChangeArrowheads="1"/>
          </p:cNvSpPr>
          <p:nvPr/>
        </p:nvSpPr>
        <p:spPr bwMode="auto">
          <a:xfrm>
            <a:off x="2289175" y="38862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38932" name="AutoShape 19">
            <a:extLst>
              <a:ext uri="{FF2B5EF4-FFF2-40B4-BE49-F238E27FC236}">
                <a16:creationId xmlns:a16="http://schemas.microsoft.com/office/drawing/2014/main" id="{92565243-595D-48F9-B0B7-5E38B648F1B8}"/>
              </a:ext>
            </a:extLst>
          </p:cNvPr>
          <p:cNvCxnSpPr>
            <a:cxnSpLocks noChangeShapeType="1"/>
            <a:stCxn id="38931" idx="6"/>
            <a:endCxn id="38933" idx="2"/>
          </p:cNvCxnSpPr>
          <p:nvPr/>
        </p:nvCxnSpPr>
        <p:spPr bwMode="auto">
          <a:xfrm>
            <a:off x="2547938" y="4013200"/>
            <a:ext cx="209232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33" name="Oval 20">
            <a:extLst>
              <a:ext uri="{FF2B5EF4-FFF2-40B4-BE49-F238E27FC236}">
                <a16:creationId xmlns:a16="http://schemas.microsoft.com/office/drawing/2014/main" id="{20090151-BA10-4143-9A63-71C3CBF751C1}"/>
              </a:ext>
            </a:extLst>
          </p:cNvPr>
          <p:cNvSpPr>
            <a:spLocks noChangeAspect="1" noChangeArrowheads="1"/>
          </p:cNvSpPr>
          <p:nvPr/>
        </p:nvSpPr>
        <p:spPr bwMode="auto">
          <a:xfrm>
            <a:off x="4648200"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6</a:t>
            </a:r>
          </a:p>
        </p:txBody>
      </p:sp>
      <p:sp>
        <p:nvSpPr>
          <p:cNvPr id="38934" name="Oval 21">
            <a:extLst>
              <a:ext uri="{FF2B5EF4-FFF2-40B4-BE49-F238E27FC236}">
                <a16:creationId xmlns:a16="http://schemas.microsoft.com/office/drawing/2014/main" id="{9B25AD03-FAD3-4FC3-B7DF-B17A3776FC1C}"/>
              </a:ext>
            </a:extLst>
          </p:cNvPr>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9</a:t>
            </a:r>
          </a:p>
        </p:txBody>
      </p:sp>
      <p:cxnSp>
        <p:nvCxnSpPr>
          <p:cNvPr id="38935" name="AutoShape 22">
            <a:extLst>
              <a:ext uri="{FF2B5EF4-FFF2-40B4-BE49-F238E27FC236}">
                <a16:creationId xmlns:a16="http://schemas.microsoft.com/office/drawing/2014/main" id="{0B63A265-8B14-4B88-9F39-D3C08D7DFBDF}"/>
              </a:ext>
            </a:extLst>
          </p:cNvPr>
          <p:cNvCxnSpPr>
            <a:cxnSpLocks noChangeShapeType="1"/>
            <a:stCxn id="38933" idx="6"/>
            <a:endCxn id="38934" idx="2"/>
          </p:cNvCxnSpPr>
          <p:nvPr/>
        </p:nvCxnSpPr>
        <p:spPr bwMode="auto">
          <a:xfrm>
            <a:off x="4906963" y="40132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6" name="AutoShape 23">
            <a:extLst>
              <a:ext uri="{FF2B5EF4-FFF2-40B4-BE49-F238E27FC236}">
                <a16:creationId xmlns:a16="http://schemas.microsoft.com/office/drawing/2014/main" id="{26AC3ED6-06A7-4688-94ED-801B86BDB07A}"/>
              </a:ext>
            </a:extLst>
          </p:cNvPr>
          <p:cNvCxnSpPr>
            <a:cxnSpLocks noChangeShapeType="1"/>
            <a:stCxn id="38916" idx="5"/>
            <a:endCxn id="38931"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38937" name="AutoShape 24">
            <a:extLst>
              <a:ext uri="{FF2B5EF4-FFF2-40B4-BE49-F238E27FC236}">
                <a16:creationId xmlns:a16="http://schemas.microsoft.com/office/drawing/2014/main" id="{273D6021-8C49-4A77-B1DD-43D7E6DC9509}"/>
              </a:ext>
            </a:extLst>
          </p:cNvPr>
          <p:cNvCxnSpPr>
            <a:cxnSpLocks noChangeShapeType="1"/>
            <a:stCxn id="38931" idx="7"/>
            <a:endCxn id="38918" idx="3"/>
          </p:cNvCxnSpPr>
          <p:nvPr/>
        </p:nvCxnSpPr>
        <p:spPr bwMode="auto">
          <a:xfrm flipV="1">
            <a:off x="2503488" y="2890838"/>
            <a:ext cx="111442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8" name="AutoShape 25">
            <a:extLst>
              <a:ext uri="{FF2B5EF4-FFF2-40B4-BE49-F238E27FC236}">
                <a16:creationId xmlns:a16="http://schemas.microsoft.com/office/drawing/2014/main" id="{7C8F2917-E2F1-4E8C-BFAE-DEF7D777C304}"/>
              </a:ext>
            </a:extLst>
          </p:cNvPr>
          <p:cNvCxnSpPr>
            <a:cxnSpLocks noChangeShapeType="1"/>
            <a:stCxn id="38918" idx="5"/>
            <a:endCxn id="38933" idx="1"/>
          </p:cNvCxnSpPr>
          <p:nvPr/>
        </p:nvCxnSpPr>
        <p:spPr bwMode="auto">
          <a:xfrm>
            <a:off x="3795713" y="2890838"/>
            <a:ext cx="8890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9" name="AutoShape 26">
            <a:extLst>
              <a:ext uri="{FF2B5EF4-FFF2-40B4-BE49-F238E27FC236}">
                <a16:creationId xmlns:a16="http://schemas.microsoft.com/office/drawing/2014/main" id="{34254DF0-31BC-4DC9-9CDE-100659F8991F}"/>
              </a:ext>
            </a:extLst>
          </p:cNvPr>
          <p:cNvCxnSpPr>
            <a:cxnSpLocks noChangeShapeType="1"/>
            <a:stCxn id="38934" idx="1"/>
            <a:endCxn id="38924"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40" name="AutoShape 27">
            <a:extLst>
              <a:ext uri="{FF2B5EF4-FFF2-40B4-BE49-F238E27FC236}">
                <a16:creationId xmlns:a16="http://schemas.microsoft.com/office/drawing/2014/main" id="{DF99CF27-C862-43E8-AB4D-6993CC3D33DE}"/>
              </a:ext>
            </a:extLst>
          </p:cNvPr>
          <p:cNvCxnSpPr>
            <a:cxnSpLocks noChangeShapeType="1"/>
            <a:stCxn id="38933" idx="7"/>
            <a:endCxn id="38924"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41" name="AutoShape 28">
            <a:extLst>
              <a:ext uri="{FF2B5EF4-FFF2-40B4-BE49-F238E27FC236}">
                <a16:creationId xmlns:a16="http://schemas.microsoft.com/office/drawing/2014/main" id="{A14B5C60-3B1E-4F8C-82E9-1F49C9748FC0}"/>
              </a:ext>
            </a:extLst>
          </p:cNvPr>
          <p:cNvCxnSpPr>
            <a:cxnSpLocks noChangeShapeType="1"/>
            <a:stCxn id="38923" idx="3"/>
            <a:endCxn id="38918"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42" name="Text Box 29">
            <a:extLst>
              <a:ext uri="{FF2B5EF4-FFF2-40B4-BE49-F238E27FC236}">
                <a16:creationId xmlns:a16="http://schemas.microsoft.com/office/drawing/2014/main" id="{9CB13593-DD75-4C83-BC59-81B26562FD97}"/>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38943" name="Text Box 30">
            <a:extLst>
              <a:ext uri="{FF2B5EF4-FFF2-40B4-BE49-F238E27FC236}">
                <a16:creationId xmlns:a16="http://schemas.microsoft.com/office/drawing/2014/main" id="{9AAFF3B5-4701-417D-950E-89EB513EBDC7}"/>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38944" name="Text Box 31">
            <a:extLst>
              <a:ext uri="{FF2B5EF4-FFF2-40B4-BE49-F238E27FC236}">
                <a16:creationId xmlns:a16="http://schemas.microsoft.com/office/drawing/2014/main" id="{67F6D7F9-1B66-4377-A0AE-4BBEF94F0576}"/>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38945" name="Text Box 32">
            <a:extLst>
              <a:ext uri="{FF2B5EF4-FFF2-40B4-BE49-F238E27FC236}">
                <a16:creationId xmlns:a16="http://schemas.microsoft.com/office/drawing/2014/main" id="{6CC267F1-3A5C-40A9-BE14-44DF0D52BD60}"/>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38946" name="Text Box 33">
            <a:extLst>
              <a:ext uri="{FF2B5EF4-FFF2-40B4-BE49-F238E27FC236}">
                <a16:creationId xmlns:a16="http://schemas.microsoft.com/office/drawing/2014/main" id="{47CAF65E-0A20-4695-BB55-9B746A1B2590}"/>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2 3 5  </a:t>
            </a:r>
          </a:p>
        </p:txBody>
      </p:sp>
      <p:sp>
        <p:nvSpPr>
          <p:cNvPr id="38947" name="Text Box 34">
            <a:extLst>
              <a:ext uri="{FF2B5EF4-FFF2-40B4-BE49-F238E27FC236}">
                <a16:creationId xmlns:a16="http://schemas.microsoft.com/office/drawing/2014/main" id="{5F1B9A47-6417-447B-9D54-F56E7627BF40}"/>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sp>
        <p:nvSpPr>
          <p:cNvPr id="38948" name="Text Box 37">
            <a:extLst>
              <a:ext uri="{FF2B5EF4-FFF2-40B4-BE49-F238E27FC236}">
                <a16:creationId xmlns:a16="http://schemas.microsoft.com/office/drawing/2014/main" id="{E2243F23-777A-4C7B-8421-8E8E2AC5A6B7}"/>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38949" name="Text Box 38">
            <a:extLst>
              <a:ext uri="{FF2B5EF4-FFF2-40B4-BE49-F238E27FC236}">
                <a16:creationId xmlns:a16="http://schemas.microsoft.com/office/drawing/2014/main" id="{DA2DF1C7-6A06-48FD-A5AF-A8EA3D29E481}"/>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38950" name="Text Box 39">
            <a:extLst>
              <a:ext uri="{FF2B5EF4-FFF2-40B4-BE49-F238E27FC236}">
                <a16:creationId xmlns:a16="http://schemas.microsoft.com/office/drawing/2014/main" id="{DD2457B4-D731-408B-A79D-5102FE1545A0}"/>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a:extLst>
              <a:ext uri="{FF2B5EF4-FFF2-40B4-BE49-F238E27FC236}">
                <a16:creationId xmlns:a16="http://schemas.microsoft.com/office/drawing/2014/main" id="{491F87BE-535F-4B31-9513-4024618185D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ECDC4067-7F8A-465A-98E3-12085D01AD45}" type="slidenum">
              <a:rPr lang="en-US" altLang="en-US" b="0"/>
              <a:pPr/>
              <a:t>35</a:t>
            </a:fld>
            <a:endParaRPr lang="en-US" altLang="en-US" sz="1400" b="0"/>
          </a:p>
        </p:txBody>
      </p:sp>
      <p:sp>
        <p:nvSpPr>
          <p:cNvPr id="39939" name="Rectangle 2">
            <a:extLst>
              <a:ext uri="{FF2B5EF4-FFF2-40B4-BE49-F238E27FC236}">
                <a16:creationId xmlns:a16="http://schemas.microsoft.com/office/drawing/2014/main" id="{39D2E971-E99C-45E4-B4D7-B42605D6CE54}"/>
              </a:ext>
            </a:extLst>
          </p:cNvPr>
          <p:cNvSpPr>
            <a:spLocks noGrp="1" noChangeArrowheads="1"/>
          </p:cNvSpPr>
          <p:nvPr>
            <p:ph type="title"/>
          </p:nvPr>
        </p:nvSpPr>
        <p:spPr/>
        <p:txBody>
          <a:bodyPr/>
          <a:lstStyle/>
          <a:p>
            <a:r>
              <a:rPr lang="en-US" altLang="en-US"/>
              <a:t>Breadth First Search</a:t>
            </a:r>
          </a:p>
        </p:txBody>
      </p:sp>
      <p:sp>
        <p:nvSpPr>
          <p:cNvPr id="39940" name="Oval 3">
            <a:extLst>
              <a:ext uri="{FF2B5EF4-FFF2-40B4-BE49-F238E27FC236}">
                <a16:creationId xmlns:a16="http://schemas.microsoft.com/office/drawing/2014/main" id="{BDBFBE75-832F-445D-BF27-66EE24E5793A}"/>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39941" name="Oval 4">
            <a:extLst>
              <a:ext uri="{FF2B5EF4-FFF2-40B4-BE49-F238E27FC236}">
                <a16:creationId xmlns:a16="http://schemas.microsoft.com/office/drawing/2014/main" id="{4D251447-1767-425B-B6D4-9518486FDF36}"/>
              </a:ext>
            </a:extLst>
          </p:cNvPr>
          <p:cNvSpPr>
            <a:spLocks noChangeAspect="1" noChangeArrowheads="1"/>
          </p:cNvSpPr>
          <p:nvPr/>
        </p:nvSpPr>
        <p:spPr bwMode="auto">
          <a:xfrm>
            <a:off x="2289175" y="1371600"/>
            <a:ext cx="250825" cy="252413"/>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39942" name="Oval 5">
            <a:extLst>
              <a:ext uri="{FF2B5EF4-FFF2-40B4-BE49-F238E27FC236}">
                <a16:creationId xmlns:a16="http://schemas.microsoft.com/office/drawing/2014/main" id="{810FE79B-0399-4994-ADA3-93373A229F0F}"/>
              </a:ext>
            </a:extLst>
          </p:cNvPr>
          <p:cNvSpPr>
            <a:spLocks noChangeAspect="1" noChangeArrowheads="1"/>
          </p:cNvSpPr>
          <p:nvPr/>
        </p:nvSpPr>
        <p:spPr bwMode="auto">
          <a:xfrm>
            <a:off x="3581400" y="2668588"/>
            <a:ext cx="250825" cy="250825"/>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39943" name="AutoShape 6">
            <a:extLst>
              <a:ext uri="{FF2B5EF4-FFF2-40B4-BE49-F238E27FC236}">
                <a16:creationId xmlns:a16="http://schemas.microsoft.com/office/drawing/2014/main" id="{AD18673B-F93E-4D8D-B1E4-3C60B0D8251E}"/>
              </a:ext>
            </a:extLst>
          </p:cNvPr>
          <p:cNvCxnSpPr>
            <a:cxnSpLocks noChangeShapeType="1"/>
            <a:stCxn id="39940" idx="7"/>
            <a:endCxn id="39941"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39944" name="AutoShape 7">
            <a:extLst>
              <a:ext uri="{FF2B5EF4-FFF2-40B4-BE49-F238E27FC236}">
                <a16:creationId xmlns:a16="http://schemas.microsoft.com/office/drawing/2014/main" id="{471E4B8E-6FB2-4BAE-89A0-7A46AC0948FE}"/>
              </a:ext>
            </a:extLst>
          </p:cNvPr>
          <p:cNvCxnSpPr>
            <a:cxnSpLocks noChangeShapeType="1"/>
            <a:stCxn id="39940" idx="6"/>
            <a:endCxn id="39942"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39945" name="AutoShape 8">
            <a:extLst>
              <a:ext uri="{FF2B5EF4-FFF2-40B4-BE49-F238E27FC236}">
                <a16:creationId xmlns:a16="http://schemas.microsoft.com/office/drawing/2014/main" id="{EF4E2432-54CE-46F7-BDF0-8F7B4CE1E22B}"/>
              </a:ext>
            </a:extLst>
          </p:cNvPr>
          <p:cNvCxnSpPr>
            <a:cxnSpLocks noChangeShapeType="1"/>
            <a:stCxn id="39941" idx="6"/>
            <a:endCxn id="39947" idx="2"/>
          </p:cNvCxnSpPr>
          <p:nvPr/>
        </p:nvCxnSpPr>
        <p:spPr bwMode="auto">
          <a:xfrm>
            <a:off x="2547938" y="1498600"/>
            <a:ext cx="209232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46" name="AutoShape 9">
            <a:extLst>
              <a:ext uri="{FF2B5EF4-FFF2-40B4-BE49-F238E27FC236}">
                <a16:creationId xmlns:a16="http://schemas.microsoft.com/office/drawing/2014/main" id="{8EEF2236-690D-43D9-B349-35029C1BB10B}"/>
              </a:ext>
            </a:extLst>
          </p:cNvPr>
          <p:cNvCxnSpPr>
            <a:cxnSpLocks noChangeShapeType="1"/>
            <a:stCxn id="39941" idx="5"/>
            <a:endCxn id="39942" idx="1"/>
          </p:cNvCxnSpPr>
          <p:nvPr/>
        </p:nvCxnSpPr>
        <p:spPr bwMode="auto">
          <a:xfrm>
            <a:off x="2503488" y="1595438"/>
            <a:ext cx="1114425"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947" name="Oval 10">
            <a:extLst>
              <a:ext uri="{FF2B5EF4-FFF2-40B4-BE49-F238E27FC236}">
                <a16:creationId xmlns:a16="http://schemas.microsoft.com/office/drawing/2014/main" id="{1C0C454A-43A2-4F16-BA4B-1D95F9E2B46D}"/>
              </a:ext>
            </a:extLst>
          </p:cNvPr>
          <p:cNvSpPr>
            <a:spLocks noChangeAspect="1" noChangeArrowheads="1"/>
          </p:cNvSpPr>
          <p:nvPr/>
        </p:nvSpPr>
        <p:spPr bwMode="auto">
          <a:xfrm>
            <a:off x="4648200"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4</a:t>
            </a:r>
          </a:p>
        </p:txBody>
      </p:sp>
      <p:sp>
        <p:nvSpPr>
          <p:cNvPr id="39948" name="Oval 11">
            <a:extLst>
              <a:ext uri="{FF2B5EF4-FFF2-40B4-BE49-F238E27FC236}">
                <a16:creationId xmlns:a16="http://schemas.microsoft.com/office/drawing/2014/main" id="{86BCB95A-9FAA-4626-9FE4-7AC8DAEB0A00}"/>
              </a:ext>
            </a:extLst>
          </p:cNvPr>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7</a:t>
            </a:r>
          </a:p>
        </p:txBody>
      </p:sp>
      <p:cxnSp>
        <p:nvCxnSpPr>
          <p:cNvPr id="39949" name="AutoShape 12">
            <a:extLst>
              <a:ext uri="{FF2B5EF4-FFF2-40B4-BE49-F238E27FC236}">
                <a16:creationId xmlns:a16="http://schemas.microsoft.com/office/drawing/2014/main" id="{97C511E0-32A9-472F-9E06-90F23CAE21FC}"/>
              </a:ext>
            </a:extLst>
          </p:cNvPr>
          <p:cNvCxnSpPr>
            <a:cxnSpLocks noChangeShapeType="1"/>
            <a:stCxn id="39952" idx="3"/>
            <a:endCxn id="39948"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39950" name="AutoShape 13">
            <a:extLst>
              <a:ext uri="{FF2B5EF4-FFF2-40B4-BE49-F238E27FC236}">
                <a16:creationId xmlns:a16="http://schemas.microsoft.com/office/drawing/2014/main" id="{B4935C5F-A314-42CD-B175-B53209E4BD24}"/>
              </a:ext>
            </a:extLst>
          </p:cNvPr>
          <p:cNvCxnSpPr>
            <a:cxnSpLocks noChangeShapeType="1"/>
            <a:stCxn id="39948" idx="2"/>
            <a:endCxn id="39942" idx="6"/>
          </p:cNvCxnSpPr>
          <p:nvPr/>
        </p:nvCxnSpPr>
        <p:spPr bwMode="auto">
          <a:xfrm flipH="1">
            <a:off x="3840163" y="2794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51" name="AutoShape 14">
            <a:extLst>
              <a:ext uri="{FF2B5EF4-FFF2-40B4-BE49-F238E27FC236}">
                <a16:creationId xmlns:a16="http://schemas.microsoft.com/office/drawing/2014/main" id="{CFF92354-4633-467D-B4B4-0B0DF5F7ECA5}"/>
              </a:ext>
            </a:extLst>
          </p:cNvPr>
          <p:cNvCxnSpPr>
            <a:cxnSpLocks noChangeShapeType="1"/>
            <a:stCxn id="39958" idx="0"/>
            <a:endCxn id="39952"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952" name="Oval 15">
            <a:extLst>
              <a:ext uri="{FF2B5EF4-FFF2-40B4-BE49-F238E27FC236}">
                <a16:creationId xmlns:a16="http://schemas.microsoft.com/office/drawing/2014/main" id="{54A95708-0AB5-4CEF-B655-BECD44AF3D82}"/>
              </a:ext>
            </a:extLst>
          </p:cNvPr>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8</a:t>
            </a:r>
          </a:p>
        </p:txBody>
      </p:sp>
      <p:cxnSp>
        <p:nvCxnSpPr>
          <p:cNvPr id="39953" name="AutoShape 16">
            <a:extLst>
              <a:ext uri="{FF2B5EF4-FFF2-40B4-BE49-F238E27FC236}">
                <a16:creationId xmlns:a16="http://schemas.microsoft.com/office/drawing/2014/main" id="{2043B6B3-32B4-42DF-9D2F-5BA33AB29DDE}"/>
              </a:ext>
            </a:extLst>
          </p:cNvPr>
          <p:cNvCxnSpPr>
            <a:cxnSpLocks noChangeShapeType="1"/>
            <a:stCxn id="39947" idx="6"/>
            <a:endCxn id="39952" idx="2"/>
          </p:cNvCxnSpPr>
          <p:nvPr/>
        </p:nvCxnSpPr>
        <p:spPr bwMode="auto">
          <a:xfrm>
            <a:off x="4906963" y="14986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54" name="AutoShape 17">
            <a:extLst>
              <a:ext uri="{FF2B5EF4-FFF2-40B4-BE49-F238E27FC236}">
                <a16:creationId xmlns:a16="http://schemas.microsoft.com/office/drawing/2014/main" id="{2653123A-5438-4A8D-9798-9614C7F66561}"/>
              </a:ext>
            </a:extLst>
          </p:cNvPr>
          <p:cNvCxnSpPr>
            <a:cxnSpLocks noChangeShapeType="1"/>
            <a:stCxn id="39947" idx="5"/>
            <a:endCxn id="39948" idx="1"/>
          </p:cNvCxnSpPr>
          <p:nvPr/>
        </p:nvCxnSpPr>
        <p:spPr bwMode="auto">
          <a:xfrm>
            <a:off x="4862513" y="1595438"/>
            <a:ext cx="1193800"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39955" name="Oval 18">
            <a:extLst>
              <a:ext uri="{FF2B5EF4-FFF2-40B4-BE49-F238E27FC236}">
                <a16:creationId xmlns:a16="http://schemas.microsoft.com/office/drawing/2014/main" id="{DF0403FE-3481-4C57-B4DE-896C39444EA6}"/>
              </a:ext>
            </a:extLst>
          </p:cNvPr>
          <p:cNvSpPr>
            <a:spLocks noChangeAspect="1" noChangeArrowheads="1"/>
          </p:cNvSpPr>
          <p:nvPr/>
        </p:nvSpPr>
        <p:spPr bwMode="auto">
          <a:xfrm>
            <a:off x="2289175" y="38862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39956" name="AutoShape 19">
            <a:extLst>
              <a:ext uri="{FF2B5EF4-FFF2-40B4-BE49-F238E27FC236}">
                <a16:creationId xmlns:a16="http://schemas.microsoft.com/office/drawing/2014/main" id="{7F1C8F10-C663-4B0C-A27D-324E0EA321C3}"/>
              </a:ext>
            </a:extLst>
          </p:cNvPr>
          <p:cNvCxnSpPr>
            <a:cxnSpLocks noChangeShapeType="1"/>
            <a:stCxn id="39955" idx="6"/>
            <a:endCxn id="39957" idx="2"/>
          </p:cNvCxnSpPr>
          <p:nvPr/>
        </p:nvCxnSpPr>
        <p:spPr bwMode="auto">
          <a:xfrm>
            <a:off x="2547938" y="4013200"/>
            <a:ext cx="209232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957" name="Oval 20">
            <a:extLst>
              <a:ext uri="{FF2B5EF4-FFF2-40B4-BE49-F238E27FC236}">
                <a16:creationId xmlns:a16="http://schemas.microsoft.com/office/drawing/2014/main" id="{7D35A431-DDC2-46F9-8B63-C0AB8F9E7E09}"/>
              </a:ext>
            </a:extLst>
          </p:cNvPr>
          <p:cNvSpPr>
            <a:spLocks noChangeAspect="1" noChangeArrowheads="1"/>
          </p:cNvSpPr>
          <p:nvPr/>
        </p:nvSpPr>
        <p:spPr bwMode="auto">
          <a:xfrm>
            <a:off x="4648200"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6</a:t>
            </a:r>
          </a:p>
        </p:txBody>
      </p:sp>
      <p:sp>
        <p:nvSpPr>
          <p:cNvPr id="39958" name="Oval 21">
            <a:extLst>
              <a:ext uri="{FF2B5EF4-FFF2-40B4-BE49-F238E27FC236}">
                <a16:creationId xmlns:a16="http://schemas.microsoft.com/office/drawing/2014/main" id="{8CA61A95-9250-42CA-AC5D-7379A41473A2}"/>
              </a:ext>
            </a:extLst>
          </p:cNvPr>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9</a:t>
            </a:r>
          </a:p>
        </p:txBody>
      </p:sp>
      <p:cxnSp>
        <p:nvCxnSpPr>
          <p:cNvPr id="39959" name="AutoShape 22">
            <a:extLst>
              <a:ext uri="{FF2B5EF4-FFF2-40B4-BE49-F238E27FC236}">
                <a16:creationId xmlns:a16="http://schemas.microsoft.com/office/drawing/2014/main" id="{6369BC47-7F62-4C6D-9EAF-D9D8593B5A86}"/>
              </a:ext>
            </a:extLst>
          </p:cNvPr>
          <p:cNvCxnSpPr>
            <a:cxnSpLocks noChangeShapeType="1"/>
            <a:stCxn id="39957" idx="6"/>
            <a:endCxn id="39958" idx="2"/>
          </p:cNvCxnSpPr>
          <p:nvPr/>
        </p:nvCxnSpPr>
        <p:spPr bwMode="auto">
          <a:xfrm>
            <a:off x="4906963" y="40132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60" name="AutoShape 23">
            <a:extLst>
              <a:ext uri="{FF2B5EF4-FFF2-40B4-BE49-F238E27FC236}">
                <a16:creationId xmlns:a16="http://schemas.microsoft.com/office/drawing/2014/main" id="{A65E35F4-FC01-4A7B-8AA6-62979C52FC25}"/>
              </a:ext>
            </a:extLst>
          </p:cNvPr>
          <p:cNvCxnSpPr>
            <a:cxnSpLocks noChangeShapeType="1"/>
            <a:stCxn id="39940" idx="5"/>
            <a:endCxn id="39955"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39961" name="AutoShape 24">
            <a:extLst>
              <a:ext uri="{FF2B5EF4-FFF2-40B4-BE49-F238E27FC236}">
                <a16:creationId xmlns:a16="http://schemas.microsoft.com/office/drawing/2014/main" id="{6A8CC794-B3DE-432A-AC96-78216C5798CA}"/>
              </a:ext>
            </a:extLst>
          </p:cNvPr>
          <p:cNvCxnSpPr>
            <a:cxnSpLocks noChangeShapeType="1"/>
            <a:stCxn id="39955" idx="7"/>
            <a:endCxn id="39942" idx="3"/>
          </p:cNvCxnSpPr>
          <p:nvPr/>
        </p:nvCxnSpPr>
        <p:spPr bwMode="auto">
          <a:xfrm flipV="1">
            <a:off x="2503488" y="2890838"/>
            <a:ext cx="111442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62" name="AutoShape 25">
            <a:extLst>
              <a:ext uri="{FF2B5EF4-FFF2-40B4-BE49-F238E27FC236}">
                <a16:creationId xmlns:a16="http://schemas.microsoft.com/office/drawing/2014/main" id="{4FDAC2DC-E073-4709-B3B6-D8B571892BD0}"/>
              </a:ext>
            </a:extLst>
          </p:cNvPr>
          <p:cNvCxnSpPr>
            <a:cxnSpLocks noChangeShapeType="1"/>
            <a:stCxn id="39942" idx="5"/>
            <a:endCxn id="39957" idx="1"/>
          </p:cNvCxnSpPr>
          <p:nvPr/>
        </p:nvCxnSpPr>
        <p:spPr bwMode="auto">
          <a:xfrm>
            <a:off x="3795713" y="2890838"/>
            <a:ext cx="8890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63" name="AutoShape 26">
            <a:extLst>
              <a:ext uri="{FF2B5EF4-FFF2-40B4-BE49-F238E27FC236}">
                <a16:creationId xmlns:a16="http://schemas.microsoft.com/office/drawing/2014/main" id="{898AAD9A-2601-475F-9914-7A536F4D4BA7}"/>
              </a:ext>
            </a:extLst>
          </p:cNvPr>
          <p:cNvCxnSpPr>
            <a:cxnSpLocks noChangeShapeType="1"/>
            <a:stCxn id="39958" idx="1"/>
            <a:endCxn id="39948"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64" name="AutoShape 27">
            <a:extLst>
              <a:ext uri="{FF2B5EF4-FFF2-40B4-BE49-F238E27FC236}">
                <a16:creationId xmlns:a16="http://schemas.microsoft.com/office/drawing/2014/main" id="{A5FC494D-659B-4FD0-BA61-41AE19378CC8}"/>
              </a:ext>
            </a:extLst>
          </p:cNvPr>
          <p:cNvCxnSpPr>
            <a:cxnSpLocks noChangeShapeType="1"/>
            <a:stCxn id="39957" idx="7"/>
            <a:endCxn id="39948"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65" name="AutoShape 28">
            <a:extLst>
              <a:ext uri="{FF2B5EF4-FFF2-40B4-BE49-F238E27FC236}">
                <a16:creationId xmlns:a16="http://schemas.microsoft.com/office/drawing/2014/main" id="{FB0C01BB-A079-498C-BEE9-2E544F2DFD53}"/>
              </a:ext>
            </a:extLst>
          </p:cNvPr>
          <p:cNvCxnSpPr>
            <a:cxnSpLocks noChangeShapeType="1"/>
            <a:stCxn id="39947" idx="3"/>
            <a:endCxn id="39942"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966" name="Text Box 29">
            <a:extLst>
              <a:ext uri="{FF2B5EF4-FFF2-40B4-BE49-F238E27FC236}">
                <a16:creationId xmlns:a16="http://schemas.microsoft.com/office/drawing/2014/main" id="{19F0C8FF-C21A-4549-9C1A-056618A7AA5E}"/>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39967" name="Text Box 30">
            <a:extLst>
              <a:ext uri="{FF2B5EF4-FFF2-40B4-BE49-F238E27FC236}">
                <a16:creationId xmlns:a16="http://schemas.microsoft.com/office/drawing/2014/main" id="{9405AFE2-4943-4C2F-AC92-32D3D66C5F24}"/>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39968" name="Text Box 31">
            <a:extLst>
              <a:ext uri="{FF2B5EF4-FFF2-40B4-BE49-F238E27FC236}">
                <a16:creationId xmlns:a16="http://schemas.microsoft.com/office/drawing/2014/main" id="{DD1DBE61-CDE2-4DC3-80ED-D421E430047C}"/>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39969" name="Text Box 32">
            <a:extLst>
              <a:ext uri="{FF2B5EF4-FFF2-40B4-BE49-F238E27FC236}">
                <a16:creationId xmlns:a16="http://schemas.microsoft.com/office/drawing/2014/main" id="{B077553E-580C-4774-B9A5-BFBB34BB939E}"/>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39970" name="Text Box 33">
            <a:extLst>
              <a:ext uri="{FF2B5EF4-FFF2-40B4-BE49-F238E27FC236}">
                <a16:creationId xmlns:a16="http://schemas.microsoft.com/office/drawing/2014/main" id="{48E0B90D-8C7D-4CD3-8338-72453E054C0E}"/>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2 3 5  </a:t>
            </a:r>
          </a:p>
        </p:txBody>
      </p:sp>
      <p:sp>
        <p:nvSpPr>
          <p:cNvPr id="39971" name="Text Box 34">
            <a:extLst>
              <a:ext uri="{FF2B5EF4-FFF2-40B4-BE49-F238E27FC236}">
                <a16:creationId xmlns:a16="http://schemas.microsoft.com/office/drawing/2014/main" id="{78061F9D-DECC-4F28-9D02-0F3A20562F9D}"/>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cxnSp>
        <p:nvCxnSpPr>
          <p:cNvPr id="370723" name="AutoShape 35">
            <a:extLst>
              <a:ext uri="{FF2B5EF4-FFF2-40B4-BE49-F238E27FC236}">
                <a16:creationId xmlns:a16="http://schemas.microsoft.com/office/drawing/2014/main" id="{28B8ACE9-DEBC-46AD-AB09-1D826864C1B5}"/>
              </a:ext>
            </a:extLst>
          </p:cNvPr>
          <p:cNvCxnSpPr>
            <a:cxnSpLocks noChangeShapeType="1"/>
            <a:stCxn id="39941" idx="6"/>
            <a:endCxn id="39947" idx="2"/>
          </p:cNvCxnSpPr>
          <p:nvPr/>
        </p:nvCxnSpPr>
        <p:spPr bwMode="auto">
          <a:xfrm>
            <a:off x="2547938" y="1498600"/>
            <a:ext cx="2092325" cy="0"/>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370724" name="Oval 36">
            <a:extLst>
              <a:ext uri="{FF2B5EF4-FFF2-40B4-BE49-F238E27FC236}">
                <a16:creationId xmlns:a16="http://schemas.microsoft.com/office/drawing/2014/main" id="{0D77EA64-BE76-4EBD-B9FC-B283E07D074C}"/>
              </a:ext>
            </a:extLst>
          </p:cNvPr>
          <p:cNvSpPr>
            <a:spLocks noChangeAspect="1" noChangeArrowheads="1"/>
          </p:cNvSpPr>
          <p:nvPr/>
        </p:nvSpPr>
        <p:spPr bwMode="auto">
          <a:xfrm>
            <a:off x="4648200" y="13716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39974" name="Text Box 37">
            <a:extLst>
              <a:ext uri="{FF2B5EF4-FFF2-40B4-BE49-F238E27FC236}">
                <a16:creationId xmlns:a16="http://schemas.microsoft.com/office/drawing/2014/main" id="{D863147F-9F03-43FF-A02A-8909D31A4A1C}"/>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39975" name="Text Box 38">
            <a:extLst>
              <a:ext uri="{FF2B5EF4-FFF2-40B4-BE49-F238E27FC236}">
                <a16:creationId xmlns:a16="http://schemas.microsoft.com/office/drawing/2014/main" id="{367F4400-A811-44A5-9086-3DAA30C8AD8B}"/>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39976" name="Text Box 39">
            <a:extLst>
              <a:ext uri="{FF2B5EF4-FFF2-40B4-BE49-F238E27FC236}">
                <a16:creationId xmlns:a16="http://schemas.microsoft.com/office/drawing/2014/main" id="{51CB4DB8-71B5-46F6-9E91-64EBF5E47244}"/>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370728" name="Text Box 40">
            <a:extLst>
              <a:ext uri="{FF2B5EF4-FFF2-40B4-BE49-F238E27FC236}">
                <a16:creationId xmlns:a16="http://schemas.microsoft.com/office/drawing/2014/main" id="{913EC92A-8809-43BD-A37E-C338ABC52829}"/>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0723"/>
                                        </p:tgtEl>
                                        <p:attrNameLst>
                                          <p:attrName>style.visibility</p:attrName>
                                        </p:attrNameLst>
                                      </p:cBhvr>
                                      <p:to>
                                        <p:strVal val="visible"/>
                                      </p:to>
                                    </p:set>
                                    <p:animEffect transition="in" filter="wipe(left)">
                                      <p:cBhvr>
                                        <p:cTn id="7" dur="500"/>
                                        <p:tgtEl>
                                          <p:spTgt spid="370723"/>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70724"/>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70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24" grpId="0" animBg="1" autoUpdateAnimBg="0"/>
      <p:bldP spid="37072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2">
            <a:extLst>
              <a:ext uri="{FF2B5EF4-FFF2-40B4-BE49-F238E27FC236}">
                <a16:creationId xmlns:a16="http://schemas.microsoft.com/office/drawing/2014/main" id="{64402CCC-A1ED-45AE-9407-A19E07E3E28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CA051D29-24A0-4F03-8077-E28EC6D736F3}" type="slidenum">
              <a:rPr lang="en-US" altLang="en-US" b="0"/>
              <a:pPr/>
              <a:t>36</a:t>
            </a:fld>
            <a:endParaRPr lang="en-US" altLang="en-US" sz="1400" b="0"/>
          </a:p>
        </p:txBody>
      </p:sp>
      <p:sp>
        <p:nvSpPr>
          <p:cNvPr id="40963" name="Rectangle 2">
            <a:extLst>
              <a:ext uri="{FF2B5EF4-FFF2-40B4-BE49-F238E27FC236}">
                <a16:creationId xmlns:a16="http://schemas.microsoft.com/office/drawing/2014/main" id="{5F0DCCC6-CE11-4316-AA42-8CD8ED74C686}"/>
              </a:ext>
            </a:extLst>
          </p:cNvPr>
          <p:cNvSpPr>
            <a:spLocks noGrp="1" noChangeArrowheads="1"/>
          </p:cNvSpPr>
          <p:nvPr>
            <p:ph type="title"/>
          </p:nvPr>
        </p:nvSpPr>
        <p:spPr/>
        <p:txBody>
          <a:bodyPr/>
          <a:lstStyle/>
          <a:p>
            <a:r>
              <a:rPr lang="en-US" altLang="en-US"/>
              <a:t>Breadth First Search</a:t>
            </a:r>
          </a:p>
        </p:txBody>
      </p:sp>
      <p:sp>
        <p:nvSpPr>
          <p:cNvPr id="40964" name="Oval 3">
            <a:extLst>
              <a:ext uri="{FF2B5EF4-FFF2-40B4-BE49-F238E27FC236}">
                <a16:creationId xmlns:a16="http://schemas.microsoft.com/office/drawing/2014/main" id="{90B81FE0-1F3A-4FF3-829B-CBC4F70ADAD0}"/>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40965" name="Oval 4">
            <a:extLst>
              <a:ext uri="{FF2B5EF4-FFF2-40B4-BE49-F238E27FC236}">
                <a16:creationId xmlns:a16="http://schemas.microsoft.com/office/drawing/2014/main" id="{4F38504B-6C63-43B2-84FE-92C0D477CB74}"/>
              </a:ext>
            </a:extLst>
          </p:cNvPr>
          <p:cNvSpPr>
            <a:spLocks noChangeAspect="1" noChangeArrowheads="1"/>
          </p:cNvSpPr>
          <p:nvPr/>
        </p:nvSpPr>
        <p:spPr bwMode="auto">
          <a:xfrm>
            <a:off x="2289175" y="1371600"/>
            <a:ext cx="250825" cy="252413"/>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40966" name="Oval 5">
            <a:extLst>
              <a:ext uri="{FF2B5EF4-FFF2-40B4-BE49-F238E27FC236}">
                <a16:creationId xmlns:a16="http://schemas.microsoft.com/office/drawing/2014/main" id="{20EFDE4C-418E-480D-8A72-2AEB3BF70AD9}"/>
              </a:ext>
            </a:extLst>
          </p:cNvPr>
          <p:cNvSpPr>
            <a:spLocks noChangeAspect="1" noChangeArrowheads="1"/>
          </p:cNvSpPr>
          <p:nvPr/>
        </p:nvSpPr>
        <p:spPr bwMode="auto">
          <a:xfrm>
            <a:off x="3581400" y="2668588"/>
            <a:ext cx="250825" cy="250825"/>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40967" name="AutoShape 6">
            <a:extLst>
              <a:ext uri="{FF2B5EF4-FFF2-40B4-BE49-F238E27FC236}">
                <a16:creationId xmlns:a16="http://schemas.microsoft.com/office/drawing/2014/main" id="{184E1942-D383-475F-8061-2AC9E09F4317}"/>
              </a:ext>
            </a:extLst>
          </p:cNvPr>
          <p:cNvCxnSpPr>
            <a:cxnSpLocks noChangeShapeType="1"/>
            <a:stCxn id="40964" idx="7"/>
            <a:endCxn id="40965"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0968" name="AutoShape 7">
            <a:extLst>
              <a:ext uri="{FF2B5EF4-FFF2-40B4-BE49-F238E27FC236}">
                <a16:creationId xmlns:a16="http://schemas.microsoft.com/office/drawing/2014/main" id="{A92F531E-948F-429D-961B-CEEDF2DCADCF}"/>
              </a:ext>
            </a:extLst>
          </p:cNvPr>
          <p:cNvCxnSpPr>
            <a:cxnSpLocks noChangeShapeType="1"/>
            <a:stCxn id="40964" idx="6"/>
            <a:endCxn id="40966"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0969" name="AutoShape 8">
            <a:extLst>
              <a:ext uri="{FF2B5EF4-FFF2-40B4-BE49-F238E27FC236}">
                <a16:creationId xmlns:a16="http://schemas.microsoft.com/office/drawing/2014/main" id="{E902E32A-0C90-495D-B641-48FD580945A6}"/>
              </a:ext>
            </a:extLst>
          </p:cNvPr>
          <p:cNvCxnSpPr>
            <a:cxnSpLocks noChangeShapeType="1"/>
            <a:stCxn id="40965" idx="6"/>
            <a:endCxn id="40971"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0970" name="AutoShape 9">
            <a:extLst>
              <a:ext uri="{FF2B5EF4-FFF2-40B4-BE49-F238E27FC236}">
                <a16:creationId xmlns:a16="http://schemas.microsoft.com/office/drawing/2014/main" id="{BA3354E3-AC6C-4650-897A-14C46FAEA3FB}"/>
              </a:ext>
            </a:extLst>
          </p:cNvPr>
          <p:cNvCxnSpPr>
            <a:cxnSpLocks noChangeShapeType="1"/>
            <a:stCxn id="40965" idx="5"/>
            <a:endCxn id="40966" idx="1"/>
          </p:cNvCxnSpPr>
          <p:nvPr/>
        </p:nvCxnSpPr>
        <p:spPr bwMode="auto">
          <a:xfrm>
            <a:off x="2503488" y="1595438"/>
            <a:ext cx="1114425"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0971" name="Oval 10">
            <a:extLst>
              <a:ext uri="{FF2B5EF4-FFF2-40B4-BE49-F238E27FC236}">
                <a16:creationId xmlns:a16="http://schemas.microsoft.com/office/drawing/2014/main" id="{5CE7B7B1-3481-453A-8E56-9810221C1058}"/>
              </a:ext>
            </a:extLst>
          </p:cNvPr>
          <p:cNvSpPr>
            <a:spLocks noChangeAspect="1" noChangeArrowheads="1"/>
          </p:cNvSpPr>
          <p:nvPr/>
        </p:nvSpPr>
        <p:spPr bwMode="auto">
          <a:xfrm>
            <a:off x="4648200" y="13716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40972" name="Oval 11">
            <a:extLst>
              <a:ext uri="{FF2B5EF4-FFF2-40B4-BE49-F238E27FC236}">
                <a16:creationId xmlns:a16="http://schemas.microsoft.com/office/drawing/2014/main" id="{8D9871FB-5027-4827-AB8A-5B50AE5B10B3}"/>
              </a:ext>
            </a:extLst>
          </p:cNvPr>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7</a:t>
            </a:r>
          </a:p>
        </p:txBody>
      </p:sp>
      <p:cxnSp>
        <p:nvCxnSpPr>
          <p:cNvPr id="40973" name="AutoShape 12">
            <a:extLst>
              <a:ext uri="{FF2B5EF4-FFF2-40B4-BE49-F238E27FC236}">
                <a16:creationId xmlns:a16="http://schemas.microsoft.com/office/drawing/2014/main" id="{52B69FD4-0113-45F0-8800-FB76EFC7EDC6}"/>
              </a:ext>
            </a:extLst>
          </p:cNvPr>
          <p:cNvCxnSpPr>
            <a:cxnSpLocks noChangeShapeType="1"/>
            <a:stCxn id="40976" idx="3"/>
            <a:endCxn id="40972"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0974" name="AutoShape 13">
            <a:extLst>
              <a:ext uri="{FF2B5EF4-FFF2-40B4-BE49-F238E27FC236}">
                <a16:creationId xmlns:a16="http://schemas.microsoft.com/office/drawing/2014/main" id="{DF275719-5077-428F-B5CD-CA4A14089337}"/>
              </a:ext>
            </a:extLst>
          </p:cNvPr>
          <p:cNvCxnSpPr>
            <a:cxnSpLocks noChangeShapeType="1"/>
            <a:stCxn id="40972" idx="2"/>
            <a:endCxn id="40966" idx="6"/>
          </p:cNvCxnSpPr>
          <p:nvPr/>
        </p:nvCxnSpPr>
        <p:spPr bwMode="auto">
          <a:xfrm flipH="1">
            <a:off x="3840163" y="2794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75" name="AutoShape 14">
            <a:extLst>
              <a:ext uri="{FF2B5EF4-FFF2-40B4-BE49-F238E27FC236}">
                <a16:creationId xmlns:a16="http://schemas.microsoft.com/office/drawing/2014/main" id="{94F3133C-6218-46A6-9AD7-A441F7E1EC9F}"/>
              </a:ext>
            </a:extLst>
          </p:cNvPr>
          <p:cNvCxnSpPr>
            <a:cxnSpLocks noChangeShapeType="1"/>
            <a:stCxn id="40982" idx="0"/>
            <a:endCxn id="40976"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0976" name="Oval 15">
            <a:extLst>
              <a:ext uri="{FF2B5EF4-FFF2-40B4-BE49-F238E27FC236}">
                <a16:creationId xmlns:a16="http://schemas.microsoft.com/office/drawing/2014/main" id="{F49CE14F-6BDA-45E3-9295-3E4BE8CB3749}"/>
              </a:ext>
            </a:extLst>
          </p:cNvPr>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8</a:t>
            </a:r>
          </a:p>
        </p:txBody>
      </p:sp>
      <p:cxnSp>
        <p:nvCxnSpPr>
          <p:cNvPr id="40977" name="AutoShape 16">
            <a:extLst>
              <a:ext uri="{FF2B5EF4-FFF2-40B4-BE49-F238E27FC236}">
                <a16:creationId xmlns:a16="http://schemas.microsoft.com/office/drawing/2014/main" id="{E9B69CF9-6FD9-4E0D-A1A1-5DB7AADE2722}"/>
              </a:ext>
            </a:extLst>
          </p:cNvPr>
          <p:cNvCxnSpPr>
            <a:cxnSpLocks noChangeShapeType="1"/>
            <a:stCxn id="40971" idx="6"/>
            <a:endCxn id="40976" idx="2"/>
          </p:cNvCxnSpPr>
          <p:nvPr/>
        </p:nvCxnSpPr>
        <p:spPr bwMode="auto">
          <a:xfrm>
            <a:off x="4906963" y="14986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78" name="AutoShape 17">
            <a:extLst>
              <a:ext uri="{FF2B5EF4-FFF2-40B4-BE49-F238E27FC236}">
                <a16:creationId xmlns:a16="http://schemas.microsoft.com/office/drawing/2014/main" id="{0556DCA5-AD44-4C02-BA68-3393BCF4CE1F}"/>
              </a:ext>
            </a:extLst>
          </p:cNvPr>
          <p:cNvCxnSpPr>
            <a:cxnSpLocks noChangeShapeType="1"/>
            <a:stCxn id="40971" idx="5"/>
            <a:endCxn id="40972" idx="1"/>
          </p:cNvCxnSpPr>
          <p:nvPr/>
        </p:nvCxnSpPr>
        <p:spPr bwMode="auto">
          <a:xfrm>
            <a:off x="4862513" y="1595438"/>
            <a:ext cx="1193800"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40979" name="Oval 18">
            <a:extLst>
              <a:ext uri="{FF2B5EF4-FFF2-40B4-BE49-F238E27FC236}">
                <a16:creationId xmlns:a16="http://schemas.microsoft.com/office/drawing/2014/main" id="{AB709367-99E1-43C6-A608-AAA116328F1F}"/>
              </a:ext>
            </a:extLst>
          </p:cNvPr>
          <p:cNvSpPr>
            <a:spLocks noChangeAspect="1" noChangeArrowheads="1"/>
          </p:cNvSpPr>
          <p:nvPr/>
        </p:nvSpPr>
        <p:spPr bwMode="auto">
          <a:xfrm>
            <a:off x="2289175" y="38862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40980" name="AutoShape 19">
            <a:extLst>
              <a:ext uri="{FF2B5EF4-FFF2-40B4-BE49-F238E27FC236}">
                <a16:creationId xmlns:a16="http://schemas.microsoft.com/office/drawing/2014/main" id="{626F145F-F77F-4DBA-BE2C-0F6666166228}"/>
              </a:ext>
            </a:extLst>
          </p:cNvPr>
          <p:cNvCxnSpPr>
            <a:cxnSpLocks noChangeShapeType="1"/>
            <a:stCxn id="40979" idx="6"/>
            <a:endCxn id="40981" idx="2"/>
          </p:cNvCxnSpPr>
          <p:nvPr/>
        </p:nvCxnSpPr>
        <p:spPr bwMode="auto">
          <a:xfrm>
            <a:off x="2547938" y="4013200"/>
            <a:ext cx="209232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0981" name="Oval 20">
            <a:extLst>
              <a:ext uri="{FF2B5EF4-FFF2-40B4-BE49-F238E27FC236}">
                <a16:creationId xmlns:a16="http://schemas.microsoft.com/office/drawing/2014/main" id="{1DD62ABE-802A-45C1-BB3D-C440C63E9F8E}"/>
              </a:ext>
            </a:extLst>
          </p:cNvPr>
          <p:cNvSpPr>
            <a:spLocks noChangeAspect="1" noChangeArrowheads="1"/>
          </p:cNvSpPr>
          <p:nvPr/>
        </p:nvSpPr>
        <p:spPr bwMode="auto">
          <a:xfrm>
            <a:off x="4648200"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6</a:t>
            </a:r>
          </a:p>
        </p:txBody>
      </p:sp>
      <p:sp>
        <p:nvSpPr>
          <p:cNvPr id="40982" name="Oval 21">
            <a:extLst>
              <a:ext uri="{FF2B5EF4-FFF2-40B4-BE49-F238E27FC236}">
                <a16:creationId xmlns:a16="http://schemas.microsoft.com/office/drawing/2014/main" id="{F71FC243-7B16-4946-B52F-2D1725DC9234}"/>
              </a:ext>
            </a:extLst>
          </p:cNvPr>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9</a:t>
            </a:r>
          </a:p>
        </p:txBody>
      </p:sp>
      <p:cxnSp>
        <p:nvCxnSpPr>
          <p:cNvPr id="40983" name="AutoShape 22">
            <a:extLst>
              <a:ext uri="{FF2B5EF4-FFF2-40B4-BE49-F238E27FC236}">
                <a16:creationId xmlns:a16="http://schemas.microsoft.com/office/drawing/2014/main" id="{0B7894FD-FBD4-4B63-A734-0DC844BC2C57}"/>
              </a:ext>
            </a:extLst>
          </p:cNvPr>
          <p:cNvCxnSpPr>
            <a:cxnSpLocks noChangeShapeType="1"/>
            <a:stCxn id="40981" idx="6"/>
            <a:endCxn id="40982" idx="2"/>
          </p:cNvCxnSpPr>
          <p:nvPr/>
        </p:nvCxnSpPr>
        <p:spPr bwMode="auto">
          <a:xfrm>
            <a:off x="4906963" y="40132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84" name="AutoShape 23">
            <a:extLst>
              <a:ext uri="{FF2B5EF4-FFF2-40B4-BE49-F238E27FC236}">
                <a16:creationId xmlns:a16="http://schemas.microsoft.com/office/drawing/2014/main" id="{1912F34F-5DAD-46D0-8445-89D5202348C8}"/>
              </a:ext>
            </a:extLst>
          </p:cNvPr>
          <p:cNvCxnSpPr>
            <a:cxnSpLocks noChangeShapeType="1"/>
            <a:stCxn id="40964" idx="5"/>
            <a:endCxn id="40979"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0985" name="AutoShape 24">
            <a:extLst>
              <a:ext uri="{FF2B5EF4-FFF2-40B4-BE49-F238E27FC236}">
                <a16:creationId xmlns:a16="http://schemas.microsoft.com/office/drawing/2014/main" id="{8F0CC5A6-29C5-443C-B288-79905C52C4C7}"/>
              </a:ext>
            </a:extLst>
          </p:cNvPr>
          <p:cNvCxnSpPr>
            <a:cxnSpLocks noChangeShapeType="1"/>
            <a:stCxn id="40979" idx="7"/>
            <a:endCxn id="40966" idx="3"/>
          </p:cNvCxnSpPr>
          <p:nvPr/>
        </p:nvCxnSpPr>
        <p:spPr bwMode="auto">
          <a:xfrm flipV="1">
            <a:off x="2503488" y="2890838"/>
            <a:ext cx="111442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86" name="AutoShape 25">
            <a:extLst>
              <a:ext uri="{FF2B5EF4-FFF2-40B4-BE49-F238E27FC236}">
                <a16:creationId xmlns:a16="http://schemas.microsoft.com/office/drawing/2014/main" id="{B1E13C78-EE1F-4BF3-A7EB-D612C232AC8D}"/>
              </a:ext>
            </a:extLst>
          </p:cNvPr>
          <p:cNvCxnSpPr>
            <a:cxnSpLocks noChangeShapeType="1"/>
            <a:stCxn id="40966" idx="5"/>
            <a:endCxn id="40981" idx="1"/>
          </p:cNvCxnSpPr>
          <p:nvPr/>
        </p:nvCxnSpPr>
        <p:spPr bwMode="auto">
          <a:xfrm>
            <a:off x="3795713" y="2890838"/>
            <a:ext cx="8890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87" name="AutoShape 26">
            <a:extLst>
              <a:ext uri="{FF2B5EF4-FFF2-40B4-BE49-F238E27FC236}">
                <a16:creationId xmlns:a16="http://schemas.microsoft.com/office/drawing/2014/main" id="{4854B555-C07F-46D8-BAA9-5684BE0E3C86}"/>
              </a:ext>
            </a:extLst>
          </p:cNvPr>
          <p:cNvCxnSpPr>
            <a:cxnSpLocks noChangeShapeType="1"/>
            <a:stCxn id="40982" idx="1"/>
            <a:endCxn id="40972"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88" name="AutoShape 27">
            <a:extLst>
              <a:ext uri="{FF2B5EF4-FFF2-40B4-BE49-F238E27FC236}">
                <a16:creationId xmlns:a16="http://schemas.microsoft.com/office/drawing/2014/main" id="{177A24E5-B2B1-45F4-8B85-F57BF8FC1ED1}"/>
              </a:ext>
            </a:extLst>
          </p:cNvPr>
          <p:cNvCxnSpPr>
            <a:cxnSpLocks noChangeShapeType="1"/>
            <a:stCxn id="40981" idx="7"/>
            <a:endCxn id="40972"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89" name="AutoShape 28">
            <a:extLst>
              <a:ext uri="{FF2B5EF4-FFF2-40B4-BE49-F238E27FC236}">
                <a16:creationId xmlns:a16="http://schemas.microsoft.com/office/drawing/2014/main" id="{81C99BC2-407A-4566-B049-34FFFDC639A3}"/>
              </a:ext>
            </a:extLst>
          </p:cNvPr>
          <p:cNvCxnSpPr>
            <a:cxnSpLocks noChangeShapeType="1"/>
            <a:stCxn id="40971" idx="3"/>
            <a:endCxn id="40966"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0990" name="Text Box 29">
            <a:extLst>
              <a:ext uri="{FF2B5EF4-FFF2-40B4-BE49-F238E27FC236}">
                <a16:creationId xmlns:a16="http://schemas.microsoft.com/office/drawing/2014/main" id="{B68B28E9-A928-4C23-8731-ACFCEF144B28}"/>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40991" name="Text Box 30">
            <a:extLst>
              <a:ext uri="{FF2B5EF4-FFF2-40B4-BE49-F238E27FC236}">
                <a16:creationId xmlns:a16="http://schemas.microsoft.com/office/drawing/2014/main" id="{43CF17FA-C404-40D3-86D3-CB218811B52D}"/>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40992" name="Text Box 31">
            <a:extLst>
              <a:ext uri="{FF2B5EF4-FFF2-40B4-BE49-F238E27FC236}">
                <a16:creationId xmlns:a16="http://schemas.microsoft.com/office/drawing/2014/main" id="{DA1F700B-61F0-4E72-ABEC-D45E74781F3B}"/>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40993" name="Text Box 32">
            <a:extLst>
              <a:ext uri="{FF2B5EF4-FFF2-40B4-BE49-F238E27FC236}">
                <a16:creationId xmlns:a16="http://schemas.microsoft.com/office/drawing/2014/main" id="{29B14836-3532-4236-AE8B-14ABED9366FF}"/>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40994" name="Text Box 33">
            <a:extLst>
              <a:ext uri="{FF2B5EF4-FFF2-40B4-BE49-F238E27FC236}">
                <a16:creationId xmlns:a16="http://schemas.microsoft.com/office/drawing/2014/main" id="{6774EAF4-29D2-40B4-8987-50F7DB1FE6E8}"/>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2 3 5 4  </a:t>
            </a:r>
          </a:p>
        </p:txBody>
      </p:sp>
      <p:sp>
        <p:nvSpPr>
          <p:cNvPr id="40995" name="Text Box 34">
            <a:extLst>
              <a:ext uri="{FF2B5EF4-FFF2-40B4-BE49-F238E27FC236}">
                <a16:creationId xmlns:a16="http://schemas.microsoft.com/office/drawing/2014/main" id="{81C36F67-15F2-4721-829F-A763FB32BC06}"/>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cxnSp>
        <p:nvCxnSpPr>
          <p:cNvPr id="371747" name="AutoShape 35">
            <a:extLst>
              <a:ext uri="{FF2B5EF4-FFF2-40B4-BE49-F238E27FC236}">
                <a16:creationId xmlns:a16="http://schemas.microsoft.com/office/drawing/2014/main" id="{4E2E67F1-7194-4D61-B346-151252C3619B}"/>
              </a:ext>
            </a:extLst>
          </p:cNvPr>
          <p:cNvCxnSpPr>
            <a:cxnSpLocks noChangeShapeType="1"/>
            <a:stCxn id="40965" idx="5"/>
            <a:endCxn id="40966" idx="1"/>
          </p:cNvCxnSpPr>
          <p:nvPr/>
        </p:nvCxnSpPr>
        <p:spPr bwMode="auto">
          <a:xfrm>
            <a:off x="2503488" y="1595438"/>
            <a:ext cx="1114425" cy="1101725"/>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40997" name="Text Box 37">
            <a:extLst>
              <a:ext uri="{FF2B5EF4-FFF2-40B4-BE49-F238E27FC236}">
                <a16:creationId xmlns:a16="http://schemas.microsoft.com/office/drawing/2014/main" id="{AB4C754A-4CD6-47FB-AF2B-1B5D46337D56}"/>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0998" name="Text Box 38">
            <a:extLst>
              <a:ext uri="{FF2B5EF4-FFF2-40B4-BE49-F238E27FC236}">
                <a16:creationId xmlns:a16="http://schemas.microsoft.com/office/drawing/2014/main" id="{DA6DFEB0-080F-491E-BE79-870187BA0BC2}"/>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0999" name="Text Box 39">
            <a:extLst>
              <a:ext uri="{FF2B5EF4-FFF2-40B4-BE49-F238E27FC236}">
                <a16:creationId xmlns:a16="http://schemas.microsoft.com/office/drawing/2014/main" id="{E4B62475-9C3D-4399-B8DA-24444DD56A68}"/>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1000" name="Text Box 40">
            <a:extLst>
              <a:ext uri="{FF2B5EF4-FFF2-40B4-BE49-F238E27FC236}">
                <a16:creationId xmlns:a16="http://schemas.microsoft.com/office/drawing/2014/main" id="{29C09A4E-300E-49C9-972D-F7B0A4D7EBCD}"/>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371753" name="AutoShape 41">
            <a:extLst>
              <a:ext uri="{FF2B5EF4-FFF2-40B4-BE49-F238E27FC236}">
                <a16:creationId xmlns:a16="http://schemas.microsoft.com/office/drawing/2014/main" id="{43E5124F-1821-4840-B318-858CB442020A}"/>
              </a:ext>
            </a:extLst>
          </p:cNvPr>
          <p:cNvSpPr>
            <a:spLocks noChangeArrowheads="1"/>
          </p:cNvSpPr>
          <p:nvPr/>
        </p:nvSpPr>
        <p:spPr bwMode="auto">
          <a:xfrm>
            <a:off x="4191000" y="2438400"/>
            <a:ext cx="3200400" cy="685800"/>
          </a:xfrm>
          <a:prstGeom prst="leftArrowCallout">
            <a:avLst>
              <a:gd name="adj1" fmla="val 19444"/>
              <a:gd name="adj2" fmla="val 24769"/>
              <a:gd name="adj3" fmla="val 28259"/>
              <a:gd name="adj4" fmla="val 80593"/>
            </a:avLst>
          </a:prstGeom>
          <a:solidFill>
            <a:srgbClr val="C0C0C0"/>
          </a:solidFill>
          <a:ln w="15875">
            <a:solidFill>
              <a:schemeClr val="tx1"/>
            </a:solidFill>
            <a:miter lim="800000"/>
            <a:headEnd/>
            <a:tailEnd/>
          </a:ln>
        </p:spPr>
        <p:txBody>
          <a:bodyPr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r>
              <a:rPr kumimoji="0" lang="en-US" altLang="en-US"/>
              <a:t>5 already discovered:</a:t>
            </a:r>
            <a:br>
              <a:rPr kumimoji="0" lang="en-US" altLang="en-US"/>
            </a:br>
            <a:r>
              <a:rPr kumimoji="0" lang="en-US" altLang="en-US"/>
              <a:t>don't enqueue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1747"/>
                                        </p:tgtEl>
                                        <p:attrNameLst>
                                          <p:attrName>style.visibility</p:attrName>
                                        </p:attrNameLst>
                                      </p:cBhvr>
                                      <p:to>
                                        <p:strVal val="visible"/>
                                      </p:to>
                                    </p:set>
                                    <p:animEffect transition="in" filter="wipe(left)">
                                      <p:cBhvr>
                                        <p:cTn id="7" dur="500"/>
                                        <p:tgtEl>
                                          <p:spTgt spid="37174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717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53"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2">
            <a:extLst>
              <a:ext uri="{FF2B5EF4-FFF2-40B4-BE49-F238E27FC236}">
                <a16:creationId xmlns:a16="http://schemas.microsoft.com/office/drawing/2014/main" id="{15BC4FB4-2E6A-4290-A0C9-E4D8CB5F326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F5E01F0D-C4C3-4F94-B003-9F4E2E3C8AA6}" type="slidenum">
              <a:rPr lang="en-US" altLang="en-US" b="0"/>
              <a:pPr/>
              <a:t>37</a:t>
            </a:fld>
            <a:endParaRPr lang="en-US" altLang="en-US" sz="1400" b="0"/>
          </a:p>
        </p:txBody>
      </p:sp>
      <p:sp>
        <p:nvSpPr>
          <p:cNvPr id="41987" name="Rectangle 2">
            <a:extLst>
              <a:ext uri="{FF2B5EF4-FFF2-40B4-BE49-F238E27FC236}">
                <a16:creationId xmlns:a16="http://schemas.microsoft.com/office/drawing/2014/main" id="{717C2047-085E-4AC1-81DB-B9FCE9C2A962}"/>
              </a:ext>
            </a:extLst>
          </p:cNvPr>
          <p:cNvSpPr>
            <a:spLocks noGrp="1" noChangeArrowheads="1"/>
          </p:cNvSpPr>
          <p:nvPr>
            <p:ph type="title"/>
          </p:nvPr>
        </p:nvSpPr>
        <p:spPr/>
        <p:txBody>
          <a:bodyPr/>
          <a:lstStyle/>
          <a:p>
            <a:r>
              <a:rPr lang="en-US" altLang="en-US"/>
              <a:t>Breadth First Search</a:t>
            </a:r>
          </a:p>
        </p:txBody>
      </p:sp>
      <p:sp>
        <p:nvSpPr>
          <p:cNvPr id="41988" name="Oval 3">
            <a:extLst>
              <a:ext uri="{FF2B5EF4-FFF2-40B4-BE49-F238E27FC236}">
                <a16:creationId xmlns:a16="http://schemas.microsoft.com/office/drawing/2014/main" id="{C57B1FA3-269D-49E4-9B97-F247E5DD9FAA}"/>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41989" name="Oval 4">
            <a:extLst>
              <a:ext uri="{FF2B5EF4-FFF2-40B4-BE49-F238E27FC236}">
                <a16:creationId xmlns:a16="http://schemas.microsoft.com/office/drawing/2014/main" id="{267D4A45-3AF5-4AEC-9410-CDA21DBC5B57}"/>
              </a:ext>
            </a:extLst>
          </p:cNvPr>
          <p:cNvSpPr>
            <a:spLocks noChangeAspect="1" noChangeArrowheads="1"/>
          </p:cNvSpPr>
          <p:nvPr/>
        </p:nvSpPr>
        <p:spPr bwMode="auto">
          <a:xfrm>
            <a:off x="2289175" y="1371600"/>
            <a:ext cx="250825" cy="252413"/>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41990" name="Oval 5">
            <a:extLst>
              <a:ext uri="{FF2B5EF4-FFF2-40B4-BE49-F238E27FC236}">
                <a16:creationId xmlns:a16="http://schemas.microsoft.com/office/drawing/2014/main" id="{7CFFF91C-9E40-4D17-B11E-E343DB31F618}"/>
              </a:ext>
            </a:extLst>
          </p:cNvPr>
          <p:cNvSpPr>
            <a:spLocks noChangeAspect="1" noChangeArrowheads="1"/>
          </p:cNvSpPr>
          <p:nvPr/>
        </p:nvSpPr>
        <p:spPr bwMode="auto">
          <a:xfrm>
            <a:off x="3581400" y="2668588"/>
            <a:ext cx="250825" cy="250825"/>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41991" name="AutoShape 6">
            <a:extLst>
              <a:ext uri="{FF2B5EF4-FFF2-40B4-BE49-F238E27FC236}">
                <a16:creationId xmlns:a16="http://schemas.microsoft.com/office/drawing/2014/main" id="{416325F0-A322-4C1D-B6A8-A265A6187789}"/>
              </a:ext>
            </a:extLst>
          </p:cNvPr>
          <p:cNvCxnSpPr>
            <a:cxnSpLocks noChangeShapeType="1"/>
            <a:stCxn id="41988" idx="7"/>
            <a:endCxn id="41989"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1992" name="AutoShape 7">
            <a:extLst>
              <a:ext uri="{FF2B5EF4-FFF2-40B4-BE49-F238E27FC236}">
                <a16:creationId xmlns:a16="http://schemas.microsoft.com/office/drawing/2014/main" id="{DC2AC96C-3D47-42BB-BAB2-EC94E989309F}"/>
              </a:ext>
            </a:extLst>
          </p:cNvPr>
          <p:cNvCxnSpPr>
            <a:cxnSpLocks noChangeShapeType="1"/>
            <a:stCxn id="41988" idx="6"/>
            <a:endCxn id="41990"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1993" name="AutoShape 8">
            <a:extLst>
              <a:ext uri="{FF2B5EF4-FFF2-40B4-BE49-F238E27FC236}">
                <a16:creationId xmlns:a16="http://schemas.microsoft.com/office/drawing/2014/main" id="{2F6DEE33-37C8-4805-99AC-4EB61C6E275F}"/>
              </a:ext>
            </a:extLst>
          </p:cNvPr>
          <p:cNvCxnSpPr>
            <a:cxnSpLocks noChangeShapeType="1"/>
            <a:stCxn id="41989" idx="6"/>
            <a:endCxn id="41995"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1994" name="AutoShape 9">
            <a:extLst>
              <a:ext uri="{FF2B5EF4-FFF2-40B4-BE49-F238E27FC236}">
                <a16:creationId xmlns:a16="http://schemas.microsoft.com/office/drawing/2014/main" id="{3578D53E-DBF7-4672-8445-B3803CF75441}"/>
              </a:ext>
            </a:extLst>
          </p:cNvPr>
          <p:cNvCxnSpPr>
            <a:cxnSpLocks noChangeShapeType="1"/>
            <a:stCxn id="41989" idx="5"/>
            <a:endCxn id="41990"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41995" name="Oval 10">
            <a:extLst>
              <a:ext uri="{FF2B5EF4-FFF2-40B4-BE49-F238E27FC236}">
                <a16:creationId xmlns:a16="http://schemas.microsoft.com/office/drawing/2014/main" id="{97719756-1854-4852-B638-B163EC79487F}"/>
              </a:ext>
            </a:extLst>
          </p:cNvPr>
          <p:cNvSpPr>
            <a:spLocks noChangeAspect="1" noChangeArrowheads="1"/>
          </p:cNvSpPr>
          <p:nvPr/>
        </p:nvSpPr>
        <p:spPr bwMode="auto">
          <a:xfrm>
            <a:off x="4648200" y="13716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41996" name="Oval 11">
            <a:extLst>
              <a:ext uri="{FF2B5EF4-FFF2-40B4-BE49-F238E27FC236}">
                <a16:creationId xmlns:a16="http://schemas.microsoft.com/office/drawing/2014/main" id="{4E8513C5-52A8-48E1-939F-92117F0CE3B5}"/>
              </a:ext>
            </a:extLst>
          </p:cNvPr>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7</a:t>
            </a:r>
          </a:p>
        </p:txBody>
      </p:sp>
      <p:cxnSp>
        <p:nvCxnSpPr>
          <p:cNvPr id="41997" name="AutoShape 12">
            <a:extLst>
              <a:ext uri="{FF2B5EF4-FFF2-40B4-BE49-F238E27FC236}">
                <a16:creationId xmlns:a16="http://schemas.microsoft.com/office/drawing/2014/main" id="{3F6502C8-E06D-4853-B744-5C608BEA872D}"/>
              </a:ext>
            </a:extLst>
          </p:cNvPr>
          <p:cNvCxnSpPr>
            <a:cxnSpLocks noChangeShapeType="1"/>
            <a:stCxn id="42000" idx="3"/>
            <a:endCxn id="41996"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1998" name="AutoShape 13">
            <a:extLst>
              <a:ext uri="{FF2B5EF4-FFF2-40B4-BE49-F238E27FC236}">
                <a16:creationId xmlns:a16="http://schemas.microsoft.com/office/drawing/2014/main" id="{B8371D9F-2C3A-4F0B-A6B0-38272FAFB081}"/>
              </a:ext>
            </a:extLst>
          </p:cNvPr>
          <p:cNvCxnSpPr>
            <a:cxnSpLocks noChangeShapeType="1"/>
            <a:stCxn id="41996" idx="2"/>
            <a:endCxn id="41990" idx="6"/>
          </p:cNvCxnSpPr>
          <p:nvPr/>
        </p:nvCxnSpPr>
        <p:spPr bwMode="auto">
          <a:xfrm flipH="1">
            <a:off x="3840163" y="2794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999" name="AutoShape 14">
            <a:extLst>
              <a:ext uri="{FF2B5EF4-FFF2-40B4-BE49-F238E27FC236}">
                <a16:creationId xmlns:a16="http://schemas.microsoft.com/office/drawing/2014/main" id="{1D802FBE-B9A3-4782-879C-750C0A24C195}"/>
              </a:ext>
            </a:extLst>
          </p:cNvPr>
          <p:cNvCxnSpPr>
            <a:cxnSpLocks noChangeShapeType="1"/>
            <a:stCxn id="42006" idx="0"/>
            <a:endCxn id="42000"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000" name="Oval 15">
            <a:extLst>
              <a:ext uri="{FF2B5EF4-FFF2-40B4-BE49-F238E27FC236}">
                <a16:creationId xmlns:a16="http://schemas.microsoft.com/office/drawing/2014/main" id="{2746623C-6BBD-4293-A777-DBFE5565E288}"/>
              </a:ext>
            </a:extLst>
          </p:cNvPr>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8</a:t>
            </a:r>
          </a:p>
        </p:txBody>
      </p:sp>
      <p:cxnSp>
        <p:nvCxnSpPr>
          <p:cNvPr id="42001" name="AutoShape 16">
            <a:extLst>
              <a:ext uri="{FF2B5EF4-FFF2-40B4-BE49-F238E27FC236}">
                <a16:creationId xmlns:a16="http://schemas.microsoft.com/office/drawing/2014/main" id="{3CFBFC5D-2B35-4881-85B8-6E64BF587E4D}"/>
              </a:ext>
            </a:extLst>
          </p:cNvPr>
          <p:cNvCxnSpPr>
            <a:cxnSpLocks noChangeShapeType="1"/>
            <a:stCxn id="41995" idx="6"/>
            <a:endCxn id="42000" idx="2"/>
          </p:cNvCxnSpPr>
          <p:nvPr/>
        </p:nvCxnSpPr>
        <p:spPr bwMode="auto">
          <a:xfrm>
            <a:off x="4906963" y="14986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02" name="AutoShape 17">
            <a:extLst>
              <a:ext uri="{FF2B5EF4-FFF2-40B4-BE49-F238E27FC236}">
                <a16:creationId xmlns:a16="http://schemas.microsoft.com/office/drawing/2014/main" id="{ADEC4477-FE3D-41AD-BA08-75C88C880B0C}"/>
              </a:ext>
            </a:extLst>
          </p:cNvPr>
          <p:cNvCxnSpPr>
            <a:cxnSpLocks noChangeShapeType="1"/>
            <a:stCxn id="41995" idx="5"/>
            <a:endCxn id="41996" idx="1"/>
          </p:cNvCxnSpPr>
          <p:nvPr/>
        </p:nvCxnSpPr>
        <p:spPr bwMode="auto">
          <a:xfrm>
            <a:off x="4862513" y="1595438"/>
            <a:ext cx="1193800"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42003" name="Oval 18">
            <a:extLst>
              <a:ext uri="{FF2B5EF4-FFF2-40B4-BE49-F238E27FC236}">
                <a16:creationId xmlns:a16="http://schemas.microsoft.com/office/drawing/2014/main" id="{D21323F7-DA00-467F-8777-5C19689C2675}"/>
              </a:ext>
            </a:extLst>
          </p:cNvPr>
          <p:cNvSpPr>
            <a:spLocks noChangeAspect="1" noChangeArrowheads="1"/>
          </p:cNvSpPr>
          <p:nvPr/>
        </p:nvSpPr>
        <p:spPr bwMode="auto">
          <a:xfrm>
            <a:off x="2289175" y="38862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42004" name="AutoShape 19">
            <a:extLst>
              <a:ext uri="{FF2B5EF4-FFF2-40B4-BE49-F238E27FC236}">
                <a16:creationId xmlns:a16="http://schemas.microsoft.com/office/drawing/2014/main" id="{8FF9D2C2-379C-455A-85C6-67565625453D}"/>
              </a:ext>
            </a:extLst>
          </p:cNvPr>
          <p:cNvCxnSpPr>
            <a:cxnSpLocks noChangeShapeType="1"/>
            <a:stCxn id="42003" idx="6"/>
            <a:endCxn id="42005" idx="2"/>
          </p:cNvCxnSpPr>
          <p:nvPr/>
        </p:nvCxnSpPr>
        <p:spPr bwMode="auto">
          <a:xfrm>
            <a:off x="2547938" y="4013200"/>
            <a:ext cx="209232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005" name="Oval 20">
            <a:extLst>
              <a:ext uri="{FF2B5EF4-FFF2-40B4-BE49-F238E27FC236}">
                <a16:creationId xmlns:a16="http://schemas.microsoft.com/office/drawing/2014/main" id="{43CEDE32-98BF-4B41-B0F4-141001A0EFA3}"/>
              </a:ext>
            </a:extLst>
          </p:cNvPr>
          <p:cNvSpPr>
            <a:spLocks noChangeAspect="1" noChangeArrowheads="1"/>
          </p:cNvSpPr>
          <p:nvPr/>
        </p:nvSpPr>
        <p:spPr bwMode="auto">
          <a:xfrm>
            <a:off x="4648200"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6</a:t>
            </a:r>
          </a:p>
        </p:txBody>
      </p:sp>
      <p:sp>
        <p:nvSpPr>
          <p:cNvPr id="42006" name="Oval 21">
            <a:extLst>
              <a:ext uri="{FF2B5EF4-FFF2-40B4-BE49-F238E27FC236}">
                <a16:creationId xmlns:a16="http://schemas.microsoft.com/office/drawing/2014/main" id="{FBACF58A-D665-4707-AD83-89A2116C1792}"/>
              </a:ext>
            </a:extLst>
          </p:cNvPr>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9</a:t>
            </a:r>
          </a:p>
        </p:txBody>
      </p:sp>
      <p:cxnSp>
        <p:nvCxnSpPr>
          <p:cNvPr id="42007" name="AutoShape 22">
            <a:extLst>
              <a:ext uri="{FF2B5EF4-FFF2-40B4-BE49-F238E27FC236}">
                <a16:creationId xmlns:a16="http://schemas.microsoft.com/office/drawing/2014/main" id="{2CA4B936-075A-4891-8104-0A204F4B9B0C}"/>
              </a:ext>
            </a:extLst>
          </p:cNvPr>
          <p:cNvCxnSpPr>
            <a:cxnSpLocks noChangeShapeType="1"/>
            <a:stCxn id="42005" idx="6"/>
            <a:endCxn id="42006" idx="2"/>
          </p:cNvCxnSpPr>
          <p:nvPr/>
        </p:nvCxnSpPr>
        <p:spPr bwMode="auto">
          <a:xfrm>
            <a:off x="4906963" y="40132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08" name="AutoShape 23">
            <a:extLst>
              <a:ext uri="{FF2B5EF4-FFF2-40B4-BE49-F238E27FC236}">
                <a16:creationId xmlns:a16="http://schemas.microsoft.com/office/drawing/2014/main" id="{D1A04D4B-B2D7-426F-A073-DE6FD85D783F}"/>
              </a:ext>
            </a:extLst>
          </p:cNvPr>
          <p:cNvCxnSpPr>
            <a:cxnSpLocks noChangeShapeType="1"/>
            <a:stCxn id="41988" idx="5"/>
            <a:endCxn id="42003"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2009" name="AutoShape 24">
            <a:extLst>
              <a:ext uri="{FF2B5EF4-FFF2-40B4-BE49-F238E27FC236}">
                <a16:creationId xmlns:a16="http://schemas.microsoft.com/office/drawing/2014/main" id="{0B5AFB80-1685-4D51-982D-1CCA9813C3A8}"/>
              </a:ext>
            </a:extLst>
          </p:cNvPr>
          <p:cNvCxnSpPr>
            <a:cxnSpLocks noChangeShapeType="1"/>
            <a:stCxn id="42003" idx="7"/>
            <a:endCxn id="41990" idx="3"/>
          </p:cNvCxnSpPr>
          <p:nvPr/>
        </p:nvCxnSpPr>
        <p:spPr bwMode="auto">
          <a:xfrm flipV="1">
            <a:off x="2503488" y="2890838"/>
            <a:ext cx="111442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10" name="AutoShape 25">
            <a:extLst>
              <a:ext uri="{FF2B5EF4-FFF2-40B4-BE49-F238E27FC236}">
                <a16:creationId xmlns:a16="http://schemas.microsoft.com/office/drawing/2014/main" id="{063A232F-0D76-4921-912D-7961BBDD064D}"/>
              </a:ext>
            </a:extLst>
          </p:cNvPr>
          <p:cNvCxnSpPr>
            <a:cxnSpLocks noChangeShapeType="1"/>
            <a:stCxn id="41990" idx="5"/>
            <a:endCxn id="42005" idx="1"/>
          </p:cNvCxnSpPr>
          <p:nvPr/>
        </p:nvCxnSpPr>
        <p:spPr bwMode="auto">
          <a:xfrm>
            <a:off x="3795713" y="2890838"/>
            <a:ext cx="8890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11" name="AutoShape 26">
            <a:extLst>
              <a:ext uri="{FF2B5EF4-FFF2-40B4-BE49-F238E27FC236}">
                <a16:creationId xmlns:a16="http://schemas.microsoft.com/office/drawing/2014/main" id="{409B9672-7358-4A3B-80EE-B94B359D197B}"/>
              </a:ext>
            </a:extLst>
          </p:cNvPr>
          <p:cNvCxnSpPr>
            <a:cxnSpLocks noChangeShapeType="1"/>
            <a:stCxn id="42006" idx="1"/>
            <a:endCxn id="41996"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12" name="AutoShape 27">
            <a:extLst>
              <a:ext uri="{FF2B5EF4-FFF2-40B4-BE49-F238E27FC236}">
                <a16:creationId xmlns:a16="http://schemas.microsoft.com/office/drawing/2014/main" id="{CB0738D9-C9E2-4630-B0FE-0069C6A6DBC7}"/>
              </a:ext>
            </a:extLst>
          </p:cNvPr>
          <p:cNvCxnSpPr>
            <a:cxnSpLocks noChangeShapeType="1"/>
            <a:stCxn id="42005" idx="7"/>
            <a:endCxn id="41996"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13" name="AutoShape 28">
            <a:extLst>
              <a:ext uri="{FF2B5EF4-FFF2-40B4-BE49-F238E27FC236}">
                <a16:creationId xmlns:a16="http://schemas.microsoft.com/office/drawing/2014/main" id="{76EBBFF0-F2AF-4475-8512-8F468EE49E97}"/>
              </a:ext>
            </a:extLst>
          </p:cNvPr>
          <p:cNvCxnSpPr>
            <a:cxnSpLocks noChangeShapeType="1"/>
            <a:stCxn id="41995" idx="3"/>
            <a:endCxn id="41990"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014" name="Text Box 29">
            <a:extLst>
              <a:ext uri="{FF2B5EF4-FFF2-40B4-BE49-F238E27FC236}">
                <a16:creationId xmlns:a16="http://schemas.microsoft.com/office/drawing/2014/main" id="{65C1CCEF-7E65-4979-9D75-A049160F5F32}"/>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42015" name="Text Box 30">
            <a:extLst>
              <a:ext uri="{FF2B5EF4-FFF2-40B4-BE49-F238E27FC236}">
                <a16:creationId xmlns:a16="http://schemas.microsoft.com/office/drawing/2014/main" id="{DC8BA497-55CE-47EE-B724-34B34CA8C45A}"/>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42016" name="Text Box 31">
            <a:extLst>
              <a:ext uri="{FF2B5EF4-FFF2-40B4-BE49-F238E27FC236}">
                <a16:creationId xmlns:a16="http://schemas.microsoft.com/office/drawing/2014/main" id="{381A58F4-557C-4230-BD10-23A549ECEDDD}"/>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42017" name="Text Box 32">
            <a:extLst>
              <a:ext uri="{FF2B5EF4-FFF2-40B4-BE49-F238E27FC236}">
                <a16:creationId xmlns:a16="http://schemas.microsoft.com/office/drawing/2014/main" id="{58C2847C-510F-490F-A4FD-F5CB766FCE5D}"/>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42018" name="Text Box 33">
            <a:extLst>
              <a:ext uri="{FF2B5EF4-FFF2-40B4-BE49-F238E27FC236}">
                <a16:creationId xmlns:a16="http://schemas.microsoft.com/office/drawing/2014/main" id="{F387DE4B-452A-4595-9E92-07800CF4720A}"/>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2 3 5 4  </a:t>
            </a:r>
          </a:p>
        </p:txBody>
      </p:sp>
      <p:sp>
        <p:nvSpPr>
          <p:cNvPr id="42019" name="Text Box 34">
            <a:extLst>
              <a:ext uri="{FF2B5EF4-FFF2-40B4-BE49-F238E27FC236}">
                <a16:creationId xmlns:a16="http://schemas.microsoft.com/office/drawing/2014/main" id="{32B83EC3-7B43-4C00-BDEE-5E60DE67D6D2}"/>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sp>
        <p:nvSpPr>
          <p:cNvPr id="42020" name="Text Box 36">
            <a:extLst>
              <a:ext uri="{FF2B5EF4-FFF2-40B4-BE49-F238E27FC236}">
                <a16:creationId xmlns:a16="http://schemas.microsoft.com/office/drawing/2014/main" id="{1D695E6B-5B5D-45AD-8FF3-9FE9C7BC3A17}"/>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2021" name="Text Box 37">
            <a:extLst>
              <a:ext uri="{FF2B5EF4-FFF2-40B4-BE49-F238E27FC236}">
                <a16:creationId xmlns:a16="http://schemas.microsoft.com/office/drawing/2014/main" id="{A55ED06C-C2D4-4A43-ABAA-D6B9BB7BA82E}"/>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2022" name="Text Box 38">
            <a:extLst>
              <a:ext uri="{FF2B5EF4-FFF2-40B4-BE49-F238E27FC236}">
                <a16:creationId xmlns:a16="http://schemas.microsoft.com/office/drawing/2014/main" id="{ED171950-70AC-4864-ADA3-B8ED97AFB146}"/>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2023" name="Text Box 39">
            <a:extLst>
              <a:ext uri="{FF2B5EF4-FFF2-40B4-BE49-F238E27FC236}">
                <a16:creationId xmlns:a16="http://schemas.microsoft.com/office/drawing/2014/main" id="{20744401-2E55-4F6D-89BD-5DE52ACCA917}"/>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2">
            <a:extLst>
              <a:ext uri="{FF2B5EF4-FFF2-40B4-BE49-F238E27FC236}">
                <a16:creationId xmlns:a16="http://schemas.microsoft.com/office/drawing/2014/main" id="{9417B8A2-DDB2-41C0-AFAC-02FA6B7FB0F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F8CCF3FA-C6B0-4E54-90E1-FC3F8BEE7950}" type="slidenum">
              <a:rPr lang="en-US" altLang="en-US" b="0"/>
              <a:pPr/>
              <a:t>38</a:t>
            </a:fld>
            <a:endParaRPr lang="en-US" altLang="en-US" sz="1400" b="0"/>
          </a:p>
        </p:txBody>
      </p:sp>
      <p:sp>
        <p:nvSpPr>
          <p:cNvPr id="43011" name="Rectangle 2">
            <a:extLst>
              <a:ext uri="{FF2B5EF4-FFF2-40B4-BE49-F238E27FC236}">
                <a16:creationId xmlns:a16="http://schemas.microsoft.com/office/drawing/2014/main" id="{09B8DE91-23B9-4D12-944F-C1E0DDA5F39E}"/>
              </a:ext>
            </a:extLst>
          </p:cNvPr>
          <p:cNvSpPr>
            <a:spLocks noGrp="1" noChangeArrowheads="1"/>
          </p:cNvSpPr>
          <p:nvPr>
            <p:ph type="title"/>
          </p:nvPr>
        </p:nvSpPr>
        <p:spPr/>
        <p:txBody>
          <a:bodyPr/>
          <a:lstStyle/>
          <a:p>
            <a:r>
              <a:rPr lang="en-US" altLang="en-US"/>
              <a:t>Breadth First Search</a:t>
            </a:r>
          </a:p>
        </p:txBody>
      </p:sp>
      <p:sp>
        <p:nvSpPr>
          <p:cNvPr id="43012" name="Oval 3">
            <a:extLst>
              <a:ext uri="{FF2B5EF4-FFF2-40B4-BE49-F238E27FC236}">
                <a16:creationId xmlns:a16="http://schemas.microsoft.com/office/drawing/2014/main" id="{22AA5139-2AD6-4365-A730-728826AF8C55}"/>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43013" name="Oval 4">
            <a:extLst>
              <a:ext uri="{FF2B5EF4-FFF2-40B4-BE49-F238E27FC236}">
                <a16:creationId xmlns:a16="http://schemas.microsoft.com/office/drawing/2014/main" id="{802E88B0-E82B-4245-BF5F-24AC7E45458F}"/>
              </a:ext>
            </a:extLst>
          </p:cNvPr>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43014" name="Oval 5">
            <a:extLst>
              <a:ext uri="{FF2B5EF4-FFF2-40B4-BE49-F238E27FC236}">
                <a16:creationId xmlns:a16="http://schemas.microsoft.com/office/drawing/2014/main" id="{199C0B6D-92BE-4153-9B1C-E86377962B92}"/>
              </a:ext>
            </a:extLst>
          </p:cNvPr>
          <p:cNvSpPr>
            <a:spLocks noChangeAspect="1" noChangeArrowheads="1"/>
          </p:cNvSpPr>
          <p:nvPr/>
        </p:nvSpPr>
        <p:spPr bwMode="auto">
          <a:xfrm>
            <a:off x="3581400" y="2668588"/>
            <a:ext cx="250825" cy="250825"/>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43015" name="AutoShape 6">
            <a:extLst>
              <a:ext uri="{FF2B5EF4-FFF2-40B4-BE49-F238E27FC236}">
                <a16:creationId xmlns:a16="http://schemas.microsoft.com/office/drawing/2014/main" id="{59D00C4C-8EBA-4455-BC45-3448072E0DF7}"/>
              </a:ext>
            </a:extLst>
          </p:cNvPr>
          <p:cNvCxnSpPr>
            <a:cxnSpLocks noChangeShapeType="1"/>
            <a:stCxn id="43012" idx="7"/>
            <a:endCxn id="43013"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3016" name="AutoShape 7">
            <a:extLst>
              <a:ext uri="{FF2B5EF4-FFF2-40B4-BE49-F238E27FC236}">
                <a16:creationId xmlns:a16="http://schemas.microsoft.com/office/drawing/2014/main" id="{71ED2906-6E8A-4C63-98C9-302865370B10}"/>
              </a:ext>
            </a:extLst>
          </p:cNvPr>
          <p:cNvCxnSpPr>
            <a:cxnSpLocks noChangeShapeType="1"/>
            <a:stCxn id="43012" idx="6"/>
            <a:endCxn id="43014"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3017" name="AutoShape 8">
            <a:extLst>
              <a:ext uri="{FF2B5EF4-FFF2-40B4-BE49-F238E27FC236}">
                <a16:creationId xmlns:a16="http://schemas.microsoft.com/office/drawing/2014/main" id="{312F5812-ADA6-4363-89C8-20528250AD58}"/>
              </a:ext>
            </a:extLst>
          </p:cNvPr>
          <p:cNvCxnSpPr>
            <a:cxnSpLocks noChangeShapeType="1"/>
            <a:stCxn id="43013" idx="6"/>
            <a:endCxn id="43019"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3018" name="AutoShape 9">
            <a:extLst>
              <a:ext uri="{FF2B5EF4-FFF2-40B4-BE49-F238E27FC236}">
                <a16:creationId xmlns:a16="http://schemas.microsoft.com/office/drawing/2014/main" id="{D602F139-1233-431E-A6F3-ED545FE64F33}"/>
              </a:ext>
            </a:extLst>
          </p:cNvPr>
          <p:cNvCxnSpPr>
            <a:cxnSpLocks noChangeShapeType="1"/>
            <a:stCxn id="43013" idx="5"/>
            <a:endCxn id="43014"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43019" name="Oval 10">
            <a:extLst>
              <a:ext uri="{FF2B5EF4-FFF2-40B4-BE49-F238E27FC236}">
                <a16:creationId xmlns:a16="http://schemas.microsoft.com/office/drawing/2014/main" id="{CC10AD5F-DEAB-4135-B159-986795653651}"/>
              </a:ext>
            </a:extLst>
          </p:cNvPr>
          <p:cNvSpPr>
            <a:spLocks noChangeAspect="1" noChangeArrowheads="1"/>
          </p:cNvSpPr>
          <p:nvPr/>
        </p:nvSpPr>
        <p:spPr bwMode="auto">
          <a:xfrm>
            <a:off x="4648200" y="13716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43020" name="Oval 11">
            <a:extLst>
              <a:ext uri="{FF2B5EF4-FFF2-40B4-BE49-F238E27FC236}">
                <a16:creationId xmlns:a16="http://schemas.microsoft.com/office/drawing/2014/main" id="{8617E3F4-2562-473A-AD4A-3C677FB46A84}"/>
              </a:ext>
            </a:extLst>
          </p:cNvPr>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7</a:t>
            </a:r>
          </a:p>
        </p:txBody>
      </p:sp>
      <p:cxnSp>
        <p:nvCxnSpPr>
          <p:cNvPr id="43021" name="AutoShape 12">
            <a:extLst>
              <a:ext uri="{FF2B5EF4-FFF2-40B4-BE49-F238E27FC236}">
                <a16:creationId xmlns:a16="http://schemas.microsoft.com/office/drawing/2014/main" id="{D53ED776-6EEE-4C13-8857-615B4CAD6BF0}"/>
              </a:ext>
            </a:extLst>
          </p:cNvPr>
          <p:cNvCxnSpPr>
            <a:cxnSpLocks noChangeShapeType="1"/>
            <a:stCxn id="43024" idx="3"/>
            <a:endCxn id="43020"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3022" name="AutoShape 13">
            <a:extLst>
              <a:ext uri="{FF2B5EF4-FFF2-40B4-BE49-F238E27FC236}">
                <a16:creationId xmlns:a16="http://schemas.microsoft.com/office/drawing/2014/main" id="{93D25E39-B3B0-4166-8A44-218A5FEC99C4}"/>
              </a:ext>
            </a:extLst>
          </p:cNvPr>
          <p:cNvCxnSpPr>
            <a:cxnSpLocks noChangeShapeType="1"/>
            <a:stCxn id="43020" idx="2"/>
            <a:endCxn id="43014" idx="6"/>
          </p:cNvCxnSpPr>
          <p:nvPr/>
        </p:nvCxnSpPr>
        <p:spPr bwMode="auto">
          <a:xfrm flipH="1">
            <a:off x="3840163" y="2794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3" name="AutoShape 14">
            <a:extLst>
              <a:ext uri="{FF2B5EF4-FFF2-40B4-BE49-F238E27FC236}">
                <a16:creationId xmlns:a16="http://schemas.microsoft.com/office/drawing/2014/main" id="{16C1C229-1A3F-43AC-BE79-5477E5D8D3BB}"/>
              </a:ext>
            </a:extLst>
          </p:cNvPr>
          <p:cNvCxnSpPr>
            <a:cxnSpLocks noChangeShapeType="1"/>
            <a:stCxn id="43030" idx="0"/>
            <a:endCxn id="43024"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024" name="Oval 15">
            <a:extLst>
              <a:ext uri="{FF2B5EF4-FFF2-40B4-BE49-F238E27FC236}">
                <a16:creationId xmlns:a16="http://schemas.microsoft.com/office/drawing/2014/main" id="{8BA4431F-0E87-496C-BDED-815F9F942CCC}"/>
              </a:ext>
            </a:extLst>
          </p:cNvPr>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8</a:t>
            </a:r>
          </a:p>
        </p:txBody>
      </p:sp>
      <p:cxnSp>
        <p:nvCxnSpPr>
          <p:cNvPr id="43025" name="AutoShape 16">
            <a:extLst>
              <a:ext uri="{FF2B5EF4-FFF2-40B4-BE49-F238E27FC236}">
                <a16:creationId xmlns:a16="http://schemas.microsoft.com/office/drawing/2014/main" id="{B1690546-1CB4-42D5-AD4A-FC04A09576DD}"/>
              </a:ext>
            </a:extLst>
          </p:cNvPr>
          <p:cNvCxnSpPr>
            <a:cxnSpLocks noChangeShapeType="1"/>
            <a:stCxn id="43019" idx="6"/>
            <a:endCxn id="43024" idx="2"/>
          </p:cNvCxnSpPr>
          <p:nvPr/>
        </p:nvCxnSpPr>
        <p:spPr bwMode="auto">
          <a:xfrm>
            <a:off x="4906963" y="14986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6" name="AutoShape 17">
            <a:extLst>
              <a:ext uri="{FF2B5EF4-FFF2-40B4-BE49-F238E27FC236}">
                <a16:creationId xmlns:a16="http://schemas.microsoft.com/office/drawing/2014/main" id="{AFD76662-136C-46B5-926C-964CD2F5113E}"/>
              </a:ext>
            </a:extLst>
          </p:cNvPr>
          <p:cNvCxnSpPr>
            <a:cxnSpLocks noChangeShapeType="1"/>
            <a:stCxn id="43019" idx="5"/>
            <a:endCxn id="43020" idx="1"/>
          </p:cNvCxnSpPr>
          <p:nvPr/>
        </p:nvCxnSpPr>
        <p:spPr bwMode="auto">
          <a:xfrm>
            <a:off x="4862513" y="1595438"/>
            <a:ext cx="1193800"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43027" name="Oval 18">
            <a:extLst>
              <a:ext uri="{FF2B5EF4-FFF2-40B4-BE49-F238E27FC236}">
                <a16:creationId xmlns:a16="http://schemas.microsoft.com/office/drawing/2014/main" id="{4B5896A2-0539-4023-847E-E54E241E9DA9}"/>
              </a:ext>
            </a:extLst>
          </p:cNvPr>
          <p:cNvSpPr>
            <a:spLocks noChangeAspect="1" noChangeArrowheads="1"/>
          </p:cNvSpPr>
          <p:nvPr/>
        </p:nvSpPr>
        <p:spPr bwMode="auto">
          <a:xfrm>
            <a:off x="2289175" y="3886200"/>
            <a:ext cx="250825" cy="252413"/>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43028" name="AutoShape 19">
            <a:extLst>
              <a:ext uri="{FF2B5EF4-FFF2-40B4-BE49-F238E27FC236}">
                <a16:creationId xmlns:a16="http://schemas.microsoft.com/office/drawing/2014/main" id="{F23FBE66-8B19-46B6-AF28-AAFE963A28DF}"/>
              </a:ext>
            </a:extLst>
          </p:cNvPr>
          <p:cNvCxnSpPr>
            <a:cxnSpLocks noChangeShapeType="1"/>
            <a:stCxn id="43027" idx="6"/>
            <a:endCxn id="43029" idx="2"/>
          </p:cNvCxnSpPr>
          <p:nvPr/>
        </p:nvCxnSpPr>
        <p:spPr bwMode="auto">
          <a:xfrm>
            <a:off x="2547938" y="4013200"/>
            <a:ext cx="209232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029" name="Oval 20">
            <a:extLst>
              <a:ext uri="{FF2B5EF4-FFF2-40B4-BE49-F238E27FC236}">
                <a16:creationId xmlns:a16="http://schemas.microsoft.com/office/drawing/2014/main" id="{AB1CEE69-C093-4BEE-8CF7-D3BBBAF8055B}"/>
              </a:ext>
            </a:extLst>
          </p:cNvPr>
          <p:cNvSpPr>
            <a:spLocks noChangeAspect="1" noChangeArrowheads="1"/>
          </p:cNvSpPr>
          <p:nvPr/>
        </p:nvSpPr>
        <p:spPr bwMode="auto">
          <a:xfrm>
            <a:off x="4648200"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6</a:t>
            </a:r>
          </a:p>
        </p:txBody>
      </p:sp>
      <p:sp>
        <p:nvSpPr>
          <p:cNvPr id="43030" name="Oval 21">
            <a:extLst>
              <a:ext uri="{FF2B5EF4-FFF2-40B4-BE49-F238E27FC236}">
                <a16:creationId xmlns:a16="http://schemas.microsoft.com/office/drawing/2014/main" id="{EDD89E05-1C53-49FE-93EF-BDFBE0F9A9C3}"/>
              </a:ext>
            </a:extLst>
          </p:cNvPr>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9</a:t>
            </a:r>
          </a:p>
        </p:txBody>
      </p:sp>
      <p:cxnSp>
        <p:nvCxnSpPr>
          <p:cNvPr id="43031" name="AutoShape 22">
            <a:extLst>
              <a:ext uri="{FF2B5EF4-FFF2-40B4-BE49-F238E27FC236}">
                <a16:creationId xmlns:a16="http://schemas.microsoft.com/office/drawing/2014/main" id="{7898117C-DC02-4720-A9F9-CC50299A28E2}"/>
              </a:ext>
            </a:extLst>
          </p:cNvPr>
          <p:cNvCxnSpPr>
            <a:cxnSpLocks noChangeShapeType="1"/>
            <a:stCxn id="43029" idx="6"/>
            <a:endCxn id="43030" idx="2"/>
          </p:cNvCxnSpPr>
          <p:nvPr/>
        </p:nvCxnSpPr>
        <p:spPr bwMode="auto">
          <a:xfrm>
            <a:off x="4906963" y="40132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32" name="AutoShape 23">
            <a:extLst>
              <a:ext uri="{FF2B5EF4-FFF2-40B4-BE49-F238E27FC236}">
                <a16:creationId xmlns:a16="http://schemas.microsoft.com/office/drawing/2014/main" id="{26A6367E-0934-4AB2-8476-E406B0F4CC5C}"/>
              </a:ext>
            </a:extLst>
          </p:cNvPr>
          <p:cNvCxnSpPr>
            <a:cxnSpLocks noChangeShapeType="1"/>
            <a:stCxn id="43012" idx="5"/>
            <a:endCxn id="43027"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3033" name="AutoShape 24">
            <a:extLst>
              <a:ext uri="{FF2B5EF4-FFF2-40B4-BE49-F238E27FC236}">
                <a16:creationId xmlns:a16="http://schemas.microsoft.com/office/drawing/2014/main" id="{38649199-46B0-4AA1-860D-359BE9251B90}"/>
              </a:ext>
            </a:extLst>
          </p:cNvPr>
          <p:cNvCxnSpPr>
            <a:cxnSpLocks noChangeShapeType="1"/>
            <a:stCxn id="43027" idx="7"/>
            <a:endCxn id="43014" idx="3"/>
          </p:cNvCxnSpPr>
          <p:nvPr/>
        </p:nvCxnSpPr>
        <p:spPr bwMode="auto">
          <a:xfrm flipV="1">
            <a:off x="2503488" y="2890838"/>
            <a:ext cx="111442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34" name="AutoShape 25">
            <a:extLst>
              <a:ext uri="{FF2B5EF4-FFF2-40B4-BE49-F238E27FC236}">
                <a16:creationId xmlns:a16="http://schemas.microsoft.com/office/drawing/2014/main" id="{EDB5FC40-7E16-44CE-B924-AE6120ECBF3F}"/>
              </a:ext>
            </a:extLst>
          </p:cNvPr>
          <p:cNvCxnSpPr>
            <a:cxnSpLocks noChangeShapeType="1"/>
            <a:stCxn id="43014" idx="5"/>
            <a:endCxn id="43029" idx="1"/>
          </p:cNvCxnSpPr>
          <p:nvPr/>
        </p:nvCxnSpPr>
        <p:spPr bwMode="auto">
          <a:xfrm>
            <a:off x="3795713" y="2890838"/>
            <a:ext cx="8890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35" name="AutoShape 26">
            <a:extLst>
              <a:ext uri="{FF2B5EF4-FFF2-40B4-BE49-F238E27FC236}">
                <a16:creationId xmlns:a16="http://schemas.microsoft.com/office/drawing/2014/main" id="{B877F732-5CBE-49F8-965C-EE616CF94521}"/>
              </a:ext>
            </a:extLst>
          </p:cNvPr>
          <p:cNvCxnSpPr>
            <a:cxnSpLocks noChangeShapeType="1"/>
            <a:stCxn id="43030" idx="1"/>
            <a:endCxn id="43020"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36" name="AutoShape 27">
            <a:extLst>
              <a:ext uri="{FF2B5EF4-FFF2-40B4-BE49-F238E27FC236}">
                <a16:creationId xmlns:a16="http://schemas.microsoft.com/office/drawing/2014/main" id="{A223D107-C73A-4732-8051-B998FA77D222}"/>
              </a:ext>
            </a:extLst>
          </p:cNvPr>
          <p:cNvCxnSpPr>
            <a:cxnSpLocks noChangeShapeType="1"/>
            <a:stCxn id="43029" idx="7"/>
            <a:endCxn id="43020"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37" name="AutoShape 28">
            <a:extLst>
              <a:ext uri="{FF2B5EF4-FFF2-40B4-BE49-F238E27FC236}">
                <a16:creationId xmlns:a16="http://schemas.microsoft.com/office/drawing/2014/main" id="{DE205C87-3A85-4955-9579-2F44C0E094A0}"/>
              </a:ext>
            </a:extLst>
          </p:cNvPr>
          <p:cNvCxnSpPr>
            <a:cxnSpLocks noChangeShapeType="1"/>
            <a:stCxn id="43019" idx="3"/>
            <a:endCxn id="43014"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038" name="Text Box 29">
            <a:extLst>
              <a:ext uri="{FF2B5EF4-FFF2-40B4-BE49-F238E27FC236}">
                <a16:creationId xmlns:a16="http://schemas.microsoft.com/office/drawing/2014/main" id="{63EEB61F-9559-49CD-B0C1-FA04C1619B09}"/>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43039" name="Text Box 30">
            <a:extLst>
              <a:ext uri="{FF2B5EF4-FFF2-40B4-BE49-F238E27FC236}">
                <a16:creationId xmlns:a16="http://schemas.microsoft.com/office/drawing/2014/main" id="{EF5A6C22-3B8A-4500-B921-811EC4921786}"/>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43040" name="Text Box 31">
            <a:extLst>
              <a:ext uri="{FF2B5EF4-FFF2-40B4-BE49-F238E27FC236}">
                <a16:creationId xmlns:a16="http://schemas.microsoft.com/office/drawing/2014/main" id="{D2EDCC45-03A9-4139-A137-3085FEA65D59}"/>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43041" name="Text Box 32">
            <a:extLst>
              <a:ext uri="{FF2B5EF4-FFF2-40B4-BE49-F238E27FC236}">
                <a16:creationId xmlns:a16="http://schemas.microsoft.com/office/drawing/2014/main" id="{16BD58C2-6F24-4713-9418-7D9931991DFD}"/>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43042" name="Text Box 33">
            <a:extLst>
              <a:ext uri="{FF2B5EF4-FFF2-40B4-BE49-F238E27FC236}">
                <a16:creationId xmlns:a16="http://schemas.microsoft.com/office/drawing/2014/main" id="{6A5930CF-562F-4C68-93DF-E3A33D44D80D}"/>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3 5 4  </a:t>
            </a:r>
          </a:p>
        </p:txBody>
      </p:sp>
      <p:sp>
        <p:nvSpPr>
          <p:cNvPr id="43043" name="Text Box 34">
            <a:extLst>
              <a:ext uri="{FF2B5EF4-FFF2-40B4-BE49-F238E27FC236}">
                <a16:creationId xmlns:a16="http://schemas.microsoft.com/office/drawing/2014/main" id="{CB6FA2C6-DCF2-48E3-94AB-FC79E4E46F05}"/>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sp>
        <p:nvSpPr>
          <p:cNvPr id="43044" name="Text Box 35">
            <a:extLst>
              <a:ext uri="{FF2B5EF4-FFF2-40B4-BE49-F238E27FC236}">
                <a16:creationId xmlns:a16="http://schemas.microsoft.com/office/drawing/2014/main" id="{314ACFE3-80D1-4CA7-9B84-BB231743FDA5}"/>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3045" name="Text Box 36">
            <a:extLst>
              <a:ext uri="{FF2B5EF4-FFF2-40B4-BE49-F238E27FC236}">
                <a16:creationId xmlns:a16="http://schemas.microsoft.com/office/drawing/2014/main" id="{7277C043-AF65-446C-9840-6B8BDEF841B0}"/>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3046" name="Text Box 37">
            <a:extLst>
              <a:ext uri="{FF2B5EF4-FFF2-40B4-BE49-F238E27FC236}">
                <a16:creationId xmlns:a16="http://schemas.microsoft.com/office/drawing/2014/main" id="{2AFB2CE0-2834-44F5-9780-E0248A214937}"/>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3047" name="Text Box 38">
            <a:extLst>
              <a:ext uri="{FF2B5EF4-FFF2-40B4-BE49-F238E27FC236}">
                <a16:creationId xmlns:a16="http://schemas.microsoft.com/office/drawing/2014/main" id="{FEAF1F4E-42A6-49D3-9E2A-A51709282AC9}"/>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cxnSp>
        <p:nvCxnSpPr>
          <p:cNvPr id="374823" name="AutoShape 39">
            <a:extLst>
              <a:ext uri="{FF2B5EF4-FFF2-40B4-BE49-F238E27FC236}">
                <a16:creationId xmlns:a16="http://schemas.microsoft.com/office/drawing/2014/main" id="{3B8A7A5D-4BBF-4895-9185-14BBFD19A499}"/>
              </a:ext>
            </a:extLst>
          </p:cNvPr>
          <p:cNvCxnSpPr>
            <a:cxnSpLocks noChangeShapeType="1"/>
            <a:stCxn id="43027" idx="7"/>
            <a:endCxn id="43014" idx="3"/>
          </p:cNvCxnSpPr>
          <p:nvPr/>
        </p:nvCxnSpPr>
        <p:spPr bwMode="auto">
          <a:xfrm flipV="1">
            <a:off x="2503488" y="2890838"/>
            <a:ext cx="1114425" cy="1023937"/>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4823"/>
                                        </p:tgtEl>
                                        <p:attrNameLst>
                                          <p:attrName>style.visibility</p:attrName>
                                        </p:attrNameLst>
                                      </p:cBhvr>
                                      <p:to>
                                        <p:strVal val="visible"/>
                                      </p:to>
                                    </p:set>
                                    <p:animEffect transition="in" filter="wipe(left)">
                                      <p:cBhvr>
                                        <p:cTn id="7" dur="500"/>
                                        <p:tgtEl>
                                          <p:spTgt spid="374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2">
            <a:extLst>
              <a:ext uri="{FF2B5EF4-FFF2-40B4-BE49-F238E27FC236}">
                <a16:creationId xmlns:a16="http://schemas.microsoft.com/office/drawing/2014/main" id="{A8659F54-B289-48CE-AA35-E88635B6DA6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ECD681C1-F861-4E1E-A5E4-C138A023D6D4}" type="slidenum">
              <a:rPr lang="en-US" altLang="en-US" b="0"/>
              <a:pPr/>
              <a:t>39</a:t>
            </a:fld>
            <a:endParaRPr lang="en-US" altLang="en-US" sz="1400" b="0"/>
          </a:p>
        </p:txBody>
      </p:sp>
      <p:sp>
        <p:nvSpPr>
          <p:cNvPr id="44035" name="Rectangle 2">
            <a:extLst>
              <a:ext uri="{FF2B5EF4-FFF2-40B4-BE49-F238E27FC236}">
                <a16:creationId xmlns:a16="http://schemas.microsoft.com/office/drawing/2014/main" id="{9B80635B-7B7C-4C64-8888-21263F301B46}"/>
              </a:ext>
            </a:extLst>
          </p:cNvPr>
          <p:cNvSpPr>
            <a:spLocks noGrp="1" noChangeArrowheads="1"/>
          </p:cNvSpPr>
          <p:nvPr>
            <p:ph type="title"/>
          </p:nvPr>
        </p:nvSpPr>
        <p:spPr/>
        <p:txBody>
          <a:bodyPr/>
          <a:lstStyle/>
          <a:p>
            <a:r>
              <a:rPr lang="en-US" altLang="en-US"/>
              <a:t>Breadth First Search</a:t>
            </a:r>
          </a:p>
        </p:txBody>
      </p:sp>
      <p:sp>
        <p:nvSpPr>
          <p:cNvPr id="44036" name="Oval 3">
            <a:extLst>
              <a:ext uri="{FF2B5EF4-FFF2-40B4-BE49-F238E27FC236}">
                <a16:creationId xmlns:a16="http://schemas.microsoft.com/office/drawing/2014/main" id="{7899C64A-7249-4432-9DF4-DDA24AB5F51F}"/>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44037" name="Oval 4">
            <a:extLst>
              <a:ext uri="{FF2B5EF4-FFF2-40B4-BE49-F238E27FC236}">
                <a16:creationId xmlns:a16="http://schemas.microsoft.com/office/drawing/2014/main" id="{1FEC8E15-1BE7-417A-980C-E9EE45F2F4AD}"/>
              </a:ext>
            </a:extLst>
          </p:cNvPr>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44038" name="Oval 5">
            <a:extLst>
              <a:ext uri="{FF2B5EF4-FFF2-40B4-BE49-F238E27FC236}">
                <a16:creationId xmlns:a16="http://schemas.microsoft.com/office/drawing/2014/main" id="{129C80E5-85B7-4DD5-BF52-78703834A6D4}"/>
              </a:ext>
            </a:extLst>
          </p:cNvPr>
          <p:cNvSpPr>
            <a:spLocks noChangeAspect="1" noChangeArrowheads="1"/>
          </p:cNvSpPr>
          <p:nvPr/>
        </p:nvSpPr>
        <p:spPr bwMode="auto">
          <a:xfrm>
            <a:off x="3581400" y="2668588"/>
            <a:ext cx="250825" cy="250825"/>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44039" name="AutoShape 6">
            <a:extLst>
              <a:ext uri="{FF2B5EF4-FFF2-40B4-BE49-F238E27FC236}">
                <a16:creationId xmlns:a16="http://schemas.microsoft.com/office/drawing/2014/main" id="{ACDCFBAC-2B05-477E-A5EF-8293ED2AE2C5}"/>
              </a:ext>
            </a:extLst>
          </p:cNvPr>
          <p:cNvCxnSpPr>
            <a:cxnSpLocks noChangeShapeType="1"/>
            <a:stCxn id="44036" idx="7"/>
            <a:endCxn id="44037"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4040" name="AutoShape 7">
            <a:extLst>
              <a:ext uri="{FF2B5EF4-FFF2-40B4-BE49-F238E27FC236}">
                <a16:creationId xmlns:a16="http://schemas.microsoft.com/office/drawing/2014/main" id="{3509C773-4055-4EE0-B76C-1F0EB8971728}"/>
              </a:ext>
            </a:extLst>
          </p:cNvPr>
          <p:cNvCxnSpPr>
            <a:cxnSpLocks noChangeShapeType="1"/>
            <a:stCxn id="44036" idx="6"/>
            <a:endCxn id="44038"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4041" name="AutoShape 8">
            <a:extLst>
              <a:ext uri="{FF2B5EF4-FFF2-40B4-BE49-F238E27FC236}">
                <a16:creationId xmlns:a16="http://schemas.microsoft.com/office/drawing/2014/main" id="{7848CED6-087C-4848-9872-B0ECF9A9EE6E}"/>
              </a:ext>
            </a:extLst>
          </p:cNvPr>
          <p:cNvCxnSpPr>
            <a:cxnSpLocks noChangeShapeType="1"/>
            <a:stCxn id="44037" idx="6"/>
            <a:endCxn id="44043"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4042" name="AutoShape 9">
            <a:extLst>
              <a:ext uri="{FF2B5EF4-FFF2-40B4-BE49-F238E27FC236}">
                <a16:creationId xmlns:a16="http://schemas.microsoft.com/office/drawing/2014/main" id="{23CF284A-131A-41DB-B954-CE68B5326FFC}"/>
              </a:ext>
            </a:extLst>
          </p:cNvPr>
          <p:cNvCxnSpPr>
            <a:cxnSpLocks noChangeShapeType="1"/>
            <a:stCxn id="44037" idx="5"/>
            <a:endCxn id="44038"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44043" name="Oval 10">
            <a:extLst>
              <a:ext uri="{FF2B5EF4-FFF2-40B4-BE49-F238E27FC236}">
                <a16:creationId xmlns:a16="http://schemas.microsoft.com/office/drawing/2014/main" id="{555BD419-6B15-4BB3-BD63-91405B02122D}"/>
              </a:ext>
            </a:extLst>
          </p:cNvPr>
          <p:cNvSpPr>
            <a:spLocks noChangeAspect="1" noChangeArrowheads="1"/>
          </p:cNvSpPr>
          <p:nvPr/>
        </p:nvSpPr>
        <p:spPr bwMode="auto">
          <a:xfrm>
            <a:off x="4648200" y="13716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44044" name="Oval 11">
            <a:extLst>
              <a:ext uri="{FF2B5EF4-FFF2-40B4-BE49-F238E27FC236}">
                <a16:creationId xmlns:a16="http://schemas.microsoft.com/office/drawing/2014/main" id="{788FF920-8757-43EE-9EC4-550C52234BCC}"/>
              </a:ext>
            </a:extLst>
          </p:cNvPr>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7</a:t>
            </a:r>
          </a:p>
        </p:txBody>
      </p:sp>
      <p:cxnSp>
        <p:nvCxnSpPr>
          <p:cNvPr id="44045" name="AutoShape 12">
            <a:extLst>
              <a:ext uri="{FF2B5EF4-FFF2-40B4-BE49-F238E27FC236}">
                <a16:creationId xmlns:a16="http://schemas.microsoft.com/office/drawing/2014/main" id="{B8A21311-B722-4617-8BBF-4A5C87331EEA}"/>
              </a:ext>
            </a:extLst>
          </p:cNvPr>
          <p:cNvCxnSpPr>
            <a:cxnSpLocks noChangeShapeType="1"/>
            <a:stCxn id="44048" idx="3"/>
            <a:endCxn id="44044"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4046" name="AutoShape 13">
            <a:extLst>
              <a:ext uri="{FF2B5EF4-FFF2-40B4-BE49-F238E27FC236}">
                <a16:creationId xmlns:a16="http://schemas.microsoft.com/office/drawing/2014/main" id="{4F4887AF-AFA3-4355-9406-F7F615C3495D}"/>
              </a:ext>
            </a:extLst>
          </p:cNvPr>
          <p:cNvCxnSpPr>
            <a:cxnSpLocks noChangeShapeType="1"/>
            <a:stCxn id="44044" idx="2"/>
            <a:endCxn id="44038" idx="6"/>
          </p:cNvCxnSpPr>
          <p:nvPr/>
        </p:nvCxnSpPr>
        <p:spPr bwMode="auto">
          <a:xfrm flipH="1">
            <a:off x="3840163" y="2794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47" name="AutoShape 14">
            <a:extLst>
              <a:ext uri="{FF2B5EF4-FFF2-40B4-BE49-F238E27FC236}">
                <a16:creationId xmlns:a16="http://schemas.microsoft.com/office/drawing/2014/main" id="{C5ED819E-8D14-414C-8DA8-2D664D74B12B}"/>
              </a:ext>
            </a:extLst>
          </p:cNvPr>
          <p:cNvCxnSpPr>
            <a:cxnSpLocks noChangeShapeType="1"/>
            <a:stCxn id="44054" idx="0"/>
            <a:endCxn id="44048"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4048" name="Oval 15">
            <a:extLst>
              <a:ext uri="{FF2B5EF4-FFF2-40B4-BE49-F238E27FC236}">
                <a16:creationId xmlns:a16="http://schemas.microsoft.com/office/drawing/2014/main" id="{2AF364A7-D927-47A6-AF57-1B3FAD0F3050}"/>
              </a:ext>
            </a:extLst>
          </p:cNvPr>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8</a:t>
            </a:r>
          </a:p>
        </p:txBody>
      </p:sp>
      <p:cxnSp>
        <p:nvCxnSpPr>
          <p:cNvPr id="44049" name="AutoShape 16">
            <a:extLst>
              <a:ext uri="{FF2B5EF4-FFF2-40B4-BE49-F238E27FC236}">
                <a16:creationId xmlns:a16="http://schemas.microsoft.com/office/drawing/2014/main" id="{16F366CE-D054-4653-9B2B-5767FA30F9C0}"/>
              </a:ext>
            </a:extLst>
          </p:cNvPr>
          <p:cNvCxnSpPr>
            <a:cxnSpLocks noChangeShapeType="1"/>
            <a:stCxn id="44043" idx="6"/>
            <a:endCxn id="44048" idx="2"/>
          </p:cNvCxnSpPr>
          <p:nvPr/>
        </p:nvCxnSpPr>
        <p:spPr bwMode="auto">
          <a:xfrm>
            <a:off x="4906963" y="14986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50" name="AutoShape 17">
            <a:extLst>
              <a:ext uri="{FF2B5EF4-FFF2-40B4-BE49-F238E27FC236}">
                <a16:creationId xmlns:a16="http://schemas.microsoft.com/office/drawing/2014/main" id="{7D9E4DEB-D338-4F3C-ABD6-F9E907684D7C}"/>
              </a:ext>
            </a:extLst>
          </p:cNvPr>
          <p:cNvCxnSpPr>
            <a:cxnSpLocks noChangeShapeType="1"/>
            <a:stCxn id="44043" idx="5"/>
            <a:endCxn id="44044" idx="1"/>
          </p:cNvCxnSpPr>
          <p:nvPr/>
        </p:nvCxnSpPr>
        <p:spPr bwMode="auto">
          <a:xfrm>
            <a:off x="4862513" y="1595438"/>
            <a:ext cx="1193800"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44051" name="Oval 18">
            <a:extLst>
              <a:ext uri="{FF2B5EF4-FFF2-40B4-BE49-F238E27FC236}">
                <a16:creationId xmlns:a16="http://schemas.microsoft.com/office/drawing/2014/main" id="{C559DD4B-CCBE-4CFC-AA42-DFB66FEFBC13}"/>
              </a:ext>
            </a:extLst>
          </p:cNvPr>
          <p:cNvSpPr>
            <a:spLocks noChangeAspect="1" noChangeArrowheads="1"/>
          </p:cNvSpPr>
          <p:nvPr/>
        </p:nvSpPr>
        <p:spPr bwMode="auto">
          <a:xfrm>
            <a:off x="2289175" y="3886200"/>
            <a:ext cx="250825" cy="252413"/>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44052" name="AutoShape 19">
            <a:extLst>
              <a:ext uri="{FF2B5EF4-FFF2-40B4-BE49-F238E27FC236}">
                <a16:creationId xmlns:a16="http://schemas.microsoft.com/office/drawing/2014/main" id="{B5DE88A1-8BBC-40B1-A8B6-D5CDC8B15573}"/>
              </a:ext>
            </a:extLst>
          </p:cNvPr>
          <p:cNvCxnSpPr>
            <a:cxnSpLocks noChangeShapeType="1"/>
            <a:stCxn id="44051" idx="6"/>
            <a:endCxn id="44053" idx="2"/>
          </p:cNvCxnSpPr>
          <p:nvPr/>
        </p:nvCxnSpPr>
        <p:spPr bwMode="auto">
          <a:xfrm>
            <a:off x="2547938" y="4013200"/>
            <a:ext cx="209232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4053" name="Oval 20">
            <a:extLst>
              <a:ext uri="{FF2B5EF4-FFF2-40B4-BE49-F238E27FC236}">
                <a16:creationId xmlns:a16="http://schemas.microsoft.com/office/drawing/2014/main" id="{2D32900A-6EBD-4B5E-AD88-CAB1D75AFDC2}"/>
              </a:ext>
            </a:extLst>
          </p:cNvPr>
          <p:cNvSpPr>
            <a:spLocks noChangeAspect="1" noChangeArrowheads="1"/>
          </p:cNvSpPr>
          <p:nvPr/>
        </p:nvSpPr>
        <p:spPr bwMode="auto">
          <a:xfrm>
            <a:off x="4648200"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6</a:t>
            </a:r>
          </a:p>
        </p:txBody>
      </p:sp>
      <p:sp>
        <p:nvSpPr>
          <p:cNvPr id="44054" name="Oval 21">
            <a:extLst>
              <a:ext uri="{FF2B5EF4-FFF2-40B4-BE49-F238E27FC236}">
                <a16:creationId xmlns:a16="http://schemas.microsoft.com/office/drawing/2014/main" id="{5671EA5D-E501-417A-8876-D4893DCB714B}"/>
              </a:ext>
            </a:extLst>
          </p:cNvPr>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9</a:t>
            </a:r>
          </a:p>
        </p:txBody>
      </p:sp>
      <p:cxnSp>
        <p:nvCxnSpPr>
          <p:cNvPr id="44055" name="AutoShape 22">
            <a:extLst>
              <a:ext uri="{FF2B5EF4-FFF2-40B4-BE49-F238E27FC236}">
                <a16:creationId xmlns:a16="http://schemas.microsoft.com/office/drawing/2014/main" id="{C070EB2D-0C4C-401D-ABA5-C47568CADC80}"/>
              </a:ext>
            </a:extLst>
          </p:cNvPr>
          <p:cNvCxnSpPr>
            <a:cxnSpLocks noChangeShapeType="1"/>
            <a:stCxn id="44053" idx="6"/>
            <a:endCxn id="44054" idx="2"/>
          </p:cNvCxnSpPr>
          <p:nvPr/>
        </p:nvCxnSpPr>
        <p:spPr bwMode="auto">
          <a:xfrm>
            <a:off x="4906963" y="40132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56" name="AutoShape 23">
            <a:extLst>
              <a:ext uri="{FF2B5EF4-FFF2-40B4-BE49-F238E27FC236}">
                <a16:creationId xmlns:a16="http://schemas.microsoft.com/office/drawing/2014/main" id="{CEAE340E-8721-4819-A8F8-B1BD53720730}"/>
              </a:ext>
            </a:extLst>
          </p:cNvPr>
          <p:cNvCxnSpPr>
            <a:cxnSpLocks noChangeShapeType="1"/>
            <a:stCxn id="44036" idx="5"/>
            <a:endCxn id="44051"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4057" name="AutoShape 24">
            <a:extLst>
              <a:ext uri="{FF2B5EF4-FFF2-40B4-BE49-F238E27FC236}">
                <a16:creationId xmlns:a16="http://schemas.microsoft.com/office/drawing/2014/main" id="{27D03DD0-D120-4266-AECF-605BCFEABA0D}"/>
              </a:ext>
            </a:extLst>
          </p:cNvPr>
          <p:cNvCxnSpPr>
            <a:cxnSpLocks noChangeShapeType="1"/>
            <a:stCxn id="44051" idx="7"/>
            <a:endCxn id="44038"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44058" name="AutoShape 25">
            <a:extLst>
              <a:ext uri="{FF2B5EF4-FFF2-40B4-BE49-F238E27FC236}">
                <a16:creationId xmlns:a16="http://schemas.microsoft.com/office/drawing/2014/main" id="{CA9CB707-F6E9-49D6-ACE1-EC0F1C042701}"/>
              </a:ext>
            </a:extLst>
          </p:cNvPr>
          <p:cNvCxnSpPr>
            <a:cxnSpLocks noChangeShapeType="1"/>
            <a:stCxn id="44038" idx="5"/>
            <a:endCxn id="44053" idx="1"/>
          </p:cNvCxnSpPr>
          <p:nvPr/>
        </p:nvCxnSpPr>
        <p:spPr bwMode="auto">
          <a:xfrm>
            <a:off x="3795713" y="2890838"/>
            <a:ext cx="8890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59" name="AutoShape 26">
            <a:extLst>
              <a:ext uri="{FF2B5EF4-FFF2-40B4-BE49-F238E27FC236}">
                <a16:creationId xmlns:a16="http://schemas.microsoft.com/office/drawing/2014/main" id="{0024B876-D176-4221-AFDC-2EFEF59FF148}"/>
              </a:ext>
            </a:extLst>
          </p:cNvPr>
          <p:cNvCxnSpPr>
            <a:cxnSpLocks noChangeShapeType="1"/>
            <a:stCxn id="44054" idx="1"/>
            <a:endCxn id="44044"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60" name="AutoShape 27">
            <a:extLst>
              <a:ext uri="{FF2B5EF4-FFF2-40B4-BE49-F238E27FC236}">
                <a16:creationId xmlns:a16="http://schemas.microsoft.com/office/drawing/2014/main" id="{C70A0A05-4346-4303-B7B1-FDDBF87DB4DC}"/>
              </a:ext>
            </a:extLst>
          </p:cNvPr>
          <p:cNvCxnSpPr>
            <a:cxnSpLocks noChangeShapeType="1"/>
            <a:stCxn id="44053" idx="7"/>
            <a:endCxn id="44044"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61" name="AutoShape 28">
            <a:extLst>
              <a:ext uri="{FF2B5EF4-FFF2-40B4-BE49-F238E27FC236}">
                <a16:creationId xmlns:a16="http://schemas.microsoft.com/office/drawing/2014/main" id="{ACB7D85C-814A-4E4B-867C-E4CA58ACAC20}"/>
              </a:ext>
            </a:extLst>
          </p:cNvPr>
          <p:cNvCxnSpPr>
            <a:cxnSpLocks noChangeShapeType="1"/>
            <a:stCxn id="44043" idx="3"/>
            <a:endCxn id="44038"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4062" name="Text Box 29">
            <a:extLst>
              <a:ext uri="{FF2B5EF4-FFF2-40B4-BE49-F238E27FC236}">
                <a16:creationId xmlns:a16="http://schemas.microsoft.com/office/drawing/2014/main" id="{11F17585-3EB1-4C22-A072-B06C9EBC5D1A}"/>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44063" name="Text Box 30">
            <a:extLst>
              <a:ext uri="{FF2B5EF4-FFF2-40B4-BE49-F238E27FC236}">
                <a16:creationId xmlns:a16="http://schemas.microsoft.com/office/drawing/2014/main" id="{90A84177-F11E-4FB2-9CE9-C564C7BFD56A}"/>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44064" name="Text Box 31">
            <a:extLst>
              <a:ext uri="{FF2B5EF4-FFF2-40B4-BE49-F238E27FC236}">
                <a16:creationId xmlns:a16="http://schemas.microsoft.com/office/drawing/2014/main" id="{A82A6189-8667-4688-B167-20B9EF4BA999}"/>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44065" name="Text Box 32">
            <a:extLst>
              <a:ext uri="{FF2B5EF4-FFF2-40B4-BE49-F238E27FC236}">
                <a16:creationId xmlns:a16="http://schemas.microsoft.com/office/drawing/2014/main" id="{F6CF5758-DB54-4BD4-975E-C06D9A8BEE17}"/>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44066" name="Text Box 33">
            <a:extLst>
              <a:ext uri="{FF2B5EF4-FFF2-40B4-BE49-F238E27FC236}">
                <a16:creationId xmlns:a16="http://schemas.microsoft.com/office/drawing/2014/main" id="{03414B96-4625-4198-BCD3-732D68FC9306}"/>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3 5 4  </a:t>
            </a:r>
          </a:p>
        </p:txBody>
      </p:sp>
      <p:sp>
        <p:nvSpPr>
          <p:cNvPr id="44067" name="Text Box 34">
            <a:extLst>
              <a:ext uri="{FF2B5EF4-FFF2-40B4-BE49-F238E27FC236}">
                <a16:creationId xmlns:a16="http://schemas.microsoft.com/office/drawing/2014/main" id="{3CAF074B-4F3D-4ADD-82DC-406E16976718}"/>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sp>
        <p:nvSpPr>
          <p:cNvPr id="44068" name="Text Box 35">
            <a:extLst>
              <a:ext uri="{FF2B5EF4-FFF2-40B4-BE49-F238E27FC236}">
                <a16:creationId xmlns:a16="http://schemas.microsoft.com/office/drawing/2014/main" id="{1FB88BD3-CF51-4F91-A925-55F7DC5F4594}"/>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4069" name="Text Box 36">
            <a:extLst>
              <a:ext uri="{FF2B5EF4-FFF2-40B4-BE49-F238E27FC236}">
                <a16:creationId xmlns:a16="http://schemas.microsoft.com/office/drawing/2014/main" id="{FFEDB73D-6CA6-4DBF-BE67-029B43BA94D7}"/>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4070" name="Text Box 37">
            <a:extLst>
              <a:ext uri="{FF2B5EF4-FFF2-40B4-BE49-F238E27FC236}">
                <a16:creationId xmlns:a16="http://schemas.microsoft.com/office/drawing/2014/main" id="{74EB3C48-35C9-4785-87ED-A0D92698CF79}"/>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4071" name="Text Box 38">
            <a:extLst>
              <a:ext uri="{FF2B5EF4-FFF2-40B4-BE49-F238E27FC236}">
                <a16:creationId xmlns:a16="http://schemas.microsoft.com/office/drawing/2014/main" id="{19CBC720-F24A-4B19-9E22-88F3CC2D791E}"/>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cxnSp>
        <p:nvCxnSpPr>
          <p:cNvPr id="375847" name="AutoShape 39">
            <a:extLst>
              <a:ext uri="{FF2B5EF4-FFF2-40B4-BE49-F238E27FC236}">
                <a16:creationId xmlns:a16="http://schemas.microsoft.com/office/drawing/2014/main" id="{B2F4DFA4-9B2F-43CC-85D4-E9477A818229}"/>
              </a:ext>
            </a:extLst>
          </p:cNvPr>
          <p:cNvCxnSpPr>
            <a:cxnSpLocks noChangeShapeType="1"/>
            <a:stCxn id="44051" idx="6"/>
            <a:endCxn id="44053" idx="2"/>
          </p:cNvCxnSpPr>
          <p:nvPr/>
        </p:nvCxnSpPr>
        <p:spPr bwMode="auto">
          <a:xfrm>
            <a:off x="2547938" y="4013200"/>
            <a:ext cx="2092325" cy="0"/>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375848" name="Oval 40">
            <a:extLst>
              <a:ext uri="{FF2B5EF4-FFF2-40B4-BE49-F238E27FC236}">
                <a16:creationId xmlns:a16="http://schemas.microsoft.com/office/drawing/2014/main" id="{BA297C67-67BB-4920-A329-4CE90D5DB20F}"/>
              </a:ext>
            </a:extLst>
          </p:cNvPr>
          <p:cNvSpPr>
            <a:spLocks noChangeAspect="1" noChangeArrowheads="1"/>
          </p:cNvSpPr>
          <p:nvPr/>
        </p:nvSpPr>
        <p:spPr bwMode="auto">
          <a:xfrm>
            <a:off x="4648200" y="3886200"/>
            <a:ext cx="250825" cy="250825"/>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6</a:t>
            </a:r>
          </a:p>
        </p:txBody>
      </p:sp>
      <p:sp>
        <p:nvSpPr>
          <p:cNvPr id="375849" name="Text Box 41">
            <a:extLst>
              <a:ext uri="{FF2B5EF4-FFF2-40B4-BE49-F238E27FC236}">
                <a16:creationId xmlns:a16="http://schemas.microsoft.com/office/drawing/2014/main" id="{6EC63524-F32C-4A64-8679-0D2E9B0346CA}"/>
              </a:ext>
            </a:extLst>
          </p:cNvPr>
          <p:cNvSpPr txBox="1">
            <a:spLocks noChangeArrowheads="1"/>
          </p:cNvSpPr>
          <p:nvPr/>
        </p:nvSpPr>
        <p:spPr bwMode="auto">
          <a:xfrm>
            <a:off x="4613275"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5847"/>
                                        </p:tgtEl>
                                        <p:attrNameLst>
                                          <p:attrName>style.visibility</p:attrName>
                                        </p:attrNameLst>
                                      </p:cBhvr>
                                      <p:to>
                                        <p:strVal val="visible"/>
                                      </p:to>
                                    </p:set>
                                    <p:animEffect transition="in" filter="wipe(left)">
                                      <p:cBhvr>
                                        <p:cTn id="7" dur="500"/>
                                        <p:tgtEl>
                                          <p:spTgt spid="37584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75848"/>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758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48" grpId="0" animBg="1" autoUpdateAnimBg="0"/>
      <p:bldP spid="37584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Oval 4">
            <a:extLst>
              <a:ext uri="{FF2B5EF4-FFF2-40B4-BE49-F238E27FC236}">
                <a16:creationId xmlns:a16="http://schemas.microsoft.com/office/drawing/2014/main" id="{D66A3CBB-B0CE-47E4-A9E3-81347611D10F}"/>
              </a:ext>
            </a:extLst>
          </p:cNvPr>
          <p:cNvSpPr>
            <a:spLocks noChangeArrowheads="1"/>
          </p:cNvSpPr>
          <p:nvPr/>
        </p:nvSpPr>
        <p:spPr bwMode="auto">
          <a:xfrm>
            <a:off x="2667000" y="2057400"/>
            <a:ext cx="457200" cy="457200"/>
          </a:xfrm>
          <a:prstGeom prst="ellipse">
            <a:avLst/>
          </a:prstGeom>
          <a:noFill/>
          <a:ln w="9525" algn="ctr">
            <a:solidFill>
              <a:srgbClr val="FFFF00"/>
            </a:solidFill>
            <a:round/>
            <a:headEnd/>
            <a:tailEnd/>
          </a:ln>
          <a:effectLst/>
        </p:spPr>
        <p:txBody>
          <a:bodyPr wrap="none" anchor="ctr"/>
          <a:lstStyle/>
          <a:p>
            <a:pPr marL="7429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1</a:t>
            </a:r>
            <a:endParaRPr lang="en-US">
              <a:effectLst>
                <a:outerShdw blurRad="38100" dist="38100" dir="2700000" algn="tl">
                  <a:srgbClr val="000000"/>
                </a:outerShdw>
              </a:effectLst>
              <a:latin typeface="Arial" charset="0"/>
            </a:endParaRPr>
          </a:p>
        </p:txBody>
      </p:sp>
      <p:sp>
        <p:nvSpPr>
          <p:cNvPr id="282629" name="Oval 5">
            <a:extLst>
              <a:ext uri="{FF2B5EF4-FFF2-40B4-BE49-F238E27FC236}">
                <a16:creationId xmlns:a16="http://schemas.microsoft.com/office/drawing/2014/main" id="{05CD9191-06AA-43C6-AA15-15FE9686040F}"/>
              </a:ext>
            </a:extLst>
          </p:cNvPr>
          <p:cNvSpPr>
            <a:spLocks noChangeArrowheads="1"/>
          </p:cNvSpPr>
          <p:nvPr/>
        </p:nvSpPr>
        <p:spPr bwMode="auto">
          <a:xfrm>
            <a:off x="2057400" y="3048000"/>
            <a:ext cx="457200" cy="457200"/>
          </a:xfrm>
          <a:prstGeom prst="ellipse">
            <a:avLst/>
          </a:prstGeom>
          <a:noFill/>
          <a:ln w="9525" algn="ctr">
            <a:solidFill>
              <a:srgbClr val="FFFF00"/>
            </a:solidFill>
            <a:round/>
            <a:headEnd/>
            <a:tailEnd/>
          </a:ln>
          <a:effectLst/>
        </p:spPr>
        <p:txBody>
          <a:bodyPr wrap="none" anchor="ctr"/>
          <a:lstStyle/>
          <a:p>
            <a:pPr marL="7429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5</a:t>
            </a:r>
            <a:endParaRPr lang="en-US">
              <a:effectLst>
                <a:outerShdw blurRad="38100" dist="38100" dir="2700000" algn="tl">
                  <a:srgbClr val="000000"/>
                </a:outerShdw>
              </a:effectLst>
              <a:latin typeface="Arial" charset="0"/>
            </a:endParaRPr>
          </a:p>
        </p:txBody>
      </p:sp>
      <p:sp>
        <p:nvSpPr>
          <p:cNvPr id="282631" name="Oval 7">
            <a:extLst>
              <a:ext uri="{FF2B5EF4-FFF2-40B4-BE49-F238E27FC236}">
                <a16:creationId xmlns:a16="http://schemas.microsoft.com/office/drawing/2014/main" id="{E7C56442-6B28-4375-974A-A0AC6CBE0664}"/>
              </a:ext>
            </a:extLst>
          </p:cNvPr>
          <p:cNvSpPr>
            <a:spLocks noChangeArrowheads="1"/>
          </p:cNvSpPr>
          <p:nvPr/>
        </p:nvSpPr>
        <p:spPr bwMode="auto">
          <a:xfrm>
            <a:off x="3200400" y="3124200"/>
            <a:ext cx="457200" cy="457200"/>
          </a:xfrm>
          <a:prstGeom prst="ellipse">
            <a:avLst/>
          </a:prstGeom>
          <a:noFill/>
          <a:ln w="9525" algn="ctr">
            <a:solidFill>
              <a:srgbClr val="FFFF00"/>
            </a:solidFill>
            <a:round/>
            <a:headEnd/>
            <a:tailEnd/>
          </a:ln>
          <a:effectLst/>
        </p:spPr>
        <p:txBody>
          <a:bodyPr wrap="none" anchor="ctr"/>
          <a:lstStyle/>
          <a:p>
            <a:pPr marL="7429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4</a:t>
            </a:r>
            <a:endParaRPr lang="en-US">
              <a:effectLst>
                <a:outerShdw blurRad="38100" dist="38100" dir="2700000" algn="tl">
                  <a:srgbClr val="000000"/>
                </a:outerShdw>
              </a:effectLst>
              <a:latin typeface="Arial" charset="0"/>
            </a:endParaRPr>
          </a:p>
        </p:txBody>
      </p:sp>
      <p:sp>
        <p:nvSpPr>
          <p:cNvPr id="282632" name="Oval 8">
            <a:extLst>
              <a:ext uri="{FF2B5EF4-FFF2-40B4-BE49-F238E27FC236}">
                <a16:creationId xmlns:a16="http://schemas.microsoft.com/office/drawing/2014/main" id="{565E65AB-CD72-49E4-BD51-0667E4324CED}"/>
              </a:ext>
            </a:extLst>
          </p:cNvPr>
          <p:cNvSpPr>
            <a:spLocks noChangeArrowheads="1"/>
          </p:cNvSpPr>
          <p:nvPr/>
        </p:nvSpPr>
        <p:spPr bwMode="auto">
          <a:xfrm>
            <a:off x="5410200" y="1905000"/>
            <a:ext cx="457200" cy="457200"/>
          </a:xfrm>
          <a:prstGeom prst="ellipse">
            <a:avLst/>
          </a:prstGeom>
          <a:noFill/>
          <a:ln w="9525" algn="ctr">
            <a:solidFill>
              <a:srgbClr val="FFFF00"/>
            </a:solidFill>
            <a:round/>
            <a:headEnd/>
            <a:tailEnd/>
          </a:ln>
          <a:effectLst/>
        </p:spPr>
        <p:txBody>
          <a:bodyPr wrap="none" anchor="ctr"/>
          <a:lstStyle/>
          <a:p>
            <a:pPr marL="7429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6</a:t>
            </a:r>
            <a:endParaRPr lang="en-US">
              <a:effectLst>
                <a:outerShdw blurRad="38100" dist="38100" dir="2700000" algn="tl">
                  <a:srgbClr val="000000"/>
                </a:outerShdw>
              </a:effectLst>
              <a:latin typeface="Arial" charset="0"/>
            </a:endParaRPr>
          </a:p>
        </p:txBody>
      </p:sp>
      <p:sp>
        <p:nvSpPr>
          <p:cNvPr id="282637" name="Oval 13">
            <a:extLst>
              <a:ext uri="{FF2B5EF4-FFF2-40B4-BE49-F238E27FC236}">
                <a16:creationId xmlns:a16="http://schemas.microsoft.com/office/drawing/2014/main" id="{AEB394FD-1F81-488E-8EB3-68CBB4FC4B45}"/>
              </a:ext>
            </a:extLst>
          </p:cNvPr>
          <p:cNvSpPr>
            <a:spLocks noChangeArrowheads="1"/>
          </p:cNvSpPr>
          <p:nvPr/>
        </p:nvSpPr>
        <p:spPr bwMode="auto">
          <a:xfrm>
            <a:off x="3962400" y="1524000"/>
            <a:ext cx="457200" cy="457200"/>
          </a:xfrm>
          <a:prstGeom prst="ellipse">
            <a:avLst/>
          </a:prstGeom>
          <a:noFill/>
          <a:ln w="9525" algn="ctr">
            <a:solidFill>
              <a:srgbClr val="FFFF00"/>
            </a:solidFill>
            <a:round/>
            <a:headEnd/>
            <a:tailEnd/>
          </a:ln>
          <a:effectLst/>
        </p:spPr>
        <p:txBody>
          <a:bodyPr wrap="none" anchor="ctr"/>
          <a:lstStyle/>
          <a:p>
            <a:pPr marL="7429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2</a:t>
            </a:r>
            <a:endParaRPr lang="en-US">
              <a:effectLst>
                <a:outerShdw blurRad="38100" dist="38100" dir="2700000" algn="tl">
                  <a:srgbClr val="000000"/>
                </a:outerShdw>
              </a:effectLst>
              <a:latin typeface="Arial" charset="0"/>
            </a:endParaRPr>
          </a:p>
        </p:txBody>
      </p:sp>
      <p:sp>
        <p:nvSpPr>
          <p:cNvPr id="282640" name="Oval 16">
            <a:extLst>
              <a:ext uri="{FF2B5EF4-FFF2-40B4-BE49-F238E27FC236}">
                <a16:creationId xmlns:a16="http://schemas.microsoft.com/office/drawing/2014/main" id="{E7C64216-1303-4232-9B3B-81487C63FC3A}"/>
              </a:ext>
            </a:extLst>
          </p:cNvPr>
          <p:cNvSpPr>
            <a:spLocks noChangeArrowheads="1"/>
          </p:cNvSpPr>
          <p:nvPr/>
        </p:nvSpPr>
        <p:spPr bwMode="auto">
          <a:xfrm>
            <a:off x="5181600" y="3200400"/>
            <a:ext cx="457200" cy="457200"/>
          </a:xfrm>
          <a:prstGeom prst="ellipse">
            <a:avLst/>
          </a:prstGeom>
          <a:noFill/>
          <a:ln w="9525" algn="ctr">
            <a:solidFill>
              <a:srgbClr val="FFFF00"/>
            </a:solidFill>
            <a:round/>
            <a:headEnd/>
            <a:tailEnd/>
          </a:ln>
          <a:effectLst/>
        </p:spPr>
        <p:txBody>
          <a:bodyPr wrap="none" anchor="ctr"/>
          <a:lstStyle/>
          <a:p>
            <a:pPr marL="7429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3</a:t>
            </a:r>
            <a:endParaRPr lang="en-US">
              <a:effectLst>
                <a:outerShdw blurRad="38100" dist="38100" dir="2700000" algn="tl">
                  <a:srgbClr val="000000"/>
                </a:outerShdw>
              </a:effectLst>
              <a:latin typeface="Arial" charset="0"/>
            </a:endParaRPr>
          </a:p>
        </p:txBody>
      </p:sp>
      <p:sp>
        <p:nvSpPr>
          <p:cNvPr id="8200" name="Line 19">
            <a:extLst>
              <a:ext uri="{FF2B5EF4-FFF2-40B4-BE49-F238E27FC236}">
                <a16:creationId xmlns:a16="http://schemas.microsoft.com/office/drawing/2014/main" id="{B12B4270-5224-494C-A384-C22C69C6D622}"/>
              </a:ext>
            </a:extLst>
          </p:cNvPr>
          <p:cNvSpPr>
            <a:spLocks noChangeShapeType="1"/>
          </p:cNvSpPr>
          <p:nvPr/>
        </p:nvSpPr>
        <p:spPr bwMode="auto">
          <a:xfrm flipH="1">
            <a:off x="2286000" y="2362200"/>
            <a:ext cx="381000" cy="6858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1" name="Line 20">
            <a:extLst>
              <a:ext uri="{FF2B5EF4-FFF2-40B4-BE49-F238E27FC236}">
                <a16:creationId xmlns:a16="http://schemas.microsoft.com/office/drawing/2014/main" id="{1831469B-F7B7-42C4-B9E1-A5B588993706}"/>
              </a:ext>
            </a:extLst>
          </p:cNvPr>
          <p:cNvSpPr>
            <a:spLocks noChangeShapeType="1"/>
          </p:cNvSpPr>
          <p:nvPr/>
        </p:nvSpPr>
        <p:spPr bwMode="auto">
          <a:xfrm flipV="1">
            <a:off x="3124200" y="1828800"/>
            <a:ext cx="838200" cy="3048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2" name="Line 21">
            <a:extLst>
              <a:ext uri="{FF2B5EF4-FFF2-40B4-BE49-F238E27FC236}">
                <a16:creationId xmlns:a16="http://schemas.microsoft.com/office/drawing/2014/main" id="{89240742-892F-4347-80B9-967424D694E2}"/>
              </a:ext>
            </a:extLst>
          </p:cNvPr>
          <p:cNvSpPr>
            <a:spLocks noChangeShapeType="1"/>
          </p:cNvSpPr>
          <p:nvPr/>
        </p:nvSpPr>
        <p:spPr bwMode="auto">
          <a:xfrm flipH="1" flipV="1">
            <a:off x="4419600" y="1752600"/>
            <a:ext cx="990600" cy="3810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3" name="Line 22">
            <a:extLst>
              <a:ext uri="{FF2B5EF4-FFF2-40B4-BE49-F238E27FC236}">
                <a16:creationId xmlns:a16="http://schemas.microsoft.com/office/drawing/2014/main" id="{67CADCA0-028A-4351-834D-3E7E337C42AF}"/>
              </a:ext>
            </a:extLst>
          </p:cNvPr>
          <p:cNvSpPr>
            <a:spLocks noChangeShapeType="1"/>
          </p:cNvSpPr>
          <p:nvPr/>
        </p:nvSpPr>
        <p:spPr bwMode="auto">
          <a:xfrm>
            <a:off x="4267200" y="1981200"/>
            <a:ext cx="990600" cy="12954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4" name="Line 23">
            <a:extLst>
              <a:ext uri="{FF2B5EF4-FFF2-40B4-BE49-F238E27FC236}">
                <a16:creationId xmlns:a16="http://schemas.microsoft.com/office/drawing/2014/main" id="{3C20B76F-4B5C-482C-95BF-33C091857712}"/>
              </a:ext>
            </a:extLst>
          </p:cNvPr>
          <p:cNvSpPr>
            <a:spLocks noChangeShapeType="1"/>
          </p:cNvSpPr>
          <p:nvPr/>
        </p:nvSpPr>
        <p:spPr bwMode="auto">
          <a:xfrm>
            <a:off x="3657600" y="3276600"/>
            <a:ext cx="1524000" cy="2286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5" name="Line 24">
            <a:extLst>
              <a:ext uri="{FF2B5EF4-FFF2-40B4-BE49-F238E27FC236}">
                <a16:creationId xmlns:a16="http://schemas.microsoft.com/office/drawing/2014/main" id="{90956011-0BB4-4259-8282-7223F2928894}"/>
              </a:ext>
            </a:extLst>
          </p:cNvPr>
          <p:cNvSpPr>
            <a:spLocks noChangeShapeType="1"/>
          </p:cNvSpPr>
          <p:nvPr/>
        </p:nvSpPr>
        <p:spPr bwMode="auto">
          <a:xfrm flipV="1">
            <a:off x="3352800" y="1905000"/>
            <a:ext cx="685800" cy="12192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6" name="Line 25">
            <a:extLst>
              <a:ext uri="{FF2B5EF4-FFF2-40B4-BE49-F238E27FC236}">
                <a16:creationId xmlns:a16="http://schemas.microsoft.com/office/drawing/2014/main" id="{25B73CD8-B171-4875-9A04-0C766BE5BF49}"/>
              </a:ext>
            </a:extLst>
          </p:cNvPr>
          <p:cNvSpPr>
            <a:spLocks noChangeShapeType="1"/>
          </p:cNvSpPr>
          <p:nvPr/>
        </p:nvSpPr>
        <p:spPr bwMode="auto">
          <a:xfrm>
            <a:off x="3048000" y="2438400"/>
            <a:ext cx="152400" cy="7620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7" name="Line 26">
            <a:extLst>
              <a:ext uri="{FF2B5EF4-FFF2-40B4-BE49-F238E27FC236}">
                <a16:creationId xmlns:a16="http://schemas.microsoft.com/office/drawing/2014/main" id="{8868A478-0C90-4927-A20F-710BB645328D}"/>
              </a:ext>
            </a:extLst>
          </p:cNvPr>
          <p:cNvSpPr>
            <a:spLocks noChangeShapeType="1"/>
          </p:cNvSpPr>
          <p:nvPr/>
        </p:nvSpPr>
        <p:spPr bwMode="auto">
          <a:xfrm flipH="1">
            <a:off x="5486400" y="2362200"/>
            <a:ext cx="152400" cy="8382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8" name="Line 27">
            <a:extLst>
              <a:ext uri="{FF2B5EF4-FFF2-40B4-BE49-F238E27FC236}">
                <a16:creationId xmlns:a16="http://schemas.microsoft.com/office/drawing/2014/main" id="{46726C30-0FCC-4853-8094-FAB6D01A848F}"/>
              </a:ext>
            </a:extLst>
          </p:cNvPr>
          <p:cNvSpPr>
            <a:spLocks noChangeShapeType="1"/>
          </p:cNvSpPr>
          <p:nvPr/>
        </p:nvSpPr>
        <p:spPr bwMode="auto">
          <a:xfrm flipH="1">
            <a:off x="3581400" y="1981200"/>
            <a:ext cx="533400" cy="11430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8209" name="AutoShape 28">
            <a:extLst>
              <a:ext uri="{FF2B5EF4-FFF2-40B4-BE49-F238E27FC236}">
                <a16:creationId xmlns:a16="http://schemas.microsoft.com/office/drawing/2014/main" id="{29ECC955-11F8-4651-86F1-59D9615C3D4D}"/>
              </a:ext>
            </a:extLst>
          </p:cNvPr>
          <p:cNvCxnSpPr>
            <a:cxnSpLocks noChangeShapeType="1"/>
            <a:stCxn id="282640" idx="3"/>
            <a:endCxn id="282640" idx="5"/>
          </p:cNvCxnSpPr>
          <p:nvPr/>
        </p:nvCxnSpPr>
        <p:spPr bwMode="auto">
          <a:xfrm rot="16200000" flipH="1">
            <a:off x="5409406" y="3429794"/>
            <a:ext cx="1588" cy="323850"/>
          </a:xfrm>
          <a:prstGeom prst="curvedConnector3">
            <a:avLst>
              <a:gd name="adj1" fmla="val 18600009"/>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2">
            <a:extLst>
              <a:ext uri="{FF2B5EF4-FFF2-40B4-BE49-F238E27FC236}">
                <a16:creationId xmlns:a16="http://schemas.microsoft.com/office/drawing/2014/main" id="{03ADCA62-2EAC-42E0-95AE-CEFD1504DCF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ABDB1057-E745-423A-BB24-FDCF7801EEBA}" type="slidenum">
              <a:rPr lang="en-US" altLang="en-US" b="0"/>
              <a:pPr/>
              <a:t>40</a:t>
            </a:fld>
            <a:endParaRPr lang="en-US" altLang="en-US" sz="1400" b="0"/>
          </a:p>
        </p:txBody>
      </p:sp>
      <p:sp>
        <p:nvSpPr>
          <p:cNvPr id="45059" name="Rectangle 2">
            <a:extLst>
              <a:ext uri="{FF2B5EF4-FFF2-40B4-BE49-F238E27FC236}">
                <a16:creationId xmlns:a16="http://schemas.microsoft.com/office/drawing/2014/main" id="{7331D92B-9279-4D74-98B3-83E147F87B1F}"/>
              </a:ext>
            </a:extLst>
          </p:cNvPr>
          <p:cNvSpPr>
            <a:spLocks noGrp="1" noChangeArrowheads="1"/>
          </p:cNvSpPr>
          <p:nvPr>
            <p:ph type="title"/>
          </p:nvPr>
        </p:nvSpPr>
        <p:spPr/>
        <p:txBody>
          <a:bodyPr/>
          <a:lstStyle/>
          <a:p>
            <a:r>
              <a:rPr lang="en-US" altLang="en-US"/>
              <a:t>Breadth First Search</a:t>
            </a:r>
          </a:p>
        </p:txBody>
      </p:sp>
      <p:sp>
        <p:nvSpPr>
          <p:cNvPr id="45060" name="Oval 3">
            <a:extLst>
              <a:ext uri="{FF2B5EF4-FFF2-40B4-BE49-F238E27FC236}">
                <a16:creationId xmlns:a16="http://schemas.microsoft.com/office/drawing/2014/main" id="{E78BA7E2-4C1E-4029-AA30-76102DD69F85}"/>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45061" name="Oval 4">
            <a:extLst>
              <a:ext uri="{FF2B5EF4-FFF2-40B4-BE49-F238E27FC236}">
                <a16:creationId xmlns:a16="http://schemas.microsoft.com/office/drawing/2014/main" id="{2BA7FC29-8DB2-457C-AB15-CC751EBAF8E5}"/>
              </a:ext>
            </a:extLst>
          </p:cNvPr>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45062" name="Oval 5">
            <a:extLst>
              <a:ext uri="{FF2B5EF4-FFF2-40B4-BE49-F238E27FC236}">
                <a16:creationId xmlns:a16="http://schemas.microsoft.com/office/drawing/2014/main" id="{BE2CE5DF-6ADC-4030-8993-B2FD9F086FE1}"/>
              </a:ext>
            </a:extLst>
          </p:cNvPr>
          <p:cNvSpPr>
            <a:spLocks noChangeAspect="1" noChangeArrowheads="1"/>
          </p:cNvSpPr>
          <p:nvPr/>
        </p:nvSpPr>
        <p:spPr bwMode="auto">
          <a:xfrm>
            <a:off x="3581400" y="2668588"/>
            <a:ext cx="250825" cy="250825"/>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45063" name="AutoShape 6">
            <a:extLst>
              <a:ext uri="{FF2B5EF4-FFF2-40B4-BE49-F238E27FC236}">
                <a16:creationId xmlns:a16="http://schemas.microsoft.com/office/drawing/2014/main" id="{705571A7-A580-4D9C-BC03-2EA7C905CACC}"/>
              </a:ext>
            </a:extLst>
          </p:cNvPr>
          <p:cNvCxnSpPr>
            <a:cxnSpLocks noChangeShapeType="1"/>
            <a:stCxn id="45060" idx="7"/>
            <a:endCxn id="45061"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5064" name="AutoShape 7">
            <a:extLst>
              <a:ext uri="{FF2B5EF4-FFF2-40B4-BE49-F238E27FC236}">
                <a16:creationId xmlns:a16="http://schemas.microsoft.com/office/drawing/2014/main" id="{37885CCD-29E2-447C-A0CC-3A7BB864DEB9}"/>
              </a:ext>
            </a:extLst>
          </p:cNvPr>
          <p:cNvCxnSpPr>
            <a:cxnSpLocks noChangeShapeType="1"/>
            <a:stCxn id="45060" idx="6"/>
            <a:endCxn id="45062"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5065" name="AutoShape 8">
            <a:extLst>
              <a:ext uri="{FF2B5EF4-FFF2-40B4-BE49-F238E27FC236}">
                <a16:creationId xmlns:a16="http://schemas.microsoft.com/office/drawing/2014/main" id="{C0F1A7A8-0112-4F2A-BEC4-89B75D75C8C1}"/>
              </a:ext>
            </a:extLst>
          </p:cNvPr>
          <p:cNvCxnSpPr>
            <a:cxnSpLocks noChangeShapeType="1"/>
            <a:stCxn id="45061" idx="6"/>
            <a:endCxn id="45067"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5066" name="AutoShape 9">
            <a:extLst>
              <a:ext uri="{FF2B5EF4-FFF2-40B4-BE49-F238E27FC236}">
                <a16:creationId xmlns:a16="http://schemas.microsoft.com/office/drawing/2014/main" id="{0B5C6838-A945-4F78-B53A-A4F6DF6DEEE4}"/>
              </a:ext>
            </a:extLst>
          </p:cNvPr>
          <p:cNvCxnSpPr>
            <a:cxnSpLocks noChangeShapeType="1"/>
            <a:stCxn id="45061" idx="5"/>
            <a:endCxn id="45062"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45067" name="Oval 10">
            <a:extLst>
              <a:ext uri="{FF2B5EF4-FFF2-40B4-BE49-F238E27FC236}">
                <a16:creationId xmlns:a16="http://schemas.microsoft.com/office/drawing/2014/main" id="{723BA6CF-407C-45E8-90AE-CDD03A94DD14}"/>
              </a:ext>
            </a:extLst>
          </p:cNvPr>
          <p:cNvSpPr>
            <a:spLocks noChangeAspect="1" noChangeArrowheads="1"/>
          </p:cNvSpPr>
          <p:nvPr/>
        </p:nvSpPr>
        <p:spPr bwMode="auto">
          <a:xfrm>
            <a:off x="4648200" y="13716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45068" name="Oval 11">
            <a:extLst>
              <a:ext uri="{FF2B5EF4-FFF2-40B4-BE49-F238E27FC236}">
                <a16:creationId xmlns:a16="http://schemas.microsoft.com/office/drawing/2014/main" id="{B359BA77-779B-4527-8D33-66E43DE8E59C}"/>
              </a:ext>
            </a:extLst>
          </p:cNvPr>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7</a:t>
            </a:r>
          </a:p>
        </p:txBody>
      </p:sp>
      <p:cxnSp>
        <p:nvCxnSpPr>
          <p:cNvPr id="45069" name="AutoShape 12">
            <a:extLst>
              <a:ext uri="{FF2B5EF4-FFF2-40B4-BE49-F238E27FC236}">
                <a16:creationId xmlns:a16="http://schemas.microsoft.com/office/drawing/2014/main" id="{78983DD2-D5FB-4C0A-98D8-5141E8557840}"/>
              </a:ext>
            </a:extLst>
          </p:cNvPr>
          <p:cNvCxnSpPr>
            <a:cxnSpLocks noChangeShapeType="1"/>
            <a:stCxn id="45072" idx="3"/>
            <a:endCxn id="45068"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5070" name="AutoShape 13">
            <a:extLst>
              <a:ext uri="{FF2B5EF4-FFF2-40B4-BE49-F238E27FC236}">
                <a16:creationId xmlns:a16="http://schemas.microsoft.com/office/drawing/2014/main" id="{8BE41D6E-1863-4CE6-8704-27671E19D52E}"/>
              </a:ext>
            </a:extLst>
          </p:cNvPr>
          <p:cNvCxnSpPr>
            <a:cxnSpLocks noChangeShapeType="1"/>
            <a:stCxn id="45068" idx="2"/>
            <a:endCxn id="45062" idx="6"/>
          </p:cNvCxnSpPr>
          <p:nvPr/>
        </p:nvCxnSpPr>
        <p:spPr bwMode="auto">
          <a:xfrm flipH="1">
            <a:off x="3840163" y="2794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71" name="AutoShape 14">
            <a:extLst>
              <a:ext uri="{FF2B5EF4-FFF2-40B4-BE49-F238E27FC236}">
                <a16:creationId xmlns:a16="http://schemas.microsoft.com/office/drawing/2014/main" id="{109F1B31-4E78-472E-8056-D12BD288CE7D}"/>
              </a:ext>
            </a:extLst>
          </p:cNvPr>
          <p:cNvCxnSpPr>
            <a:cxnSpLocks noChangeShapeType="1"/>
            <a:stCxn id="45078" idx="0"/>
            <a:endCxn id="45072"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5072" name="Oval 15">
            <a:extLst>
              <a:ext uri="{FF2B5EF4-FFF2-40B4-BE49-F238E27FC236}">
                <a16:creationId xmlns:a16="http://schemas.microsoft.com/office/drawing/2014/main" id="{D2018970-4D27-435F-B66D-A6C4715916ED}"/>
              </a:ext>
            </a:extLst>
          </p:cNvPr>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8</a:t>
            </a:r>
          </a:p>
        </p:txBody>
      </p:sp>
      <p:cxnSp>
        <p:nvCxnSpPr>
          <p:cNvPr id="45073" name="AutoShape 16">
            <a:extLst>
              <a:ext uri="{FF2B5EF4-FFF2-40B4-BE49-F238E27FC236}">
                <a16:creationId xmlns:a16="http://schemas.microsoft.com/office/drawing/2014/main" id="{AE3A1548-F83B-4964-AA8B-5A2FEDBEC5A4}"/>
              </a:ext>
            </a:extLst>
          </p:cNvPr>
          <p:cNvCxnSpPr>
            <a:cxnSpLocks noChangeShapeType="1"/>
            <a:stCxn id="45067" idx="6"/>
            <a:endCxn id="45072" idx="2"/>
          </p:cNvCxnSpPr>
          <p:nvPr/>
        </p:nvCxnSpPr>
        <p:spPr bwMode="auto">
          <a:xfrm>
            <a:off x="4906963" y="14986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74" name="AutoShape 17">
            <a:extLst>
              <a:ext uri="{FF2B5EF4-FFF2-40B4-BE49-F238E27FC236}">
                <a16:creationId xmlns:a16="http://schemas.microsoft.com/office/drawing/2014/main" id="{FD86D04E-7BBF-4E54-9D0D-62FAC6C0BCC0}"/>
              </a:ext>
            </a:extLst>
          </p:cNvPr>
          <p:cNvCxnSpPr>
            <a:cxnSpLocks noChangeShapeType="1"/>
            <a:stCxn id="45067" idx="5"/>
            <a:endCxn id="45068" idx="1"/>
          </p:cNvCxnSpPr>
          <p:nvPr/>
        </p:nvCxnSpPr>
        <p:spPr bwMode="auto">
          <a:xfrm>
            <a:off x="4862513" y="1595438"/>
            <a:ext cx="1193800"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45075" name="Oval 18">
            <a:extLst>
              <a:ext uri="{FF2B5EF4-FFF2-40B4-BE49-F238E27FC236}">
                <a16:creationId xmlns:a16="http://schemas.microsoft.com/office/drawing/2014/main" id="{A0016CC6-6E35-4792-90D8-DE08E1FFD06B}"/>
              </a:ext>
            </a:extLst>
          </p:cNvPr>
          <p:cNvSpPr>
            <a:spLocks noChangeAspect="1" noChangeArrowheads="1"/>
          </p:cNvSpPr>
          <p:nvPr/>
        </p:nvSpPr>
        <p:spPr bwMode="auto">
          <a:xfrm>
            <a:off x="2289175" y="3886200"/>
            <a:ext cx="250825" cy="252413"/>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45076" name="AutoShape 19">
            <a:extLst>
              <a:ext uri="{FF2B5EF4-FFF2-40B4-BE49-F238E27FC236}">
                <a16:creationId xmlns:a16="http://schemas.microsoft.com/office/drawing/2014/main" id="{CA75C09E-2A2B-4439-8028-99EB4E8C5943}"/>
              </a:ext>
            </a:extLst>
          </p:cNvPr>
          <p:cNvCxnSpPr>
            <a:cxnSpLocks noChangeShapeType="1"/>
            <a:stCxn id="45075" idx="6"/>
            <a:endCxn id="45077" idx="2"/>
          </p:cNvCxnSpPr>
          <p:nvPr/>
        </p:nvCxnSpPr>
        <p:spPr bwMode="auto">
          <a:xfrm>
            <a:off x="2547938" y="40132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45077" name="Oval 20">
            <a:extLst>
              <a:ext uri="{FF2B5EF4-FFF2-40B4-BE49-F238E27FC236}">
                <a16:creationId xmlns:a16="http://schemas.microsoft.com/office/drawing/2014/main" id="{ACA6B50B-AC83-4508-8D63-08449B9B1152}"/>
              </a:ext>
            </a:extLst>
          </p:cNvPr>
          <p:cNvSpPr>
            <a:spLocks noChangeAspect="1" noChangeArrowheads="1"/>
          </p:cNvSpPr>
          <p:nvPr/>
        </p:nvSpPr>
        <p:spPr bwMode="auto">
          <a:xfrm>
            <a:off x="4648200" y="38862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6</a:t>
            </a:r>
          </a:p>
        </p:txBody>
      </p:sp>
      <p:sp>
        <p:nvSpPr>
          <p:cNvPr id="45078" name="Oval 21">
            <a:extLst>
              <a:ext uri="{FF2B5EF4-FFF2-40B4-BE49-F238E27FC236}">
                <a16:creationId xmlns:a16="http://schemas.microsoft.com/office/drawing/2014/main" id="{8D5129FD-8F07-4AC1-9055-5E05F7FAD3EB}"/>
              </a:ext>
            </a:extLst>
          </p:cNvPr>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9</a:t>
            </a:r>
          </a:p>
        </p:txBody>
      </p:sp>
      <p:cxnSp>
        <p:nvCxnSpPr>
          <p:cNvPr id="45079" name="AutoShape 22">
            <a:extLst>
              <a:ext uri="{FF2B5EF4-FFF2-40B4-BE49-F238E27FC236}">
                <a16:creationId xmlns:a16="http://schemas.microsoft.com/office/drawing/2014/main" id="{E273032A-F707-44C8-AAB9-4C5E56919CB7}"/>
              </a:ext>
            </a:extLst>
          </p:cNvPr>
          <p:cNvCxnSpPr>
            <a:cxnSpLocks noChangeShapeType="1"/>
            <a:stCxn id="45077" idx="6"/>
            <a:endCxn id="45078" idx="2"/>
          </p:cNvCxnSpPr>
          <p:nvPr/>
        </p:nvCxnSpPr>
        <p:spPr bwMode="auto">
          <a:xfrm>
            <a:off x="4906963" y="40132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80" name="AutoShape 23">
            <a:extLst>
              <a:ext uri="{FF2B5EF4-FFF2-40B4-BE49-F238E27FC236}">
                <a16:creationId xmlns:a16="http://schemas.microsoft.com/office/drawing/2014/main" id="{20FB13D7-C078-4904-B718-CB4FA561E94A}"/>
              </a:ext>
            </a:extLst>
          </p:cNvPr>
          <p:cNvCxnSpPr>
            <a:cxnSpLocks noChangeShapeType="1"/>
            <a:stCxn id="45060" idx="5"/>
            <a:endCxn id="45075"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5081" name="AutoShape 24">
            <a:extLst>
              <a:ext uri="{FF2B5EF4-FFF2-40B4-BE49-F238E27FC236}">
                <a16:creationId xmlns:a16="http://schemas.microsoft.com/office/drawing/2014/main" id="{AFB9350E-B54D-4466-A507-54BE9AEFF524}"/>
              </a:ext>
            </a:extLst>
          </p:cNvPr>
          <p:cNvCxnSpPr>
            <a:cxnSpLocks noChangeShapeType="1"/>
            <a:stCxn id="45075" idx="7"/>
            <a:endCxn id="45062"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45082" name="AutoShape 25">
            <a:extLst>
              <a:ext uri="{FF2B5EF4-FFF2-40B4-BE49-F238E27FC236}">
                <a16:creationId xmlns:a16="http://schemas.microsoft.com/office/drawing/2014/main" id="{847292E2-692D-454F-AA5B-7AE4C03D1972}"/>
              </a:ext>
            </a:extLst>
          </p:cNvPr>
          <p:cNvCxnSpPr>
            <a:cxnSpLocks noChangeShapeType="1"/>
            <a:stCxn id="45062" idx="5"/>
            <a:endCxn id="45077" idx="1"/>
          </p:cNvCxnSpPr>
          <p:nvPr/>
        </p:nvCxnSpPr>
        <p:spPr bwMode="auto">
          <a:xfrm>
            <a:off x="3795713" y="2890838"/>
            <a:ext cx="8890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83" name="AutoShape 26">
            <a:extLst>
              <a:ext uri="{FF2B5EF4-FFF2-40B4-BE49-F238E27FC236}">
                <a16:creationId xmlns:a16="http://schemas.microsoft.com/office/drawing/2014/main" id="{4F7B8B2E-2E75-4AAB-A2AD-CC3E4C099B89}"/>
              </a:ext>
            </a:extLst>
          </p:cNvPr>
          <p:cNvCxnSpPr>
            <a:cxnSpLocks noChangeShapeType="1"/>
            <a:stCxn id="45078" idx="1"/>
            <a:endCxn id="45068"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84" name="AutoShape 27">
            <a:extLst>
              <a:ext uri="{FF2B5EF4-FFF2-40B4-BE49-F238E27FC236}">
                <a16:creationId xmlns:a16="http://schemas.microsoft.com/office/drawing/2014/main" id="{E4A28EDC-04F3-4681-8DCC-C9F8A2252377}"/>
              </a:ext>
            </a:extLst>
          </p:cNvPr>
          <p:cNvCxnSpPr>
            <a:cxnSpLocks noChangeShapeType="1"/>
            <a:stCxn id="45077" idx="7"/>
            <a:endCxn id="45068"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85" name="AutoShape 28">
            <a:extLst>
              <a:ext uri="{FF2B5EF4-FFF2-40B4-BE49-F238E27FC236}">
                <a16:creationId xmlns:a16="http://schemas.microsoft.com/office/drawing/2014/main" id="{40D0ACBC-431D-44DD-BF58-8C57D8EEF438}"/>
              </a:ext>
            </a:extLst>
          </p:cNvPr>
          <p:cNvCxnSpPr>
            <a:cxnSpLocks noChangeShapeType="1"/>
            <a:stCxn id="45067" idx="3"/>
            <a:endCxn id="45062"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5086" name="Text Box 29">
            <a:extLst>
              <a:ext uri="{FF2B5EF4-FFF2-40B4-BE49-F238E27FC236}">
                <a16:creationId xmlns:a16="http://schemas.microsoft.com/office/drawing/2014/main" id="{9126DB81-BEB5-41AB-988E-D771B8BADF67}"/>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45087" name="Text Box 30">
            <a:extLst>
              <a:ext uri="{FF2B5EF4-FFF2-40B4-BE49-F238E27FC236}">
                <a16:creationId xmlns:a16="http://schemas.microsoft.com/office/drawing/2014/main" id="{93067496-9928-4241-B046-32E4B6B73EA5}"/>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45088" name="Text Box 31">
            <a:extLst>
              <a:ext uri="{FF2B5EF4-FFF2-40B4-BE49-F238E27FC236}">
                <a16:creationId xmlns:a16="http://schemas.microsoft.com/office/drawing/2014/main" id="{CDD7547E-BA54-4039-BB90-395D7558FFB3}"/>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45089" name="Text Box 32">
            <a:extLst>
              <a:ext uri="{FF2B5EF4-FFF2-40B4-BE49-F238E27FC236}">
                <a16:creationId xmlns:a16="http://schemas.microsoft.com/office/drawing/2014/main" id="{BE58E2E8-098E-44EA-8EB0-D532FC5FEE6F}"/>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45090" name="Text Box 33">
            <a:extLst>
              <a:ext uri="{FF2B5EF4-FFF2-40B4-BE49-F238E27FC236}">
                <a16:creationId xmlns:a16="http://schemas.microsoft.com/office/drawing/2014/main" id="{8D7134E6-70E3-41F8-9350-6154ACD0EB0E}"/>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3 5 4 6  </a:t>
            </a:r>
          </a:p>
        </p:txBody>
      </p:sp>
      <p:sp>
        <p:nvSpPr>
          <p:cNvPr id="45091" name="Text Box 34">
            <a:extLst>
              <a:ext uri="{FF2B5EF4-FFF2-40B4-BE49-F238E27FC236}">
                <a16:creationId xmlns:a16="http://schemas.microsoft.com/office/drawing/2014/main" id="{5C5EAE36-4681-4F8A-8936-193D95197129}"/>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sp>
        <p:nvSpPr>
          <p:cNvPr id="45092" name="Text Box 35">
            <a:extLst>
              <a:ext uri="{FF2B5EF4-FFF2-40B4-BE49-F238E27FC236}">
                <a16:creationId xmlns:a16="http://schemas.microsoft.com/office/drawing/2014/main" id="{E2703D63-3D5A-4F03-94E0-56C26F7E8983}"/>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5093" name="Text Box 36">
            <a:extLst>
              <a:ext uri="{FF2B5EF4-FFF2-40B4-BE49-F238E27FC236}">
                <a16:creationId xmlns:a16="http://schemas.microsoft.com/office/drawing/2014/main" id="{74CBA9FC-70DA-4EA4-9D6A-084712DA2BA1}"/>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5094" name="Text Box 37">
            <a:extLst>
              <a:ext uri="{FF2B5EF4-FFF2-40B4-BE49-F238E27FC236}">
                <a16:creationId xmlns:a16="http://schemas.microsoft.com/office/drawing/2014/main" id="{0839C4DC-27E4-4AA1-B4FD-5C241A48B0D1}"/>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5095" name="Text Box 38">
            <a:extLst>
              <a:ext uri="{FF2B5EF4-FFF2-40B4-BE49-F238E27FC236}">
                <a16:creationId xmlns:a16="http://schemas.microsoft.com/office/drawing/2014/main" id="{6C13F13E-E27F-49CE-8B10-FB4DBC3D4152}"/>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45096" name="Text Box 41">
            <a:extLst>
              <a:ext uri="{FF2B5EF4-FFF2-40B4-BE49-F238E27FC236}">
                <a16:creationId xmlns:a16="http://schemas.microsoft.com/office/drawing/2014/main" id="{AAA5A2B1-16E7-4963-B7D4-49E733E8FC0A}"/>
              </a:ext>
            </a:extLst>
          </p:cNvPr>
          <p:cNvSpPr txBox="1">
            <a:spLocks noChangeArrowheads="1"/>
          </p:cNvSpPr>
          <p:nvPr/>
        </p:nvSpPr>
        <p:spPr bwMode="auto">
          <a:xfrm>
            <a:off x="4613275"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2">
            <a:extLst>
              <a:ext uri="{FF2B5EF4-FFF2-40B4-BE49-F238E27FC236}">
                <a16:creationId xmlns:a16="http://schemas.microsoft.com/office/drawing/2014/main" id="{58956038-530A-4E34-B473-F05E8F775F5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8A479265-392F-41EF-B112-0F9F9ABB1A76}" type="slidenum">
              <a:rPr lang="en-US" altLang="en-US" b="0"/>
              <a:pPr/>
              <a:t>41</a:t>
            </a:fld>
            <a:endParaRPr lang="en-US" altLang="en-US" sz="1400" b="0"/>
          </a:p>
        </p:txBody>
      </p:sp>
      <p:sp>
        <p:nvSpPr>
          <p:cNvPr id="46083" name="Rectangle 2">
            <a:extLst>
              <a:ext uri="{FF2B5EF4-FFF2-40B4-BE49-F238E27FC236}">
                <a16:creationId xmlns:a16="http://schemas.microsoft.com/office/drawing/2014/main" id="{47261110-1DC0-46BE-B698-F6BD6C94DA47}"/>
              </a:ext>
            </a:extLst>
          </p:cNvPr>
          <p:cNvSpPr>
            <a:spLocks noGrp="1" noChangeArrowheads="1"/>
          </p:cNvSpPr>
          <p:nvPr>
            <p:ph type="title"/>
          </p:nvPr>
        </p:nvSpPr>
        <p:spPr/>
        <p:txBody>
          <a:bodyPr/>
          <a:lstStyle/>
          <a:p>
            <a:r>
              <a:rPr lang="en-US" altLang="en-US"/>
              <a:t>Breadth First Search</a:t>
            </a:r>
          </a:p>
        </p:txBody>
      </p:sp>
      <p:sp>
        <p:nvSpPr>
          <p:cNvPr id="46084" name="Oval 3">
            <a:extLst>
              <a:ext uri="{FF2B5EF4-FFF2-40B4-BE49-F238E27FC236}">
                <a16:creationId xmlns:a16="http://schemas.microsoft.com/office/drawing/2014/main" id="{59637A42-2197-4CDA-98EA-659ED200A193}"/>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46085" name="Oval 4">
            <a:extLst>
              <a:ext uri="{FF2B5EF4-FFF2-40B4-BE49-F238E27FC236}">
                <a16:creationId xmlns:a16="http://schemas.microsoft.com/office/drawing/2014/main" id="{15309723-B0A8-432F-B5D2-D359AC531AF0}"/>
              </a:ext>
            </a:extLst>
          </p:cNvPr>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46086" name="Oval 5">
            <a:extLst>
              <a:ext uri="{FF2B5EF4-FFF2-40B4-BE49-F238E27FC236}">
                <a16:creationId xmlns:a16="http://schemas.microsoft.com/office/drawing/2014/main" id="{1E861A85-8CA5-4277-B237-A49BBE0F00B3}"/>
              </a:ext>
            </a:extLst>
          </p:cNvPr>
          <p:cNvSpPr>
            <a:spLocks noChangeAspect="1" noChangeArrowheads="1"/>
          </p:cNvSpPr>
          <p:nvPr/>
        </p:nvSpPr>
        <p:spPr bwMode="auto">
          <a:xfrm>
            <a:off x="3581400" y="2668588"/>
            <a:ext cx="250825" cy="250825"/>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46087" name="AutoShape 6">
            <a:extLst>
              <a:ext uri="{FF2B5EF4-FFF2-40B4-BE49-F238E27FC236}">
                <a16:creationId xmlns:a16="http://schemas.microsoft.com/office/drawing/2014/main" id="{917BE6AA-91A5-4EDE-B2B9-A51B28D753A7}"/>
              </a:ext>
            </a:extLst>
          </p:cNvPr>
          <p:cNvCxnSpPr>
            <a:cxnSpLocks noChangeShapeType="1"/>
            <a:stCxn id="46084" idx="7"/>
            <a:endCxn id="46085"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6088" name="AutoShape 7">
            <a:extLst>
              <a:ext uri="{FF2B5EF4-FFF2-40B4-BE49-F238E27FC236}">
                <a16:creationId xmlns:a16="http://schemas.microsoft.com/office/drawing/2014/main" id="{596C90BD-8ED0-4F27-95C5-BF563B025334}"/>
              </a:ext>
            </a:extLst>
          </p:cNvPr>
          <p:cNvCxnSpPr>
            <a:cxnSpLocks noChangeShapeType="1"/>
            <a:stCxn id="46084" idx="6"/>
            <a:endCxn id="46086"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6089" name="AutoShape 8">
            <a:extLst>
              <a:ext uri="{FF2B5EF4-FFF2-40B4-BE49-F238E27FC236}">
                <a16:creationId xmlns:a16="http://schemas.microsoft.com/office/drawing/2014/main" id="{38731850-6A5B-4164-908E-105782CAE057}"/>
              </a:ext>
            </a:extLst>
          </p:cNvPr>
          <p:cNvCxnSpPr>
            <a:cxnSpLocks noChangeShapeType="1"/>
            <a:stCxn id="46085" idx="6"/>
            <a:endCxn id="46091"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6090" name="AutoShape 9">
            <a:extLst>
              <a:ext uri="{FF2B5EF4-FFF2-40B4-BE49-F238E27FC236}">
                <a16:creationId xmlns:a16="http://schemas.microsoft.com/office/drawing/2014/main" id="{68A0ABE1-4CE7-44F1-BD74-4135FC9D5401}"/>
              </a:ext>
            </a:extLst>
          </p:cNvPr>
          <p:cNvCxnSpPr>
            <a:cxnSpLocks noChangeShapeType="1"/>
            <a:stCxn id="46085" idx="5"/>
            <a:endCxn id="46086"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46091" name="Oval 10">
            <a:extLst>
              <a:ext uri="{FF2B5EF4-FFF2-40B4-BE49-F238E27FC236}">
                <a16:creationId xmlns:a16="http://schemas.microsoft.com/office/drawing/2014/main" id="{AE6BC093-DAE7-49EB-84D7-75DD2A65881D}"/>
              </a:ext>
            </a:extLst>
          </p:cNvPr>
          <p:cNvSpPr>
            <a:spLocks noChangeAspect="1" noChangeArrowheads="1"/>
          </p:cNvSpPr>
          <p:nvPr/>
        </p:nvSpPr>
        <p:spPr bwMode="auto">
          <a:xfrm>
            <a:off x="4648200" y="13716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46092" name="Oval 11">
            <a:extLst>
              <a:ext uri="{FF2B5EF4-FFF2-40B4-BE49-F238E27FC236}">
                <a16:creationId xmlns:a16="http://schemas.microsoft.com/office/drawing/2014/main" id="{F1C270DA-3E0E-45E0-A1DA-89C7CD0AAF2C}"/>
              </a:ext>
            </a:extLst>
          </p:cNvPr>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7</a:t>
            </a:r>
          </a:p>
        </p:txBody>
      </p:sp>
      <p:cxnSp>
        <p:nvCxnSpPr>
          <p:cNvPr id="46093" name="AutoShape 12">
            <a:extLst>
              <a:ext uri="{FF2B5EF4-FFF2-40B4-BE49-F238E27FC236}">
                <a16:creationId xmlns:a16="http://schemas.microsoft.com/office/drawing/2014/main" id="{5EDA143C-AE52-405A-8A71-CAFA8BC9B781}"/>
              </a:ext>
            </a:extLst>
          </p:cNvPr>
          <p:cNvCxnSpPr>
            <a:cxnSpLocks noChangeShapeType="1"/>
            <a:stCxn id="46096" idx="3"/>
            <a:endCxn id="46092"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6094" name="AutoShape 13">
            <a:extLst>
              <a:ext uri="{FF2B5EF4-FFF2-40B4-BE49-F238E27FC236}">
                <a16:creationId xmlns:a16="http://schemas.microsoft.com/office/drawing/2014/main" id="{0B90EC45-A47B-4C81-B7D4-29078B164970}"/>
              </a:ext>
            </a:extLst>
          </p:cNvPr>
          <p:cNvCxnSpPr>
            <a:cxnSpLocks noChangeShapeType="1"/>
            <a:stCxn id="46092" idx="2"/>
            <a:endCxn id="46086" idx="6"/>
          </p:cNvCxnSpPr>
          <p:nvPr/>
        </p:nvCxnSpPr>
        <p:spPr bwMode="auto">
          <a:xfrm flipH="1">
            <a:off x="3840163" y="2794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5" name="AutoShape 14">
            <a:extLst>
              <a:ext uri="{FF2B5EF4-FFF2-40B4-BE49-F238E27FC236}">
                <a16:creationId xmlns:a16="http://schemas.microsoft.com/office/drawing/2014/main" id="{3D8C84DC-14CD-474A-A681-F3807881B0A1}"/>
              </a:ext>
            </a:extLst>
          </p:cNvPr>
          <p:cNvCxnSpPr>
            <a:cxnSpLocks noChangeShapeType="1"/>
            <a:stCxn id="46102" idx="0"/>
            <a:endCxn id="46096"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096" name="Oval 15">
            <a:extLst>
              <a:ext uri="{FF2B5EF4-FFF2-40B4-BE49-F238E27FC236}">
                <a16:creationId xmlns:a16="http://schemas.microsoft.com/office/drawing/2014/main" id="{3A1269C0-D869-4284-BE23-6309009C3836}"/>
              </a:ext>
            </a:extLst>
          </p:cNvPr>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8</a:t>
            </a:r>
          </a:p>
        </p:txBody>
      </p:sp>
      <p:cxnSp>
        <p:nvCxnSpPr>
          <p:cNvPr id="46097" name="AutoShape 16">
            <a:extLst>
              <a:ext uri="{FF2B5EF4-FFF2-40B4-BE49-F238E27FC236}">
                <a16:creationId xmlns:a16="http://schemas.microsoft.com/office/drawing/2014/main" id="{BEADCA24-E28D-4027-BEEA-6BF712712B85}"/>
              </a:ext>
            </a:extLst>
          </p:cNvPr>
          <p:cNvCxnSpPr>
            <a:cxnSpLocks noChangeShapeType="1"/>
            <a:stCxn id="46091" idx="6"/>
            <a:endCxn id="46096" idx="2"/>
          </p:cNvCxnSpPr>
          <p:nvPr/>
        </p:nvCxnSpPr>
        <p:spPr bwMode="auto">
          <a:xfrm>
            <a:off x="4906963" y="14986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8" name="AutoShape 17">
            <a:extLst>
              <a:ext uri="{FF2B5EF4-FFF2-40B4-BE49-F238E27FC236}">
                <a16:creationId xmlns:a16="http://schemas.microsoft.com/office/drawing/2014/main" id="{79672AA7-636E-4263-86AE-9A213F0C8A11}"/>
              </a:ext>
            </a:extLst>
          </p:cNvPr>
          <p:cNvCxnSpPr>
            <a:cxnSpLocks noChangeShapeType="1"/>
            <a:stCxn id="46091" idx="5"/>
            <a:endCxn id="46092" idx="1"/>
          </p:cNvCxnSpPr>
          <p:nvPr/>
        </p:nvCxnSpPr>
        <p:spPr bwMode="auto">
          <a:xfrm>
            <a:off x="4862513" y="1595438"/>
            <a:ext cx="1193800"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46099" name="Oval 18">
            <a:extLst>
              <a:ext uri="{FF2B5EF4-FFF2-40B4-BE49-F238E27FC236}">
                <a16:creationId xmlns:a16="http://schemas.microsoft.com/office/drawing/2014/main" id="{5C6B3173-E28D-44C9-975F-C0A0A7724A93}"/>
              </a:ext>
            </a:extLst>
          </p:cNvPr>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46100" name="AutoShape 19">
            <a:extLst>
              <a:ext uri="{FF2B5EF4-FFF2-40B4-BE49-F238E27FC236}">
                <a16:creationId xmlns:a16="http://schemas.microsoft.com/office/drawing/2014/main" id="{497D31D4-3B5D-4367-8B5C-E5D4CC8D1224}"/>
              </a:ext>
            </a:extLst>
          </p:cNvPr>
          <p:cNvCxnSpPr>
            <a:cxnSpLocks noChangeShapeType="1"/>
            <a:stCxn id="46099" idx="6"/>
            <a:endCxn id="46101" idx="2"/>
          </p:cNvCxnSpPr>
          <p:nvPr/>
        </p:nvCxnSpPr>
        <p:spPr bwMode="auto">
          <a:xfrm>
            <a:off x="2547938" y="40132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46101" name="Oval 20">
            <a:extLst>
              <a:ext uri="{FF2B5EF4-FFF2-40B4-BE49-F238E27FC236}">
                <a16:creationId xmlns:a16="http://schemas.microsoft.com/office/drawing/2014/main" id="{AE630776-A2E1-4CED-BFE6-31E06C6AF8C2}"/>
              </a:ext>
            </a:extLst>
          </p:cNvPr>
          <p:cNvSpPr>
            <a:spLocks noChangeAspect="1" noChangeArrowheads="1"/>
          </p:cNvSpPr>
          <p:nvPr/>
        </p:nvSpPr>
        <p:spPr bwMode="auto">
          <a:xfrm>
            <a:off x="4648200" y="38862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6</a:t>
            </a:r>
          </a:p>
        </p:txBody>
      </p:sp>
      <p:sp>
        <p:nvSpPr>
          <p:cNvPr id="46102" name="Oval 21">
            <a:extLst>
              <a:ext uri="{FF2B5EF4-FFF2-40B4-BE49-F238E27FC236}">
                <a16:creationId xmlns:a16="http://schemas.microsoft.com/office/drawing/2014/main" id="{73CD38AE-9D08-4C9F-8102-E9FF74D5DEC3}"/>
              </a:ext>
            </a:extLst>
          </p:cNvPr>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9</a:t>
            </a:r>
          </a:p>
        </p:txBody>
      </p:sp>
      <p:cxnSp>
        <p:nvCxnSpPr>
          <p:cNvPr id="46103" name="AutoShape 22">
            <a:extLst>
              <a:ext uri="{FF2B5EF4-FFF2-40B4-BE49-F238E27FC236}">
                <a16:creationId xmlns:a16="http://schemas.microsoft.com/office/drawing/2014/main" id="{00885778-B7F4-478C-B5AE-75232D46501B}"/>
              </a:ext>
            </a:extLst>
          </p:cNvPr>
          <p:cNvCxnSpPr>
            <a:cxnSpLocks noChangeShapeType="1"/>
            <a:stCxn id="46101" idx="6"/>
            <a:endCxn id="46102" idx="2"/>
          </p:cNvCxnSpPr>
          <p:nvPr/>
        </p:nvCxnSpPr>
        <p:spPr bwMode="auto">
          <a:xfrm>
            <a:off x="4906963" y="40132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04" name="AutoShape 23">
            <a:extLst>
              <a:ext uri="{FF2B5EF4-FFF2-40B4-BE49-F238E27FC236}">
                <a16:creationId xmlns:a16="http://schemas.microsoft.com/office/drawing/2014/main" id="{D868ECB5-03EF-428F-8A49-9504CF917293}"/>
              </a:ext>
            </a:extLst>
          </p:cNvPr>
          <p:cNvCxnSpPr>
            <a:cxnSpLocks noChangeShapeType="1"/>
            <a:stCxn id="46084" idx="5"/>
            <a:endCxn id="46099"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6105" name="AutoShape 24">
            <a:extLst>
              <a:ext uri="{FF2B5EF4-FFF2-40B4-BE49-F238E27FC236}">
                <a16:creationId xmlns:a16="http://schemas.microsoft.com/office/drawing/2014/main" id="{4A00033E-E26B-4768-9A61-A2131C6F203F}"/>
              </a:ext>
            </a:extLst>
          </p:cNvPr>
          <p:cNvCxnSpPr>
            <a:cxnSpLocks noChangeShapeType="1"/>
            <a:stCxn id="46099" idx="7"/>
            <a:endCxn id="46086"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46106" name="AutoShape 25">
            <a:extLst>
              <a:ext uri="{FF2B5EF4-FFF2-40B4-BE49-F238E27FC236}">
                <a16:creationId xmlns:a16="http://schemas.microsoft.com/office/drawing/2014/main" id="{CCF5E29A-E25F-4055-B50E-B4B9D39B2A7E}"/>
              </a:ext>
            </a:extLst>
          </p:cNvPr>
          <p:cNvCxnSpPr>
            <a:cxnSpLocks noChangeShapeType="1"/>
            <a:stCxn id="46086" idx="5"/>
            <a:endCxn id="46101" idx="1"/>
          </p:cNvCxnSpPr>
          <p:nvPr/>
        </p:nvCxnSpPr>
        <p:spPr bwMode="auto">
          <a:xfrm>
            <a:off x="3795713" y="2890838"/>
            <a:ext cx="8890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07" name="AutoShape 26">
            <a:extLst>
              <a:ext uri="{FF2B5EF4-FFF2-40B4-BE49-F238E27FC236}">
                <a16:creationId xmlns:a16="http://schemas.microsoft.com/office/drawing/2014/main" id="{796B3EE1-7FBB-4AF9-8DC9-5723F8A2F3D9}"/>
              </a:ext>
            </a:extLst>
          </p:cNvPr>
          <p:cNvCxnSpPr>
            <a:cxnSpLocks noChangeShapeType="1"/>
            <a:stCxn id="46102" idx="1"/>
            <a:endCxn id="46092"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08" name="AutoShape 27">
            <a:extLst>
              <a:ext uri="{FF2B5EF4-FFF2-40B4-BE49-F238E27FC236}">
                <a16:creationId xmlns:a16="http://schemas.microsoft.com/office/drawing/2014/main" id="{0A7E8F80-82BB-463A-9A67-0393564AEA5B}"/>
              </a:ext>
            </a:extLst>
          </p:cNvPr>
          <p:cNvCxnSpPr>
            <a:cxnSpLocks noChangeShapeType="1"/>
            <a:stCxn id="46101" idx="7"/>
            <a:endCxn id="46092"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09" name="AutoShape 28">
            <a:extLst>
              <a:ext uri="{FF2B5EF4-FFF2-40B4-BE49-F238E27FC236}">
                <a16:creationId xmlns:a16="http://schemas.microsoft.com/office/drawing/2014/main" id="{861DC5DA-F585-46E9-AC16-702DB9A8B6CD}"/>
              </a:ext>
            </a:extLst>
          </p:cNvPr>
          <p:cNvCxnSpPr>
            <a:cxnSpLocks noChangeShapeType="1"/>
            <a:stCxn id="46091" idx="3"/>
            <a:endCxn id="46086"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110" name="Text Box 29">
            <a:extLst>
              <a:ext uri="{FF2B5EF4-FFF2-40B4-BE49-F238E27FC236}">
                <a16:creationId xmlns:a16="http://schemas.microsoft.com/office/drawing/2014/main" id="{5338BC97-DC56-4CBF-8C44-0CD90F8EB6AE}"/>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46111" name="Text Box 30">
            <a:extLst>
              <a:ext uri="{FF2B5EF4-FFF2-40B4-BE49-F238E27FC236}">
                <a16:creationId xmlns:a16="http://schemas.microsoft.com/office/drawing/2014/main" id="{8617F2B3-9770-4C6A-A223-99B5FC4777C9}"/>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46112" name="Text Box 31">
            <a:extLst>
              <a:ext uri="{FF2B5EF4-FFF2-40B4-BE49-F238E27FC236}">
                <a16:creationId xmlns:a16="http://schemas.microsoft.com/office/drawing/2014/main" id="{68BFA0C8-E6BB-4FB4-9C98-5C218C67CA65}"/>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46113" name="Text Box 32">
            <a:extLst>
              <a:ext uri="{FF2B5EF4-FFF2-40B4-BE49-F238E27FC236}">
                <a16:creationId xmlns:a16="http://schemas.microsoft.com/office/drawing/2014/main" id="{84BB2515-B34A-4F2D-945C-439E46C24792}"/>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46114" name="Text Box 33">
            <a:extLst>
              <a:ext uri="{FF2B5EF4-FFF2-40B4-BE49-F238E27FC236}">
                <a16:creationId xmlns:a16="http://schemas.microsoft.com/office/drawing/2014/main" id="{212B3095-21F2-44C5-919F-6FD1ECFEFA19}"/>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5 4 6  </a:t>
            </a:r>
          </a:p>
        </p:txBody>
      </p:sp>
      <p:sp>
        <p:nvSpPr>
          <p:cNvPr id="46115" name="Text Box 34">
            <a:extLst>
              <a:ext uri="{FF2B5EF4-FFF2-40B4-BE49-F238E27FC236}">
                <a16:creationId xmlns:a16="http://schemas.microsoft.com/office/drawing/2014/main" id="{FCEA329F-FFCB-4D31-A383-DA70555686C2}"/>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sp>
        <p:nvSpPr>
          <p:cNvPr id="46116" name="Text Box 35">
            <a:extLst>
              <a:ext uri="{FF2B5EF4-FFF2-40B4-BE49-F238E27FC236}">
                <a16:creationId xmlns:a16="http://schemas.microsoft.com/office/drawing/2014/main" id="{3FA3DF8C-8AAD-443E-AE4C-91B920C06983}"/>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6117" name="Text Box 36">
            <a:extLst>
              <a:ext uri="{FF2B5EF4-FFF2-40B4-BE49-F238E27FC236}">
                <a16:creationId xmlns:a16="http://schemas.microsoft.com/office/drawing/2014/main" id="{09463F70-B56F-4BAF-9878-8669DC477DFF}"/>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6118" name="Text Box 37">
            <a:extLst>
              <a:ext uri="{FF2B5EF4-FFF2-40B4-BE49-F238E27FC236}">
                <a16:creationId xmlns:a16="http://schemas.microsoft.com/office/drawing/2014/main" id="{510CC58D-96A9-498C-808B-D2AE2D04BBD1}"/>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6119" name="Text Box 38">
            <a:extLst>
              <a:ext uri="{FF2B5EF4-FFF2-40B4-BE49-F238E27FC236}">
                <a16:creationId xmlns:a16="http://schemas.microsoft.com/office/drawing/2014/main" id="{DDF9AE83-DBC2-49AB-87CE-F956D9BC2C34}"/>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46120" name="Text Box 39">
            <a:extLst>
              <a:ext uri="{FF2B5EF4-FFF2-40B4-BE49-F238E27FC236}">
                <a16:creationId xmlns:a16="http://schemas.microsoft.com/office/drawing/2014/main" id="{19740BE4-6A5F-49EB-8690-DAC03574E99C}"/>
              </a:ext>
            </a:extLst>
          </p:cNvPr>
          <p:cNvSpPr txBox="1">
            <a:spLocks noChangeArrowheads="1"/>
          </p:cNvSpPr>
          <p:nvPr/>
        </p:nvSpPr>
        <p:spPr bwMode="auto">
          <a:xfrm>
            <a:off x="4613275"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cxnSp>
        <p:nvCxnSpPr>
          <p:cNvPr id="377896" name="AutoShape 40">
            <a:extLst>
              <a:ext uri="{FF2B5EF4-FFF2-40B4-BE49-F238E27FC236}">
                <a16:creationId xmlns:a16="http://schemas.microsoft.com/office/drawing/2014/main" id="{99984CE2-EDDC-43E3-9028-07EC21F00E32}"/>
              </a:ext>
            </a:extLst>
          </p:cNvPr>
          <p:cNvCxnSpPr>
            <a:cxnSpLocks noChangeShapeType="1"/>
            <a:stCxn id="46086" idx="5"/>
            <a:endCxn id="46101" idx="1"/>
          </p:cNvCxnSpPr>
          <p:nvPr/>
        </p:nvCxnSpPr>
        <p:spPr bwMode="auto">
          <a:xfrm>
            <a:off x="3795713" y="2890838"/>
            <a:ext cx="889000" cy="1023937"/>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7896"/>
                                        </p:tgtEl>
                                        <p:attrNameLst>
                                          <p:attrName>style.visibility</p:attrName>
                                        </p:attrNameLst>
                                      </p:cBhvr>
                                      <p:to>
                                        <p:strVal val="visible"/>
                                      </p:to>
                                    </p:set>
                                    <p:animEffect transition="in" filter="wipe(left)">
                                      <p:cBhvr>
                                        <p:cTn id="7" dur="500"/>
                                        <p:tgtEl>
                                          <p:spTgt spid="37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2">
            <a:extLst>
              <a:ext uri="{FF2B5EF4-FFF2-40B4-BE49-F238E27FC236}">
                <a16:creationId xmlns:a16="http://schemas.microsoft.com/office/drawing/2014/main" id="{2EC88B12-872A-4451-9159-082F6E83790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58D8BDF9-58FE-4532-91B6-1C92CC797662}" type="slidenum">
              <a:rPr lang="en-US" altLang="en-US" b="0"/>
              <a:pPr/>
              <a:t>42</a:t>
            </a:fld>
            <a:endParaRPr lang="en-US" altLang="en-US" sz="1400" b="0"/>
          </a:p>
        </p:txBody>
      </p:sp>
      <p:sp>
        <p:nvSpPr>
          <p:cNvPr id="47107" name="Rectangle 2">
            <a:extLst>
              <a:ext uri="{FF2B5EF4-FFF2-40B4-BE49-F238E27FC236}">
                <a16:creationId xmlns:a16="http://schemas.microsoft.com/office/drawing/2014/main" id="{90AABEF0-7C3F-413A-9B1C-8EBFBC9EDF72}"/>
              </a:ext>
            </a:extLst>
          </p:cNvPr>
          <p:cNvSpPr>
            <a:spLocks noGrp="1" noChangeArrowheads="1"/>
          </p:cNvSpPr>
          <p:nvPr>
            <p:ph type="title"/>
          </p:nvPr>
        </p:nvSpPr>
        <p:spPr/>
        <p:txBody>
          <a:bodyPr/>
          <a:lstStyle/>
          <a:p>
            <a:r>
              <a:rPr lang="en-US" altLang="en-US"/>
              <a:t>Breadth First Search</a:t>
            </a:r>
          </a:p>
        </p:txBody>
      </p:sp>
      <p:sp>
        <p:nvSpPr>
          <p:cNvPr id="47108" name="Oval 3">
            <a:extLst>
              <a:ext uri="{FF2B5EF4-FFF2-40B4-BE49-F238E27FC236}">
                <a16:creationId xmlns:a16="http://schemas.microsoft.com/office/drawing/2014/main" id="{D6E8C8C0-DF0B-4584-9343-72A73EDC75FC}"/>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47109" name="Oval 4">
            <a:extLst>
              <a:ext uri="{FF2B5EF4-FFF2-40B4-BE49-F238E27FC236}">
                <a16:creationId xmlns:a16="http://schemas.microsoft.com/office/drawing/2014/main" id="{D90DECB8-125E-461B-92B6-9934A54195F5}"/>
              </a:ext>
            </a:extLst>
          </p:cNvPr>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47110" name="Oval 5">
            <a:extLst>
              <a:ext uri="{FF2B5EF4-FFF2-40B4-BE49-F238E27FC236}">
                <a16:creationId xmlns:a16="http://schemas.microsoft.com/office/drawing/2014/main" id="{B079B0E0-BC20-43C1-8831-4FE647857CC2}"/>
              </a:ext>
            </a:extLst>
          </p:cNvPr>
          <p:cNvSpPr>
            <a:spLocks noChangeAspect="1" noChangeArrowheads="1"/>
          </p:cNvSpPr>
          <p:nvPr/>
        </p:nvSpPr>
        <p:spPr bwMode="auto">
          <a:xfrm>
            <a:off x="3581400" y="2668588"/>
            <a:ext cx="250825" cy="250825"/>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47111" name="AutoShape 6">
            <a:extLst>
              <a:ext uri="{FF2B5EF4-FFF2-40B4-BE49-F238E27FC236}">
                <a16:creationId xmlns:a16="http://schemas.microsoft.com/office/drawing/2014/main" id="{F9CDCC9C-570A-4F1E-9F18-C27C884FB1E5}"/>
              </a:ext>
            </a:extLst>
          </p:cNvPr>
          <p:cNvCxnSpPr>
            <a:cxnSpLocks noChangeShapeType="1"/>
            <a:stCxn id="47108" idx="7"/>
            <a:endCxn id="47109"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7112" name="AutoShape 7">
            <a:extLst>
              <a:ext uri="{FF2B5EF4-FFF2-40B4-BE49-F238E27FC236}">
                <a16:creationId xmlns:a16="http://schemas.microsoft.com/office/drawing/2014/main" id="{A2EC4D14-487E-40F5-88AF-46831DE7261C}"/>
              </a:ext>
            </a:extLst>
          </p:cNvPr>
          <p:cNvCxnSpPr>
            <a:cxnSpLocks noChangeShapeType="1"/>
            <a:stCxn id="47108" idx="6"/>
            <a:endCxn id="47110"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7113" name="AutoShape 8">
            <a:extLst>
              <a:ext uri="{FF2B5EF4-FFF2-40B4-BE49-F238E27FC236}">
                <a16:creationId xmlns:a16="http://schemas.microsoft.com/office/drawing/2014/main" id="{82BC53C5-4E41-475E-884C-DDD7C270933A}"/>
              </a:ext>
            </a:extLst>
          </p:cNvPr>
          <p:cNvCxnSpPr>
            <a:cxnSpLocks noChangeShapeType="1"/>
            <a:stCxn id="47109" idx="6"/>
            <a:endCxn id="47115"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7114" name="AutoShape 9">
            <a:extLst>
              <a:ext uri="{FF2B5EF4-FFF2-40B4-BE49-F238E27FC236}">
                <a16:creationId xmlns:a16="http://schemas.microsoft.com/office/drawing/2014/main" id="{64027409-92C1-4636-8E2A-C60821587347}"/>
              </a:ext>
            </a:extLst>
          </p:cNvPr>
          <p:cNvCxnSpPr>
            <a:cxnSpLocks noChangeShapeType="1"/>
            <a:stCxn id="47109" idx="5"/>
            <a:endCxn id="47110"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47115" name="Oval 10">
            <a:extLst>
              <a:ext uri="{FF2B5EF4-FFF2-40B4-BE49-F238E27FC236}">
                <a16:creationId xmlns:a16="http://schemas.microsoft.com/office/drawing/2014/main" id="{D8869727-0502-4511-9A4F-80FB374112B8}"/>
              </a:ext>
            </a:extLst>
          </p:cNvPr>
          <p:cNvSpPr>
            <a:spLocks noChangeAspect="1" noChangeArrowheads="1"/>
          </p:cNvSpPr>
          <p:nvPr/>
        </p:nvSpPr>
        <p:spPr bwMode="auto">
          <a:xfrm>
            <a:off x="4648200" y="13716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47116" name="Oval 11">
            <a:extLst>
              <a:ext uri="{FF2B5EF4-FFF2-40B4-BE49-F238E27FC236}">
                <a16:creationId xmlns:a16="http://schemas.microsoft.com/office/drawing/2014/main" id="{B1FB52E7-CB23-41B5-8EA5-261DFC75379D}"/>
              </a:ext>
            </a:extLst>
          </p:cNvPr>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7</a:t>
            </a:r>
          </a:p>
        </p:txBody>
      </p:sp>
      <p:cxnSp>
        <p:nvCxnSpPr>
          <p:cNvPr id="47117" name="AutoShape 12">
            <a:extLst>
              <a:ext uri="{FF2B5EF4-FFF2-40B4-BE49-F238E27FC236}">
                <a16:creationId xmlns:a16="http://schemas.microsoft.com/office/drawing/2014/main" id="{24CABD3D-E7BA-4EAA-94AC-A50F943B959A}"/>
              </a:ext>
            </a:extLst>
          </p:cNvPr>
          <p:cNvCxnSpPr>
            <a:cxnSpLocks noChangeShapeType="1"/>
            <a:stCxn id="47120" idx="3"/>
            <a:endCxn id="47116"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7118" name="AutoShape 13">
            <a:extLst>
              <a:ext uri="{FF2B5EF4-FFF2-40B4-BE49-F238E27FC236}">
                <a16:creationId xmlns:a16="http://schemas.microsoft.com/office/drawing/2014/main" id="{37DCA3A8-11BC-457C-9EAF-772A449ACB07}"/>
              </a:ext>
            </a:extLst>
          </p:cNvPr>
          <p:cNvCxnSpPr>
            <a:cxnSpLocks noChangeShapeType="1"/>
            <a:stCxn id="47116" idx="2"/>
            <a:endCxn id="47110" idx="6"/>
          </p:cNvCxnSpPr>
          <p:nvPr/>
        </p:nvCxnSpPr>
        <p:spPr bwMode="auto">
          <a:xfrm flipH="1">
            <a:off x="3840163" y="2794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19" name="AutoShape 14">
            <a:extLst>
              <a:ext uri="{FF2B5EF4-FFF2-40B4-BE49-F238E27FC236}">
                <a16:creationId xmlns:a16="http://schemas.microsoft.com/office/drawing/2014/main" id="{34C06897-8F8D-44FB-991A-658008A0C5F1}"/>
              </a:ext>
            </a:extLst>
          </p:cNvPr>
          <p:cNvCxnSpPr>
            <a:cxnSpLocks noChangeShapeType="1"/>
            <a:stCxn id="47126" idx="0"/>
            <a:endCxn id="47120"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120" name="Oval 15">
            <a:extLst>
              <a:ext uri="{FF2B5EF4-FFF2-40B4-BE49-F238E27FC236}">
                <a16:creationId xmlns:a16="http://schemas.microsoft.com/office/drawing/2014/main" id="{8D215543-89BE-4974-9D24-7B53CDD0CB4A}"/>
              </a:ext>
            </a:extLst>
          </p:cNvPr>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8</a:t>
            </a:r>
          </a:p>
        </p:txBody>
      </p:sp>
      <p:cxnSp>
        <p:nvCxnSpPr>
          <p:cNvPr id="47121" name="AutoShape 16">
            <a:extLst>
              <a:ext uri="{FF2B5EF4-FFF2-40B4-BE49-F238E27FC236}">
                <a16:creationId xmlns:a16="http://schemas.microsoft.com/office/drawing/2014/main" id="{F3E696F4-A4D3-434F-894E-5933F9530261}"/>
              </a:ext>
            </a:extLst>
          </p:cNvPr>
          <p:cNvCxnSpPr>
            <a:cxnSpLocks noChangeShapeType="1"/>
            <a:stCxn id="47115" idx="6"/>
            <a:endCxn id="47120" idx="2"/>
          </p:cNvCxnSpPr>
          <p:nvPr/>
        </p:nvCxnSpPr>
        <p:spPr bwMode="auto">
          <a:xfrm>
            <a:off x="4906963" y="14986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22" name="AutoShape 17">
            <a:extLst>
              <a:ext uri="{FF2B5EF4-FFF2-40B4-BE49-F238E27FC236}">
                <a16:creationId xmlns:a16="http://schemas.microsoft.com/office/drawing/2014/main" id="{8B3B778A-2EF7-4844-B34B-137FD05C3E71}"/>
              </a:ext>
            </a:extLst>
          </p:cNvPr>
          <p:cNvCxnSpPr>
            <a:cxnSpLocks noChangeShapeType="1"/>
            <a:stCxn id="47115" idx="5"/>
            <a:endCxn id="47116" idx="1"/>
          </p:cNvCxnSpPr>
          <p:nvPr/>
        </p:nvCxnSpPr>
        <p:spPr bwMode="auto">
          <a:xfrm>
            <a:off x="4862513" y="1595438"/>
            <a:ext cx="1193800"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47123" name="Oval 18">
            <a:extLst>
              <a:ext uri="{FF2B5EF4-FFF2-40B4-BE49-F238E27FC236}">
                <a16:creationId xmlns:a16="http://schemas.microsoft.com/office/drawing/2014/main" id="{3870700E-4493-48D8-A74E-93AE8EB61115}"/>
              </a:ext>
            </a:extLst>
          </p:cNvPr>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47124" name="AutoShape 19">
            <a:extLst>
              <a:ext uri="{FF2B5EF4-FFF2-40B4-BE49-F238E27FC236}">
                <a16:creationId xmlns:a16="http://schemas.microsoft.com/office/drawing/2014/main" id="{8B7E5D71-4CEF-45FF-8C87-F2F7716EA76E}"/>
              </a:ext>
            </a:extLst>
          </p:cNvPr>
          <p:cNvCxnSpPr>
            <a:cxnSpLocks noChangeShapeType="1"/>
            <a:stCxn id="47123" idx="6"/>
            <a:endCxn id="47125" idx="2"/>
          </p:cNvCxnSpPr>
          <p:nvPr/>
        </p:nvCxnSpPr>
        <p:spPr bwMode="auto">
          <a:xfrm>
            <a:off x="2547938" y="40132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47125" name="Oval 20">
            <a:extLst>
              <a:ext uri="{FF2B5EF4-FFF2-40B4-BE49-F238E27FC236}">
                <a16:creationId xmlns:a16="http://schemas.microsoft.com/office/drawing/2014/main" id="{3F0AFA39-1BBA-4568-B421-63D4786B0285}"/>
              </a:ext>
            </a:extLst>
          </p:cNvPr>
          <p:cNvSpPr>
            <a:spLocks noChangeAspect="1" noChangeArrowheads="1"/>
          </p:cNvSpPr>
          <p:nvPr/>
        </p:nvSpPr>
        <p:spPr bwMode="auto">
          <a:xfrm>
            <a:off x="4648200" y="38862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6</a:t>
            </a:r>
          </a:p>
        </p:txBody>
      </p:sp>
      <p:sp>
        <p:nvSpPr>
          <p:cNvPr id="47126" name="Oval 21">
            <a:extLst>
              <a:ext uri="{FF2B5EF4-FFF2-40B4-BE49-F238E27FC236}">
                <a16:creationId xmlns:a16="http://schemas.microsoft.com/office/drawing/2014/main" id="{22B839F5-12FF-400C-9ED8-4226F334B115}"/>
              </a:ext>
            </a:extLst>
          </p:cNvPr>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9</a:t>
            </a:r>
          </a:p>
        </p:txBody>
      </p:sp>
      <p:cxnSp>
        <p:nvCxnSpPr>
          <p:cNvPr id="47127" name="AutoShape 22">
            <a:extLst>
              <a:ext uri="{FF2B5EF4-FFF2-40B4-BE49-F238E27FC236}">
                <a16:creationId xmlns:a16="http://schemas.microsoft.com/office/drawing/2014/main" id="{182B667C-0447-410C-B51A-49260F998770}"/>
              </a:ext>
            </a:extLst>
          </p:cNvPr>
          <p:cNvCxnSpPr>
            <a:cxnSpLocks noChangeShapeType="1"/>
            <a:stCxn id="47125" idx="6"/>
            <a:endCxn id="47126" idx="2"/>
          </p:cNvCxnSpPr>
          <p:nvPr/>
        </p:nvCxnSpPr>
        <p:spPr bwMode="auto">
          <a:xfrm>
            <a:off x="4906963" y="40132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28" name="AutoShape 23">
            <a:extLst>
              <a:ext uri="{FF2B5EF4-FFF2-40B4-BE49-F238E27FC236}">
                <a16:creationId xmlns:a16="http://schemas.microsoft.com/office/drawing/2014/main" id="{F8585E3D-8CB4-447B-B730-6C5833E1CD2C}"/>
              </a:ext>
            </a:extLst>
          </p:cNvPr>
          <p:cNvCxnSpPr>
            <a:cxnSpLocks noChangeShapeType="1"/>
            <a:stCxn id="47108" idx="5"/>
            <a:endCxn id="47123"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7129" name="AutoShape 24">
            <a:extLst>
              <a:ext uri="{FF2B5EF4-FFF2-40B4-BE49-F238E27FC236}">
                <a16:creationId xmlns:a16="http://schemas.microsoft.com/office/drawing/2014/main" id="{E600077A-F299-44D3-8F48-D89D27A19219}"/>
              </a:ext>
            </a:extLst>
          </p:cNvPr>
          <p:cNvCxnSpPr>
            <a:cxnSpLocks noChangeShapeType="1"/>
            <a:stCxn id="47123" idx="7"/>
            <a:endCxn id="47110"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47130" name="AutoShape 26">
            <a:extLst>
              <a:ext uri="{FF2B5EF4-FFF2-40B4-BE49-F238E27FC236}">
                <a16:creationId xmlns:a16="http://schemas.microsoft.com/office/drawing/2014/main" id="{B02B794B-0369-4572-A3E0-4E542CEB5C75}"/>
              </a:ext>
            </a:extLst>
          </p:cNvPr>
          <p:cNvCxnSpPr>
            <a:cxnSpLocks noChangeShapeType="1"/>
            <a:stCxn id="47126" idx="1"/>
            <a:endCxn id="47116"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31" name="AutoShape 27">
            <a:extLst>
              <a:ext uri="{FF2B5EF4-FFF2-40B4-BE49-F238E27FC236}">
                <a16:creationId xmlns:a16="http://schemas.microsoft.com/office/drawing/2014/main" id="{95C4EA86-59A7-43E8-AE28-820493F1D9DC}"/>
              </a:ext>
            </a:extLst>
          </p:cNvPr>
          <p:cNvCxnSpPr>
            <a:cxnSpLocks noChangeShapeType="1"/>
            <a:stCxn id="47125" idx="7"/>
            <a:endCxn id="47116"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32" name="AutoShape 28">
            <a:extLst>
              <a:ext uri="{FF2B5EF4-FFF2-40B4-BE49-F238E27FC236}">
                <a16:creationId xmlns:a16="http://schemas.microsoft.com/office/drawing/2014/main" id="{832AFA97-DE48-4D58-9D8E-2E0F5C69D699}"/>
              </a:ext>
            </a:extLst>
          </p:cNvPr>
          <p:cNvCxnSpPr>
            <a:cxnSpLocks noChangeShapeType="1"/>
            <a:stCxn id="47115" idx="3"/>
            <a:endCxn id="47110"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133" name="Text Box 29">
            <a:extLst>
              <a:ext uri="{FF2B5EF4-FFF2-40B4-BE49-F238E27FC236}">
                <a16:creationId xmlns:a16="http://schemas.microsoft.com/office/drawing/2014/main" id="{7F4B8CA5-44C6-43CF-9137-8A10D65104C6}"/>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47134" name="Text Box 30">
            <a:extLst>
              <a:ext uri="{FF2B5EF4-FFF2-40B4-BE49-F238E27FC236}">
                <a16:creationId xmlns:a16="http://schemas.microsoft.com/office/drawing/2014/main" id="{4085A092-BF09-47B7-9BBA-BA18923E3C66}"/>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47135" name="Text Box 31">
            <a:extLst>
              <a:ext uri="{FF2B5EF4-FFF2-40B4-BE49-F238E27FC236}">
                <a16:creationId xmlns:a16="http://schemas.microsoft.com/office/drawing/2014/main" id="{1067BB8A-F971-4681-B7EB-2C4940712233}"/>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47136" name="Text Box 32">
            <a:extLst>
              <a:ext uri="{FF2B5EF4-FFF2-40B4-BE49-F238E27FC236}">
                <a16:creationId xmlns:a16="http://schemas.microsoft.com/office/drawing/2014/main" id="{5868C80C-7820-41B0-AA5D-261B413AB4BA}"/>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47137" name="Text Box 33">
            <a:extLst>
              <a:ext uri="{FF2B5EF4-FFF2-40B4-BE49-F238E27FC236}">
                <a16:creationId xmlns:a16="http://schemas.microsoft.com/office/drawing/2014/main" id="{774157D2-0034-47E1-8CCA-9784C1118673}"/>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5 4 6  </a:t>
            </a:r>
          </a:p>
        </p:txBody>
      </p:sp>
      <p:sp>
        <p:nvSpPr>
          <p:cNvPr id="47138" name="Text Box 34">
            <a:extLst>
              <a:ext uri="{FF2B5EF4-FFF2-40B4-BE49-F238E27FC236}">
                <a16:creationId xmlns:a16="http://schemas.microsoft.com/office/drawing/2014/main" id="{FBA11693-C4E4-40B6-BA81-4FF1626B291A}"/>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sp>
        <p:nvSpPr>
          <p:cNvPr id="47139" name="Text Box 35">
            <a:extLst>
              <a:ext uri="{FF2B5EF4-FFF2-40B4-BE49-F238E27FC236}">
                <a16:creationId xmlns:a16="http://schemas.microsoft.com/office/drawing/2014/main" id="{51241189-E49D-4667-B541-602EFE58ED58}"/>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7140" name="Text Box 36">
            <a:extLst>
              <a:ext uri="{FF2B5EF4-FFF2-40B4-BE49-F238E27FC236}">
                <a16:creationId xmlns:a16="http://schemas.microsoft.com/office/drawing/2014/main" id="{2CB964B8-0C49-4D00-B727-3248AF6CADF8}"/>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7141" name="Text Box 37">
            <a:extLst>
              <a:ext uri="{FF2B5EF4-FFF2-40B4-BE49-F238E27FC236}">
                <a16:creationId xmlns:a16="http://schemas.microsoft.com/office/drawing/2014/main" id="{7D797733-65B9-429D-B550-29428D9FE675}"/>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7142" name="Text Box 38">
            <a:extLst>
              <a:ext uri="{FF2B5EF4-FFF2-40B4-BE49-F238E27FC236}">
                <a16:creationId xmlns:a16="http://schemas.microsoft.com/office/drawing/2014/main" id="{6E552A15-9C7A-4E1C-B25B-6602A66A2235}"/>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47143" name="Text Box 39">
            <a:extLst>
              <a:ext uri="{FF2B5EF4-FFF2-40B4-BE49-F238E27FC236}">
                <a16:creationId xmlns:a16="http://schemas.microsoft.com/office/drawing/2014/main" id="{B1EC651B-398D-4203-A7AF-28EF2C4876F2}"/>
              </a:ext>
            </a:extLst>
          </p:cNvPr>
          <p:cNvSpPr txBox="1">
            <a:spLocks noChangeArrowheads="1"/>
          </p:cNvSpPr>
          <p:nvPr/>
        </p:nvSpPr>
        <p:spPr bwMode="auto">
          <a:xfrm>
            <a:off x="4613275"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cxnSp>
        <p:nvCxnSpPr>
          <p:cNvPr id="47144" name="AutoShape 41">
            <a:extLst>
              <a:ext uri="{FF2B5EF4-FFF2-40B4-BE49-F238E27FC236}">
                <a16:creationId xmlns:a16="http://schemas.microsoft.com/office/drawing/2014/main" id="{835520A8-3184-4D8D-8B18-DC2A51D04406}"/>
              </a:ext>
            </a:extLst>
          </p:cNvPr>
          <p:cNvCxnSpPr>
            <a:cxnSpLocks noChangeShapeType="1"/>
          </p:cNvCxnSpPr>
          <p:nvPr/>
        </p:nvCxnSpPr>
        <p:spPr bwMode="auto">
          <a:xfrm>
            <a:off x="3795713" y="2890838"/>
            <a:ext cx="889000" cy="1023937"/>
          </a:xfrm>
          <a:prstGeom prst="straightConnector1">
            <a:avLst/>
          </a:prstGeom>
          <a:noFill/>
          <a:ln w="19050">
            <a:solidFill>
              <a:srgbClr val="006600"/>
            </a:solidFill>
            <a:prstDash val="sysDot"/>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2">
            <a:extLst>
              <a:ext uri="{FF2B5EF4-FFF2-40B4-BE49-F238E27FC236}">
                <a16:creationId xmlns:a16="http://schemas.microsoft.com/office/drawing/2014/main" id="{FE3D2626-54FD-452E-99B2-A84CB6A4412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97602D92-6E30-4A51-97FD-BFE86ABF69A5}" type="slidenum">
              <a:rPr lang="en-US" altLang="en-US" b="0"/>
              <a:pPr/>
              <a:t>43</a:t>
            </a:fld>
            <a:endParaRPr lang="en-US" altLang="en-US" sz="1400" b="0"/>
          </a:p>
        </p:txBody>
      </p:sp>
      <p:sp>
        <p:nvSpPr>
          <p:cNvPr id="48131" name="Rectangle 2">
            <a:extLst>
              <a:ext uri="{FF2B5EF4-FFF2-40B4-BE49-F238E27FC236}">
                <a16:creationId xmlns:a16="http://schemas.microsoft.com/office/drawing/2014/main" id="{E252047C-9C45-41F2-91FC-847972AAB0E1}"/>
              </a:ext>
            </a:extLst>
          </p:cNvPr>
          <p:cNvSpPr>
            <a:spLocks noGrp="1" noChangeArrowheads="1"/>
          </p:cNvSpPr>
          <p:nvPr>
            <p:ph type="title"/>
          </p:nvPr>
        </p:nvSpPr>
        <p:spPr/>
        <p:txBody>
          <a:bodyPr/>
          <a:lstStyle/>
          <a:p>
            <a:r>
              <a:rPr lang="en-US" altLang="en-US"/>
              <a:t>Breadth First Search</a:t>
            </a:r>
          </a:p>
        </p:txBody>
      </p:sp>
      <p:sp>
        <p:nvSpPr>
          <p:cNvPr id="48132" name="Oval 3">
            <a:extLst>
              <a:ext uri="{FF2B5EF4-FFF2-40B4-BE49-F238E27FC236}">
                <a16:creationId xmlns:a16="http://schemas.microsoft.com/office/drawing/2014/main" id="{52214653-3A47-4678-9EC2-BCFE948E34C0}"/>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48133" name="Oval 4">
            <a:extLst>
              <a:ext uri="{FF2B5EF4-FFF2-40B4-BE49-F238E27FC236}">
                <a16:creationId xmlns:a16="http://schemas.microsoft.com/office/drawing/2014/main" id="{45A8B69B-779C-4AB3-9D96-281875B8F7A0}"/>
              </a:ext>
            </a:extLst>
          </p:cNvPr>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48134" name="Oval 5">
            <a:extLst>
              <a:ext uri="{FF2B5EF4-FFF2-40B4-BE49-F238E27FC236}">
                <a16:creationId xmlns:a16="http://schemas.microsoft.com/office/drawing/2014/main" id="{09745E11-1ABF-4A61-8BEA-B40B22A30FDC}"/>
              </a:ext>
            </a:extLst>
          </p:cNvPr>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48135" name="AutoShape 6">
            <a:extLst>
              <a:ext uri="{FF2B5EF4-FFF2-40B4-BE49-F238E27FC236}">
                <a16:creationId xmlns:a16="http://schemas.microsoft.com/office/drawing/2014/main" id="{F1228F04-EBF0-4C86-BD8E-F24718FC4B20}"/>
              </a:ext>
            </a:extLst>
          </p:cNvPr>
          <p:cNvCxnSpPr>
            <a:cxnSpLocks noChangeShapeType="1"/>
            <a:stCxn id="48132" idx="7"/>
            <a:endCxn id="48133"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8136" name="AutoShape 7">
            <a:extLst>
              <a:ext uri="{FF2B5EF4-FFF2-40B4-BE49-F238E27FC236}">
                <a16:creationId xmlns:a16="http://schemas.microsoft.com/office/drawing/2014/main" id="{26A4E65C-6969-4B9F-A898-D2D6ED4C1036}"/>
              </a:ext>
            </a:extLst>
          </p:cNvPr>
          <p:cNvCxnSpPr>
            <a:cxnSpLocks noChangeShapeType="1"/>
            <a:stCxn id="48132" idx="6"/>
            <a:endCxn id="48134"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8137" name="AutoShape 8">
            <a:extLst>
              <a:ext uri="{FF2B5EF4-FFF2-40B4-BE49-F238E27FC236}">
                <a16:creationId xmlns:a16="http://schemas.microsoft.com/office/drawing/2014/main" id="{25CC0B56-9F28-476A-BD78-C378655D9958}"/>
              </a:ext>
            </a:extLst>
          </p:cNvPr>
          <p:cNvCxnSpPr>
            <a:cxnSpLocks noChangeShapeType="1"/>
            <a:stCxn id="48133" idx="6"/>
            <a:endCxn id="48139"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8138" name="AutoShape 9">
            <a:extLst>
              <a:ext uri="{FF2B5EF4-FFF2-40B4-BE49-F238E27FC236}">
                <a16:creationId xmlns:a16="http://schemas.microsoft.com/office/drawing/2014/main" id="{85615DEB-6735-45B8-9C8B-6E2664B32775}"/>
              </a:ext>
            </a:extLst>
          </p:cNvPr>
          <p:cNvCxnSpPr>
            <a:cxnSpLocks noChangeShapeType="1"/>
            <a:stCxn id="48133" idx="5"/>
            <a:endCxn id="48134"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48139" name="Oval 10">
            <a:extLst>
              <a:ext uri="{FF2B5EF4-FFF2-40B4-BE49-F238E27FC236}">
                <a16:creationId xmlns:a16="http://schemas.microsoft.com/office/drawing/2014/main" id="{92B977A1-BF87-48F7-B5CF-BC1E9E421DC5}"/>
              </a:ext>
            </a:extLst>
          </p:cNvPr>
          <p:cNvSpPr>
            <a:spLocks noChangeAspect="1" noChangeArrowheads="1"/>
          </p:cNvSpPr>
          <p:nvPr/>
        </p:nvSpPr>
        <p:spPr bwMode="auto">
          <a:xfrm>
            <a:off x="4648200" y="1371600"/>
            <a:ext cx="250825" cy="252413"/>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48140" name="Oval 11">
            <a:extLst>
              <a:ext uri="{FF2B5EF4-FFF2-40B4-BE49-F238E27FC236}">
                <a16:creationId xmlns:a16="http://schemas.microsoft.com/office/drawing/2014/main" id="{230D8249-0288-4A67-ACC2-712ECA56F5D8}"/>
              </a:ext>
            </a:extLst>
          </p:cNvPr>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7</a:t>
            </a:r>
          </a:p>
        </p:txBody>
      </p:sp>
      <p:cxnSp>
        <p:nvCxnSpPr>
          <p:cNvPr id="48141" name="AutoShape 12">
            <a:extLst>
              <a:ext uri="{FF2B5EF4-FFF2-40B4-BE49-F238E27FC236}">
                <a16:creationId xmlns:a16="http://schemas.microsoft.com/office/drawing/2014/main" id="{A08A5080-DB6F-460C-A19F-FD496D7F89B3}"/>
              </a:ext>
            </a:extLst>
          </p:cNvPr>
          <p:cNvCxnSpPr>
            <a:cxnSpLocks noChangeShapeType="1"/>
            <a:stCxn id="48144" idx="3"/>
            <a:endCxn id="48140"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8142" name="AutoShape 13">
            <a:extLst>
              <a:ext uri="{FF2B5EF4-FFF2-40B4-BE49-F238E27FC236}">
                <a16:creationId xmlns:a16="http://schemas.microsoft.com/office/drawing/2014/main" id="{4ACC8F47-CF1D-499E-95D2-7BF0F44A6A67}"/>
              </a:ext>
            </a:extLst>
          </p:cNvPr>
          <p:cNvCxnSpPr>
            <a:cxnSpLocks noChangeShapeType="1"/>
            <a:stCxn id="48140" idx="2"/>
            <a:endCxn id="48134" idx="6"/>
          </p:cNvCxnSpPr>
          <p:nvPr/>
        </p:nvCxnSpPr>
        <p:spPr bwMode="auto">
          <a:xfrm flipH="1">
            <a:off x="3840163" y="2794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43" name="AutoShape 14">
            <a:extLst>
              <a:ext uri="{FF2B5EF4-FFF2-40B4-BE49-F238E27FC236}">
                <a16:creationId xmlns:a16="http://schemas.microsoft.com/office/drawing/2014/main" id="{BD8A3912-6D24-45EC-920D-B39E16DFF3C5}"/>
              </a:ext>
            </a:extLst>
          </p:cNvPr>
          <p:cNvCxnSpPr>
            <a:cxnSpLocks noChangeShapeType="1"/>
            <a:stCxn id="48150" idx="0"/>
            <a:endCxn id="48144"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8144" name="Oval 15">
            <a:extLst>
              <a:ext uri="{FF2B5EF4-FFF2-40B4-BE49-F238E27FC236}">
                <a16:creationId xmlns:a16="http://schemas.microsoft.com/office/drawing/2014/main" id="{71262D37-0366-43F8-B337-2F2F22DAAA26}"/>
              </a:ext>
            </a:extLst>
          </p:cNvPr>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8</a:t>
            </a:r>
          </a:p>
        </p:txBody>
      </p:sp>
      <p:cxnSp>
        <p:nvCxnSpPr>
          <p:cNvPr id="48145" name="AutoShape 16">
            <a:extLst>
              <a:ext uri="{FF2B5EF4-FFF2-40B4-BE49-F238E27FC236}">
                <a16:creationId xmlns:a16="http://schemas.microsoft.com/office/drawing/2014/main" id="{1D132BA1-77CF-4F80-93A2-868F37E5E6A8}"/>
              </a:ext>
            </a:extLst>
          </p:cNvPr>
          <p:cNvCxnSpPr>
            <a:cxnSpLocks noChangeShapeType="1"/>
            <a:stCxn id="48139" idx="6"/>
            <a:endCxn id="48144" idx="2"/>
          </p:cNvCxnSpPr>
          <p:nvPr/>
        </p:nvCxnSpPr>
        <p:spPr bwMode="auto">
          <a:xfrm>
            <a:off x="4906963" y="14986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46" name="AutoShape 17">
            <a:extLst>
              <a:ext uri="{FF2B5EF4-FFF2-40B4-BE49-F238E27FC236}">
                <a16:creationId xmlns:a16="http://schemas.microsoft.com/office/drawing/2014/main" id="{97133A9B-ACA4-406D-A95E-83CBF5EFB0B4}"/>
              </a:ext>
            </a:extLst>
          </p:cNvPr>
          <p:cNvCxnSpPr>
            <a:cxnSpLocks noChangeShapeType="1"/>
            <a:stCxn id="48139" idx="5"/>
            <a:endCxn id="48140" idx="1"/>
          </p:cNvCxnSpPr>
          <p:nvPr/>
        </p:nvCxnSpPr>
        <p:spPr bwMode="auto">
          <a:xfrm>
            <a:off x="4862513" y="1595438"/>
            <a:ext cx="1193800"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48147" name="Oval 18">
            <a:extLst>
              <a:ext uri="{FF2B5EF4-FFF2-40B4-BE49-F238E27FC236}">
                <a16:creationId xmlns:a16="http://schemas.microsoft.com/office/drawing/2014/main" id="{57FC41F9-1DC9-41B2-A9A8-FC8BE4498057}"/>
              </a:ext>
            </a:extLst>
          </p:cNvPr>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48148" name="AutoShape 19">
            <a:extLst>
              <a:ext uri="{FF2B5EF4-FFF2-40B4-BE49-F238E27FC236}">
                <a16:creationId xmlns:a16="http://schemas.microsoft.com/office/drawing/2014/main" id="{DC57617D-D811-4853-9C83-29230AB22C73}"/>
              </a:ext>
            </a:extLst>
          </p:cNvPr>
          <p:cNvCxnSpPr>
            <a:cxnSpLocks noChangeShapeType="1"/>
            <a:stCxn id="48147" idx="6"/>
            <a:endCxn id="48149" idx="2"/>
          </p:cNvCxnSpPr>
          <p:nvPr/>
        </p:nvCxnSpPr>
        <p:spPr bwMode="auto">
          <a:xfrm>
            <a:off x="2547938" y="40132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48149" name="Oval 20">
            <a:extLst>
              <a:ext uri="{FF2B5EF4-FFF2-40B4-BE49-F238E27FC236}">
                <a16:creationId xmlns:a16="http://schemas.microsoft.com/office/drawing/2014/main" id="{016687F7-04B4-45D0-B4DB-CE7BB71E2EE5}"/>
              </a:ext>
            </a:extLst>
          </p:cNvPr>
          <p:cNvSpPr>
            <a:spLocks noChangeAspect="1" noChangeArrowheads="1"/>
          </p:cNvSpPr>
          <p:nvPr/>
        </p:nvSpPr>
        <p:spPr bwMode="auto">
          <a:xfrm>
            <a:off x="4648200" y="38862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6</a:t>
            </a:r>
          </a:p>
        </p:txBody>
      </p:sp>
      <p:sp>
        <p:nvSpPr>
          <p:cNvPr id="48150" name="Oval 21">
            <a:extLst>
              <a:ext uri="{FF2B5EF4-FFF2-40B4-BE49-F238E27FC236}">
                <a16:creationId xmlns:a16="http://schemas.microsoft.com/office/drawing/2014/main" id="{C36F99CF-5CD3-495B-A097-F61ACD2F6517}"/>
              </a:ext>
            </a:extLst>
          </p:cNvPr>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9</a:t>
            </a:r>
          </a:p>
        </p:txBody>
      </p:sp>
      <p:cxnSp>
        <p:nvCxnSpPr>
          <p:cNvPr id="48151" name="AutoShape 22">
            <a:extLst>
              <a:ext uri="{FF2B5EF4-FFF2-40B4-BE49-F238E27FC236}">
                <a16:creationId xmlns:a16="http://schemas.microsoft.com/office/drawing/2014/main" id="{75E9DC07-F0EC-41A4-8A71-66E438EF5A48}"/>
              </a:ext>
            </a:extLst>
          </p:cNvPr>
          <p:cNvCxnSpPr>
            <a:cxnSpLocks noChangeShapeType="1"/>
            <a:stCxn id="48149" idx="6"/>
            <a:endCxn id="48150" idx="2"/>
          </p:cNvCxnSpPr>
          <p:nvPr/>
        </p:nvCxnSpPr>
        <p:spPr bwMode="auto">
          <a:xfrm>
            <a:off x="4906963" y="40132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52" name="AutoShape 23">
            <a:extLst>
              <a:ext uri="{FF2B5EF4-FFF2-40B4-BE49-F238E27FC236}">
                <a16:creationId xmlns:a16="http://schemas.microsoft.com/office/drawing/2014/main" id="{406711AD-2E7B-4C6B-A33A-4B31982134B8}"/>
              </a:ext>
            </a:extLst>
          </p:cNvPr>
          <p:cNvCxnSpPr>
            <a:cxnSpLocks noChangeShapeType="1"/>
            <a:stCxn id="48132" idx="5"/>
            <a:endCxn id="48147"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8153" name="AutoShape 24">
            <a:extLst>
              <a:ext uri="{FF2B5EF4-FFF2-40B4-BE49-F238E27FC236}">
                <a16:creationId xmlns:a16="http://schemas.microsoft.com/office/drawing/2014/main" id="{618E665D-1302-4AB8-906D-6B514D1414FB}"/>
              </a:ext>
            </a:extLst>
          </p:cNvPr>
          <p:cNvCxnSpPr>
            <a:cxnSpLocks noChangeShapeType="1"/>
            <a:stCxn id="48147" idx="7"/>
            <a:endCxn id="48134"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48154" name="AutoShape 25">
            <a:extLst>
              <a:ext uri="{FF2B5EF4-FFF2-40B4-BE49-F238E27FC236}">
                <a16:creationId xmlns:a16="http://schemas.microsoft.com/office/drawing/2014/main" id="{604C75E9-83EE-4B79-BD45-82C44522B979}"/>
              </a:ext>
            </a:extLst>
          </p:cNvPr>
          <p:cNvCxnSpPr>
            <a:cxnSpLocks noChangeShapeType="1"/>
            <a:stCxn id="48134" idx="5"/>
            <a:endCxn id="48149" idx="1"/>
          </p:cNvCxnSpPr>
          <p:nvPr/>
        </p:nvCxnSpPr>
        <p:spPr bwMode="auto">
          <a:xfrm>
            <a:off x="3795713" y="2890838"/>
            <a:ext cx="889000" cy="1023937"/>
          </a:xfrm>
          <a:prstGeom prst="straightConnector1">
            <a:avLst/>
          </a:prstGeom>
          <a:noFill/>
          <a:ln w="19050">
            <a:solidFill>
              <a:srgbClr val="006600"/>
            </a:solidFill>
            <a:prstDash val="sysDot"/>
            <a:round/>
            <a:headEnd/>
            <a:tailEnd type="triangle" w="med" len="med"/>
          </a:ln>
          <a:extLst>
            <a:ext uri="{909E8E84-426E-40DD-AFC4-6F175D3DCCD1}">
              <a14:hiddenFill xmlns:a14="http://schemas.microsoft.com/office/drawing/2010/main">
                <a:noFill/>
              </a14:hiddenFill>
            </a:ext>
          </a:extLst>
        </p:spPr>
      </p:cxnSp>
      <p:cxnSp>
        <p:nvCxnSpPr>
          <p:cNvPr id="48155" name="AutoShape 26">
            <a:extLst>
              <a:ext uri="{FF2B5EF4-FFF2-40B4-BE49-F238E27FC236}">
                <a16:creationId xmlns:a16="http://schemas.microsoft.com/office/drawing/2014/main" id="{602D6F1B-F637-4FDE-AE80-6813F6F88449}"/>
              </a:ext>
            </a:extLst>
          </p:cNvPr>
          <p:cNvCxnSpPr>
            <a:cxnSpLocks noChangeShapeType="1"/>
            <a:stCxn id="48150" idx="1"/>
            <a:endCxn id="48140"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56" name="AutoShape 27">
            <a:extLst>
              <a:ext uri="{FF2B5EF4-FFF2-40B4-BE49-F238E27FC236}">
                <a16:creationId xmlns:a16="http://schemas.microsoft.com/office/drawing/2014/main" id="{3DF0DDAA-60A5-4D16-91F3-A04A03B3E6F8}"/>
              </a:ext>
            </a:extLst>
          </p:cNvPr>
          <p:cNvCxnSpPr>
            <a:cxnSpLocks noChangeShapeType="1"/>
            <a:stCxn id="48149" idx="7"/>
            <a:endCxn id="48140"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57" name="AutoShape 28">
            <a:extLst>
              <a:ext uri="{FF2B5EF4-FFF2-40B4-BE49-F238E27FC236}">
                <a16:creationId xmlns:a16="http://schemas.microsoft.com/office/drawing/2014/main" id="{C27646DB-4DD1-47CC-884B-EBC721CC4E4B}"/>
              </a:ext>
            </a:extLst>
          </p:cNvPr>
          <p:cNvCxnSpPr>
            <a:cxnSpLocks noChangeShapeType="1"/>
            <a:stCxn id="48139" idx="3"/>
            <a:endCxn id="48134"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8158" name="Text Box 29">
            <a:extLst>
              <a:ext uri="{FF2B5EF4-FFF2-40B4-BE49-F238E27FC236}">
                <a16:creationId xmlns:a16="http://schemas.microsoft.com/office/drawing/2014/main" id="{1234C125-532C-490E-B384-12EC557AC3F6}"/>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48159" name="Text Box 30">
            <a:extLst>
              <a:ext uri="{FF2B5EF4-FFF2-40B4-BE49-F238E27FC236}">
                <a16:creationId xmlns:a16="http://schemas.microsoft.com/office/drawing/2014/main" id="{F55DE7ED-D9A8-40FE-8107-EA974C667692}"/>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48160" name="Text Box 31">
            <a:extLst>
              <a:ext uri="{FF2B5EF4-FFF2-40B4-BE49-F238E27FC236}">
                <a16:creationId xmlns:a16="http://schemas.microsoft.com/office/drawing/2014/main" id="{F4A76A86-0425-4DB2-82DA-5B6C76364336}"/>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48161" name="Text Box 32">
            <a:extLst>
              <a:ext uri="{FF2B5EF4-FFF2-40B4-BE49-F238E27FC236}">
                <a16:creationId xmlns:a16="http://schemas.microsoft.com/office/drawing/2014/main" id="{BEF36871-D99D-42AB-875A-3906A814C13F}"/>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48162" name="Text Box 33">
            <a:extLst>
              <a:ext uri="{FF2B5EF4-FFF2-40B4-BE49-F238E27FC236}">
                <a16:creationId xmlns:a16="http://schemas.microsoft.com/office/drawing/2014/main" id="{2D330E9E-662A-44F6-9DE5-7E8FF1F22E5F}"/>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4 6  </a:t>
            </a:r>
          </a:p>
        </p:txBody>
      </p:sp>
      <p:sp>
        <p:nvSpPr>
          <p:cNvPr id="48163" name="Text Box 34">
            <a:extLst>
              <a:ext uri="{FF2B5EF4-FFF2-40B4-BE49-F238E27FC236}">
                <a16:creationId xmlns:a16="http://schemas.microsoft.com/office/drawing/2014/main" id="{97A10FC5-82D8-4FB1-A591-B29D111A7467}"/>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sp>
        <p:nvSpPr>
          <p:cNvPr id="48164" name="Text Box 35">
            <a:extLst>
              <a:ext uri="{FF2B5EF4-FFF2-40B4-BE49-F238E27FC236}">
                <a16:creationId xmlns:a16="http://schemas.microsoft.com/office/drawing/2014/main" id="{76A903AF-FCF1-415C-9739-21BE78014D66}"/>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8165" name="Text Box 36">
            <a:extLst>
              <a:ext uri="{FF2B5EF4-FFF2-40B4-BE49-F238E27FC236}">
                <a16:creationId xmlns:a16="http://schemas.microsoft.com/office/drawing/2014/main" id="{B529D5E0-5A8A-4D18-B736-3D3E7E5B0567}"/>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8166" name="Text Box 37">
            <a:extLst>
              <a:ext uri="{FF2B5EF4-FFF2-40B4-BE49-F238E27FC236}">
                <a16:creationId xmlns:a16="http://schemas.microsoft.com/office/drawing/2014/main" id="{30112DCE-A970-489C-8EEB-9FC138B84EA9}"/>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8167" name="Text Box 38">
            <a:extLst>
              <a:ext uri="{FF2B5EF4-FFF2-40B4-BE49-F238E27FC236}">
                <a16:creationId xmlns:a16="http://schemas.microsoft.com/office/drawing/2014/main" id="{E5C0439F-C1C7-42A0-BD0B-5280007F372F}"/>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48168" name="Text Box 39">
            <a:extLst>
              <a:ext uri="{FF2B5EF4-FFF2-40B4-BE49-F238E27FC236}">
                <a16:creationId xmlns:a16="http://schemas.microsoft.com/office/drawing/2014/main" id="{8686D123-C375-4924-BC13-7555E1874146}"/>
              </a:ext>
            </a:extLst>
          </p:cNvPr>
          <p:cNvSpPr txBox="1">
            <a:spLocks noChangeArrowheads="1"/>
          </p:cNvSpPr>
          <p:nvPr/>
        </p:nvSpPr>
        <p:spPr bwMode="auto">
          <a:xfrm>
            <a:off x="4613275"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cxnSp>
        <p:nvCxnSpPr>
          <p:cNvPr id="378921" name="AutoShape 41">
            <a:extLst>
              <a:ext uri="{FF2B5EF4-FFF2-40B4-BE49-F238E27FC236}">
                <a16:creationId xmlns:a16="http://schemas.microsoft.com/office/drawing/2014/main" id="{DEA1EB71-99E9-48AF-8E9C-28A70B2F80AB}"/>
              </a:ext>
            </a:extLst>
          </p:cNvPr>
          <p:cNvCxnSpPr>
            <a:cxnSpLocks noChangeShapeType="1"/>
            <a:stCxn id="48139" idx="3"/>
            <a:endCxn id="48134" idx="7"/>
          </p:cNvCxnSpPr>
          <p:nvPr/>
        </p:nvCxnSpPr>
        <p:spPr bwMode="auto">
          <a:xfrm flipH="1">
            <a:off x="3795713" y="1595438"/>
            <a:ext cx="889000" cy="1101725"/>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78921"/>
                                        </p:tgtEl>
                                        <p:attrNameLst>
                                          <p:attrName>style.visibility</p:attrName>
                                        </p:attrNameLst>
                                      </p:cBhvr>
                                      <p:to>
                                        <p:strVal val="visible"/>
                                      </p:to>
                                    </p:set>
                                    <p:animEffect transition="in" filter="wipe(right)">
                                      <p:cBhvr>
                                        <p:cTn id="7" dur="500"/>
                                        <p:tgtEl>
                                          <p:spTgt spid="378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2">
            <a:extLst>
              <a:ext uri="{FF2B5EF4-FFF2-40B4-BE49-F238E27FC236}">
                <a16:creationId xmlns:a16="http://schemas.microsoft.com/office/drawing/2014/main" id="{04563E30-AC09-4928-A639-54C26852457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CA02946B-F1C1-4E2C-8CAD-C1327090CDAD}" type="slidenum">
              <a:rPr lang="en-US" altLang="en-US" b="0"/>
              <a:pPr/>
              <a:t>44</a:t>
            </a:fld>
            <a:endParaRPr lang="en-US" altLang="en-US" sz="1400" b="0"/>
          </a:p>
        </p:txBody>
      </p:sp>
      <p:sp>
        <p:nvSpPr>
          <p:cNvPr id="49155" name="Rectangle 2">
            <a:extLst>
              <a:ext uri="{FF2B5EF4-FFF2-40B4-BE49-F238E27FC236}">
                <a16:creationId xmlns:a16="http://schemas.microsoft.com/office/drawing/2014/main" id="{4CA89FDA-AFB4-4245-9A26-7E8045C950BC}"/>
              </a:ext>
            </a:extLst>
          </p:cNvPr>
          <p:cNvSpPr>
            <a:spLocks noGrp="1" noChangeArrowheads="1"/>
          </p:cNvSpPr>
          <p:nvPr>
            <p:ph type="title"/>
          </p:nvPr>
        </p:nvSpPr>
        <p:spPr/>
        <p:txBody>
          <a:bodyPr/>
          <a:lstStyle/>
          <a:p>
            <a:r>
              <a:rPr lang="en-US" altLang="en-US"/>
              <a:t>Breadth First Search</a:t>
            </a:r>
          </a:p>
        </p:txBody>
      </p:sp>
      <p:sp>
        <p:nvSpPr>
          <p:cNvPr id="49156" name="Oval 3">
            <a:extLst>
              <a:ext uri="{FF2B5EF4-FFF2-40B4-BE49-F238E27FC236}">
                <a16:creationId xmlns:a16="http://schemas.microsoft.com/office/drawing/2014/main" id="{AB96DFA2-DA56-46AF-9BF4-ADD6D7991374}"/>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49157" name="Oval 4">
            <a:extLst>
              <a:ext uri="{FF2B5EF4-FFF2-40B4-BE49-F238E27FC236}">
                <a16:creationId xmlns:a16="http://schemas.microsoft.com/office/drawing/2014/main" id="{9B45A05E-D9FF-4A5E-8375-9019DFBB83C3}"/>
              </a:ext>
            </a:extLst>
          </p:cNvPr>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49158" name="Oval 5">
            <a:extLst>
              <a:ext uri="{FF2B5EF4-FFF2-40B4-BE49-F238E27FC236}">
                <a16:creationId xmlns:a16="http://schemas.microsoft.com/office/drawing/2014/main" id="{187537BC-B04D-4048-AA36-E09754327AD4}"/>
              </a:ext>
            </a:extLst>
          </p:cNvPr>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49159" name="AutoShape 6">
            <a:extLst>
              <a:ext uri="{FF2B5EF4-FFF2-40B4-BE49-F238E27FC236}">
                <a16:creationId xmlns:a16="http://schemas.microsoft.com/office/drawing/2014/main" id="{4B813063-3847-440B-B43D-2F6981CA25EE}"/>
              </a:ext>
            </a:extLst>
          </p:cNvPr>
          <p:cNvCxnSpPr>
            <a:cxnSpLocks noChangeShapeType="1"/>
            <a:stCxn id="49156" idx="7"/>
            <a:endCxn id="49157"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9160" name="AutoShape 7">
            <a:extLst>
              <a:ext uri="{FF2B5EF4-FFF2-40B4-BE49-F238E27FC236}">
                <a16:creationId xmlns:a16="http://schemas.microsoft.com/office/drawing/2014/main" id="{0071D7D5-DD9E-473B-A9B0-34154841FE89}"/>
              </a:ext>
            </a:extLst>
          </p:cNvPr>
          <p:cNvCxnSpPr>
            <a:cxnSpLocks noChangeShapeType="1"/>
            <a:stCxn id="49156" idx="6"/>
            <a:endCxn id="49158"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9161" name="AutoShape 8">
            <a:extLst>
              <a:ext uri="{FF2B5EF4-FFF2-40B4-BE49-F238E27FC236}">
                <a16:creationId xmlns:a16="http://schemas.microsoft.com/office/drawing/2014/main" id="{4E8F8D58-B8C0-4AA5-BA9E-DEC5F42C78EB}"/>
              </a:ext>
            </a:extLst>
          </p:cNvPr>
          <p:cNvCxnSpPr>
            <a:cxnSpLocks noChangeShapeType="1"/>
            <a:stCxn id="49157" idx="6"/>
            <a:endCxn id="49163"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9162" name="AutoShape 9">
            <a:extLst>
              <a:ext uri="{FF2B5EF4-FFF2-40B4-BE49-F238E27FC236}">
                <a16:creationId xmlns:a16="http://schemas.microsoft.com/office/drawing/2014/main" id="{68AE49C7-9CC8-4B1D-90A1-177847852F3E}"/>
              </a:ext>
            </a:extLst>
          </p:cNvPr>
          <p:cNvCxnSpPr>
            <a:cxnSpLocks noChangeShapeType="1"/>
            <a:stCxn id="49157" idx="5"/>
            <a:endCxn id="49158"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49163" name="Oval 10">
            <a:extLst>
              <a:ext uri="{FF2B5EF4-FFF2-40B4-BE49-F238E27FC236}">
                <a16:creationId xmlns:a16="http://schemas.microsoft.com/office/drawing/2014/main" id="{9EE811F1-D3DC-464F-916C-5B0A85E184F8}"/>
              </a:ext>
            </a:extLst>
          </p:cNvPr>
          <p:cNvSpPr>
            <a:spLocks noChangeAspect="1" noChangeArrowheads="1"/>
          </p:cNvSpPr>
          <p:nvPr/>
        </p:nvSpPr>
        <p:spPr bwMode="auto">
          <a:xfrm>
            <a:off x="4648200" y="1371600"/>
            <a:ext cx="250825" cy="252413"/>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49164" name="Oval 11">
            <a:extLst>
              <a:ext uri="{FF2B5EF4-FFF2-40B4-BE49-F238E27FC236}">
                <a16:creationId xmlns:a16="http://schemas.microsoft.com/office/drawing/2014/main" id="{A039716B-176D-4276-B985-97FCAA3F0043}"/>
              </a:ext>
            </a:extLst>
          </p:cNvPr>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7</a:t>
            </a:r>
          </a:p>
        </p:txBody>
      </p:sp>
      <p:cxnSp>
        <p:nvCxnSpPr>
          <p:cNvPr id="49165" name="AutoShape 12">
            <a:extLst>
              <a:ext uri="{FF2B5EF4-FFF2-40B4-BE49-F238E27FC236}">
                <a16:creationId xmlns:a16="http://schemas.microsoft.com/office/drawing/2014/main" id="{6049DEEA-292F-4CCD-A972-B0AAE7355303}"/>
              </a:ext>
            </a:extLst>
          </p:cNvPr>
          <p:cNvCxnSpPr>
            <a:cxnSpLocks noChangeShapeType="1"/>
            <a:stCxn id="49168" idx="3"/>
            <a:endCxn id="49164"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9166" name="AutoShape 13">
            <a:extLst>
              <a:ext uri="{FF2B5EF4-FFF2-40B4-BE49-F238E27FC236}">
                <a16:creationId xmlns:a16="http://schemas.microsoft.com/office/drawing/2014/main" id="{F7A6A771-D1ED-45E7-AADB-1287BE31F67E}"/>
              </a:ext>
            </a:extLst>
          </p:cNvPr>
          <p:cNvCxnSpPr>
            <a:cxnSpLocks noChangeShapeType="1"/>
            <a:stCxn id="49164" idx="2"/>
            <a:endCxn id="49158" idx="6"/>
          </p:cNvCxnSpPr>
          <p:nvPr/>
        </p:nvCxnSpPr>
        <p:spPr bwMode="auto">
          <a:xfrm flipH="1">
            <a:off x="3840163" y="2794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67" name="AutoShape 14">
            <a:extLst>
              <a:ext uri="{FF2B5EF4-FFF2-40B4-BE49-F238E27FC236}">
                <a16:creationId xmlns:a16="http://schemas.microsoft.com/office/drawing/2014/main" id="{4E3BEEE8-80E4-482C-B1E8-E60633D2E9B7}"/>
              </a:ext>
            </a:extLst>
          </p:cNvPr>
          <p:cNvCxnSpPr>
            <a:cxnSpLocks noChangeShapeType="1"/>
            <a:stCxn id="49174" idx="0"/>
            <a:endCxn id="49168"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9168" name="Oval 15">
            <a:extLst>
              <a:ext uri="{FF2B5EF4-FFF2-40B4-BE49-F238E27FC236}">
                <a16:creationId xmlns:a16="http://schemas.microsoft.com/office/drawing/2014/main" id="{1F87F0DC-7E21-4E58-99B1-9AB3B2DFA8E5}"/>
              </a:ext>
            </a:extLst>
          </p:cNvPr>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8</a:t>
            </a:r>
          </a:p>
        </p:txBody>
      </p:sp>
      <p:cxnSp>
        <p:nvCxnSpPr>
          <p:cNvPr id="49169" name="AutoShape 16">
            <a:extLst>
              <a:ext uri="{FF2B5EF4-FFF2-40B4-BE49-F238E27FC236}">
                <a16:creationId xmlns:a16="http://schemas.microsoft.com/office/drawing/2014/main" id="{5F409BCB-7B65-4536-B71A-8473F8B5A710}"/>
              </a:ext>
            </a:extLst>
          </p:cNvPr>
          <p:cNvCxnSpPr>
            <a:cxnSpLocks noChangeShapeType="1"/>
            <a:stCxn id="49163" idx="6"/>
            <a:endCxn id="49168" idx="2"/>
          </p:cNvCxnSpPr>
          <p:nvPr/>
        </p:nvCxnSpPr>
        <p:spPr bwMode="auto">
          <a:xfrm>
            <a:off x="4906963" y="14986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70" name="AutoShape 17">
            <a:extLst>
              <a:ext uri="{FF2B5EF4-FFF2-40B4-BE49-F238E27FC236}">
                <a16:creationId xmlns:a16="http://schemas.microsoft.com/office/drawing/2014/main" id="{6247D6A5-190F-4B98-8882-913962B870EE}"/>
              </a:ext>
            </a:extLst>
          </p:cNvPr>
          <p:cNvCxnSpPr>
            <a:cxnSpLocks noChangeShapeType="1"/>
            <a:stCxn id="49163" idx="5"/>
            <a:endCxn id="49164" idx="1"/>
          </p:cNvCxnSpPr>
          <p:nvPr/>
        </p:nvCxnSpPr>
        <p:spPr bwMode="auto">
          <a:xfrm>
            <a:off x="4862513" y="1595438"/>
            <a:ext cx="1193800"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49171" name="Oval 18">
            <a:extLst>
              <a:ext uri="{FF2B5EF4-FFF2-40B4-BE49-F238E27FC236}">
                <a16:creationId xmlns:a16="http://schemas.microsoft.com/office/drawing/2014/main" id="{65AFC43C-30A8-410C-AE35-188825D08031}"/>
              </a:ext>
            </a:extLst>
          </p:cNvPr>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49172" name="AutoShape 19">
            <a:extLst>
              <a:ext uri="{FF2B5EF4-FFF2-40B4-BE49-F238E27FC236}">
                <a16:creationId xmlns:a16="http://schemas.microsoft.com/office/drawing/2014/main" id="{518378CA-8FC2-4071-AA9E-42CBCBDEE4F8}"/>
              </a:ext>
            </a:extLst>
          </p:cNvPr>
          <p:cNvCxnSpPr>
            <a:cxnSpLocks noChangeShapeType="1"/>
            <a:stCxn id="49171" idx="6"/>
            <a:endCxn id="49173" idx="2"/>
          </p:cNvCxnSpPr>
          <p:nvPr/>
        </p:nvCxnSpPr>
        <p:spPr bwMode="auto">
          <a:xfrm>
            <a:off x="2547938" y="40132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49173" name="Oval 20">
            <a:extLst>
              <a:ext uri="{FF2B5EF4-FFF2-40B4-BE49-F238E27FC236}">
                <a16:creationId xmlns:a16="http://schemas.microsoft.com/office/drawing/2014/main" id="{14FE929D-8C0F-412C-AA87-E13BF02D1066}"/>
              </a:ext>
            </a:extLst>
          </p:cNvPr>
          <p:cNvSpPr>
            <a:spLocks noChangeAspect="1" noChangeArrowheads="1"/>
          </p:cNvSpPr>
          <p:nvPr/>
        </p:nvSpPr>
        <p:spPr bwMode="auto">
          <a:xfrm>
            <a:off x="4648200" y="38862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6</a:t>
            </a:r>
          </a:p>
        </p:txBody>
      </p:sp>
      <p:sp>
        <p:nvSpPr>
          <p:cNvPr id="49174" name="Oval 21">
            <a:extLst>
              <a:ext uri="{FF2B5EF4-FFF2-40B4-BE49-F238E27FC236}">
                <a16:creationId xmlns:a16="http://schemas.microsoft.com/office/drawing/2014/main" id="{41D1EE37-D6DF-4749-9110-2F369C650C1D}"/>
              </a:ext>
            </a:extLst>
          </p:cNvPr>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9</a:t>
            </a:r>
          </a:p>
        </p:txBody>
      </p:sp>
      <p:cxnSp>
        <p:nvCxnSpPr>
          <p:cNvPr id="49175" name="AutoShape 22">
            <a:extLst>
              <a:ext uri="{FF2B5EF4-FFF2-40B4-BE49-F238E27FC236}">
                <a16:creationId xmlns:a16="http://schemas.microsoft.com/office/drawing/2014/main" id="{D308F86E-30B9-4110-9DFD-5020CD9F8EB3}"/>
              </a:ext>
            </a:extLst>
          </p:cNvPr>
          <p:cNvCxnSpPr>
            <a:cxnSpLocks noChangeShapeType="1"/>
            <a:stCxn id="49173" idx="6"/>
            <a:endCxn id="49174" idx="2"/>
          </p:cNvCxnSpPr>
          <p:nvPr/>
        </p:nvCxnSpPr>
        <p:spPr bwMode="auto">
          <a:xfrm>
            <a:off x="4906963" y="40132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76" name="AutoShape 23">
            <a:extLst>
              <a:ext uri="{FF2B5EF4-FFF2-40B4-BE49-F238E27FC236}">
                <a16:creationId xmlns:a16="http://schemas.microsoft.com/office/drawing/2014/main" id="{84A4D470-F430-46EE-BD10-C69B7B876C6F}"/>
              </a:ext>
            </a:extLst>
          </p:cNvPr>
          <p:cNvCxnSpPr>
            <a:cxnSpLocks noChangeShapeType="1"/>
            <a:stCxn id="49156" idx="5"/>
            <a:endCxn id="49171"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49177" name="AutoShape 24">
            <a:extLst>
              <a:ext uri="{FF2B5EF4-FFF2-40B4-BE49-F238E27FC236}">
                <a16:creationId xmlns:a16="http://schemas.microsoft.com/office/drawing/2014/main" id="{B6AEF1FA-51D8-46E9-B32E-0308D23C8E32}"/>
              </a:ext>
            </a:extLst>
          </p:cNvPr>
          <p:cNvCxnSpPr>
            <a:cxnSpLocks noChangeShapeType="1"/>
            <a:stCxn id="49171" idx="7"/>
            <a:endCxn id="49158"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49178" name="AutoShape 25">
            <a:extLst>
              <a:ext uri="{FF2B5EF4-FFF2-40B4-BE49-F238E27FC236}">
                <a16:creationId xmlns:a16="http://schemas.microsoft.com/office/drawing/2014/main" id="{D6085143-4D7C-4960-9134-D2EEFCE116D5}"/>
              </a:ext>
            </a:extLst>
          </p:cNvPr>
          <p:cNvCxnSpPr>
            <a:cxnSpLocks noChangeShapeType="1"/>
            <a:stCxn id="49158" idx="5"/>
            <a:endCxn id="49173" idx="1"/>
          </p:cNvCxnSpPr>
          <p:nvPr/>
        </p:nvCxnSpPr>
        <p:spPr bwMode="auto">
          <a:xfrm>
            <a:off x="3795713" y="2890838"/>
            <a:ext cx="889000" cy="1023937"/>
          </a:xfrm>
          <a:prstGeom prst="straightConnector1">
            <a:avLst/>
          </a:prstGeom>
          <a:noFill/>
          <a:ln w="19050">
            <a:solidFill>
              <a:srgbClr val="006600"/>
            </a:solidFill>
            <a:prstDash val="sysDot"/>
            <a:round/>
            <a:headEnd/>
            <a:tailEnd type="triangle" w="med" len="med"/>
          </a:ln>
          <a:extLst>
            <a:ext uri="{909E8E84-426E-40DD-AFC4-6F175D3DCCD1}">
              <a14:hiddenFill xmlns:a14="http://schemas.microsoft.com/office/drawing/2010/main">
                <a:noFill/>
              </a14:hiddenFill>
            </a:ext>
          </a:extLst>
        </p:spPr>
      </p:cxnSp>
      <p:cxnSp>
        <p:nvCxnSpPr>
          <p:cNvPr id="49179" name="AutoShape 26">
            <a:extLst>
              <a:ext uri="{FF2B5EF4-FFF2-40B4-BE49-F238E27FC236}">
                <a16:creationId xmlns:a16="http://schemas.microsoft.com/office/drawing/2014/main" id="{4E858F3D-58A0-4641-9444-4172C8FECE48}"/>
              </a:ext>
            </a:extLst>
          </p:cNvPr>
          <p:cNvCxnSpPr>
            <a:cxnSpLocks noChangeShapeType="1"/>
            <a:stCxn id="49174" idx="1"/>
            <a:endCxn id="49164"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80" name="AutoShape 27">
            <a:extLst>
              <a:ext uri="{FF2B5EF4-FFF2-40B4-BE49-F238E27FC236}">
                <a16:creationId xmlns:a16="http://schemas.microsoft.com/office/drawing/2014/main" id="{1FD25E6B-0D01-4A2E-9075-9FD5DFE829AB}"/>
              </a:ext>
            </a:extLst>
          </p:cNvPr>
          <p:cNvCxnSpPr>
            <a:cxnSpLocks noChangeShapeType="1"/>
            <a:stCxn id="49173" idx="7"/>
            <a:endCxn id="49164"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81" name="AutoShape 28">
            <a:extLst>
              <a:ext uri="{FF2B5EF4-FFF2-40B4-BE49-F238E27FC236}">
                <a16:creationId xmlns:a16="http://schemas.microsoft.com/office/drawing/2014/main" id="{B708FF44-60C3-4063-BE38-EDFC8A63B153}"/>
              </a:ext>
            </a:extLst>
          </p:cNvPr>
          <p:cNvCxnSpPr>
            <a:cxnSpLocks noChangeShapeType="1"/>
            <a:stCxn id="49163" idx="3"/>
            <a:endCxn id="49158"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49182" name="Text Box 29">
            <a:extLst>
              <a:ext uri="{FF2B5EF4-FFF2-40B4-BE49-F238E27FC236}">
                <a16:creationId xmlns:a16="http://schemas.microsoft.com/office/drawing/2014/main" id="{27C26F4B-C3AE-4766-8207-27D8B2C675BD}"/>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49183" name="Text Box 30">
            <a:extLst>
              <a:ext uri="{FF2B5EF4-FFF2-40B4-BE49-F238E27FC236}">
                <a16:creationId xmlns:a16="http://schemas.microsoft.com/office/drawing/2014/main" id="{C227DAE1-C05E-4662-89A9-5A4EECCD8FD9}"/>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49184" name="Text Box 31">
            <a:extLst>
              <a:ext uri="{FF2B5EF4-FFF2-40B4-BE49-F238E27FC236}">
                <a16:creationId xmlns:a16="http://schemas.microsoft.com/office/drawing/2014/main" id="{CE4D7E00-705C-4E09-95FC-8EDA2A259158}"/>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49185" name="Text Box 32">
            <a:extLst>
              <a:ext uri="{FF2B5EF4-FFF2-40B4-BE49-F238E27FC236}">
                <a16:creationId xmlns:a16="http://schemas.microsoft.com/office/drawing/2014/main" id="{9C2FE82C-0E3E-4B70-B5E5-546A299FC952}"/>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49186" name="Text Box 33">
            <a:extLst>
              <a:ext uri="{FF2B5EF4-FFF2-40B4-BE49-F238E27FC236}">
                <a16:creationId xmlns:a16="http://schemas.microsoft.com/office/drawing/2014/main" id="{9E6399B7-00E7-4728-86C1-6BD83AC29D99}"/>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4 6  </a:t>
            </a:r>
          </a:p>
        </p:txBody>
      </p:sp>
      <p:sp>
        <p:nvSpPr>
          <p:cNvPr id="49187" name="Text Box 34">
            <a:extLst>
              <a:ext uri="{FF2B5EF4-FFF2-40B4-BE49-F238E27FC236}">
                <a16:creationId xmlns:a16="http://schemas.microsoft.com/office/drawing/2014/main" id="{707CDBC8-1C68-435F-B3C2-1182054C8695}"/>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sp>
        <p:nvSpPr>
          <p:cNvPr id="49188" name="Text Box 35">
            <a:extLst>
              <a:ext uri="{FF2B5EF4-FFF2-40B4-BE49-F238E27FC236}">
                <a16:creationId xmlns:a16="http://schemas.microsoft.com/office/drawing/2014/main" id="{02F4F0BC-0D4F-4881-920F-D411D82A3B55}"/>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9189" name="Text Box 36">
            <a:extLst>
              <a:ext uri="{FF2B5EF4-FFF2-40B4-BE49-F238E27FC236}">
                <a16:creationId xmlns:a16="http://schemas.microsoft.com/office/drawing/2014/main" id="{87B03A0A-0409-4974-922A-3EFD52AD586F}"/>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9190" name="Text Box 37">
            <a:extLst>
              <a:ext uri="{FF2B5EF4-FFF2-40B4-BE49-F238E27FC236}">
                <a16:creationId xmlns:a16="http://schemas.microsoft.com/office/drawing/2014/main" id="{A9E08711-715A-43F9-B4D0-428335B0F216}"/>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49191" name="Text Box 38">
            <a:extLst>
              <a:ext uri="{FF2B5EF4-FFF2-40B4-BE49-F238E27FC236}">
                <a16:creationId xmlns:a16="http://schemas.microsoft.com/office/drawing/2014/main" id="{0BD47BF5-C518-4F73-8670-1290B35A76DC}"/>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49192" name="Text Box 39">
            <a:extLst>
              <a:ext uri="{FF2B5EF4-FFF2-40B4-BE49-F238E27FC236}">
                <a16:creationId xmlns:a16="http://schemas.microsoft.com/office/drawing/2014/main" id="{E3EE6DFD-3149-4B82-829F-8F39ED0EC9CF}"/>
              </a:ext>
            </a:extLst>
          </p:cNvPr>
          <p:cNvSpPr txBox="1">
            <a:spLocks noChangeArrowheads="1"/>
          </p:cNvSpPr>
          <p:nvPr/>
        </p:nvSpPr>
        <p:spPr bwMode="auto">
          <a:xfrm>
            <a:off x="4613275"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cxnSp>
        <p:nvCxnSpPr>
          <p:cNvPr id="379945" name="AutoShape 41">
            <a:extLst>
              <a:ext uri="{FF2B5EF4-FFF2-40B4-BE49-F238E27FC236}">
                <a16:creationId xmlns:a16="http://schemas.microsoft.com/office/drawing/2014/main" id="{B164E3E9-C3A1-415D-86EE-F8628F924389}"/>
              </a:ext>
            </a:extLst>
          </p:cNvPr>
          <p:cNvCxnSpPr>
            <a:cxnSpLocks noChangeShapeType="1"/>
            <a:stCxn id="49163" idx="6"/>
            <a:endCxn id="49168" idx="2"/>
          </p:cNvCxnSpPr>
          <p:nvPr/>
        </p:nvCxnSpPr>
        <p:spPr bwMode="auto">
          <a:xfrm>
            <a:off x="4906963" y="1498600"/>
            <a:ext cx="2454275" cy="0"/>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379946" name="Oval 42">
            <a:extLst>
              <a:ext uri="{FF2B5EF4-FFF2-40B4-BE49-F238E27FC236}">
                <a16:creationId xmlns:a16="http://schemas.microsoft.com/office/drawing/2014/main" id="{AA4C9E47-A72D-4AC4-B468-63B413CC5C3C}"/>
              </a:ext>
            </a:extLst>
          </p:cNvPr>
          <p:cNvSpPr>
            <a:spLocks noChangeAspect="1" noChangeArrowheads="1"/>
          </p:cNvSpPr>
          <p:nvPr/>
        </p:nvSpPr>
        <p:spPr bwMode="auto">
          <a:xfrm>
            <a:off x="7369175" y="13716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8</a:t>
            </a:r>
          </a:p>
        </p:txBody>
      </p:sp>
      <p:sp>
        <p:nvSpPr>
          <p:cNvPr id="379947" name="Text Box 43">
            <a:extLst>
              <a:ext uri="{FF2B5EF4-FFF2-40B4-BE49-F238E27FC236}">
                <a16:creationId xmlns:a16="http://schemas.microsoft.com/office/drawing/2014/main" id="{264A810F-94F6-4200-8585-AC81CF20F613}"/>
              </a:ext>
            </a:extLst>
          </p:cNvPr>
          <p:cNvSpPr txBox="1">
            <a:spLocks noChangeArrowheads="1"/>
          </p:cNvSpPr>
          <p:nvPr/>
        </p:nvSpPr>
        <p:spPr bwMode="auto">
          <a:xfrm>
            <a:off x="7315200"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9945"/>
                                        </p:tgtEl>
                                        <p:attrNameLst>
                                          <p:attrName>style.visibility</p:attrName>
                                        </p:attrNameLst>
                                      </p:cBhvr>
                                      <p:to>
                                        <p:strVal val="visible"/>
                                      </p:to>
                                    </p:set>
                                    <p:animEffect transition="in" filter="wipe(left)">
                                      <p:cBhvr>
                                        <p:cTn id="7" dur="500"/>
                                        <p:tgtEl>
                                          <p:spTgt spid="379945"/>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79946"/>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799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46" grpId="0" animBg="1" autoUpdateAnimBg="0"/>
      <p:bldP spid="37994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2">
            <a:extLst>
              <a:ext uri="{FF2B5EF4-FFF2-40B4-BE49-F238E27FC236}">
                <a16:creationId xmlns:a16="http://schemas.microsoft.com/office/drawing/2014/main" id="{3A8A7F5F-B423-4D59-B3F8-A8CAB1E1B42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E81FC115-4C39-42BF-9BC6-5CC561DB7EA1}" type="slidenum">
              <a:rPr lang="en-US" altLang="en-US" b="0"/>
              <a:pPr/>
              <a:t>45</a:t>
            </a:fld>
            <a:endParaRPr lang="en-US" altLang="en-US" sz="1400" b="0"/>
          </a:p>
        </p:txBody>
      </p:sp>
      <p:sp>
        <p:nvSpPr>
          <p:cNvPr id="50179" name="Rectangle 2">
            <a:extLst>
              <a:ext uri="{FF2B5EF4-FFF2-40B4-BE49-F238E27FC236}">
                <a16:creationId xmlns:a16="http://schemas.microsoft.com/office/drawing/2014/main" id="{F0452F0C-DCCB-4F6D-8BEE-D43AF5A7065C}"/>
              </a:ext>
            </a:extLst>
          </p:cNvPr>
          <p:cNvSpPr>
            <a:spLocks noGrp="1" noChangeArrowheads="1"/>
          </p:cNvSpPr>
          <p:nvPr>
            <p:ph type="title"/>
          </p:nvPr>
        </p:nvSpPr>
        <p:spPr/>
        <p:txBody>
          <a:bodyPr/>
          <a:lstStyle/>
          <a:p>
            <a:r>
              <a:rPr lang="en-US" altLang="en-US"/>
              <a:t>Breadth First Search</a:t>
            </a:r>
          </a:p>
        </p:txBody>
      </p:sp>
      <p:sp>
        <p:nvSpPr>
          <p:cNvPr id="50180" name="Oval 3">
            <a:extLst>
              <a:ext uri="{FF2B5EF4-FFF2-40B4-BE49-F238E27FC236}">
                <a16:creationId xmlns:a16="http://schemas.microsoft.com/office/drawing/2014/main" id="{3563A0B1-B126-452A-AA73-6E58788BDF84}"/>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50181" name="Oval 4">
            <a:extLst>
              <a:ext uri="{FF2B5EF4-FFF2-40B4-BE49-F238E27FC236}">
                <a16:creationId xmlns:a16="http://schemas.microsoft.com/office/drawing/2014/main" id="{F3D5C570-F338-4B84-9420-1395C416A0ED}"/>
              </a:ext>
            </a:extLst>
          </p:cNvPr>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50182" name="Oval 5">
            <a:extLst>
              <a:ext uri="{FF2B5EF4-FFF2-40B4-BE49-F238E27FC236}">
                <a16:creationId xmlns:a16="http://schemas.microsoft.com/office/drawing/2014/main" id="{C54BCADB-A095-4F61-98F8-404630275A80}"/>
              </a:ext>
            </a:extLst>
          </p:cNvPr>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50183" name="AutoShape 6">
            <a:extLst>
              <a:ext uri="{FF2B5EF4-FFF2-40B4-BE49-F238E27FC236}">
                <a16:creationId xmlns:a16="http://schemas.microsoft.com/office/drawing/2014/main" id="{518CEE06-E811-4BC6-A09D-D51E978B92CE}"/>
              </a:ext>
            </a:extLst>
          </p:cNvPr>
          <p:cNvCxnSpPr>
            <a:cxnSpLocks noChangeShapeType="1"/>
            <a:stCxn id="50180" idx="7"/>
            <a:endCxn id="50181"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0184" name="AutoShape 7">
            <a:extLst>
              <a:ext uri="{FF2B5EF4-FFF2-40B4-BE49-F238E27FC236}">
                <a16:creationId xmlns:a16="http://schemas.microsoft.com/office/drawing/2014/main" id="{CC58E028-EC47-4585-A1FA-B17058831598}"/>
              </a:ext>
            </a:extLst>
          </p:cNvPr>
          <p:cNvCxnSpPr>
            <a:cxnSpLocks noChangeShapeType="1"/>
            <a:stCxn id="50180" idx="6"/>
            <a:endCxn id="50182"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0185" name="AutoShape 8">
            <a:extLst>
              <a:ext uri="{FF2B5EF4-FFF2-40B4-BE49-F238E27FC236}">
                <a16:creationId xmlns:a16="http://schemas.microsoft.com/office/drawing/2014/main" id="{14603EFC-B839-449E-BF1A-AB1D0DEE4345}"/>
              </a:ext>
            </a:extLst>
          </p:cNvPr>
          <p:cNvCxnSpPr>
            <a:cxnSpLocks noChangeShapeType="1"/>
            <a:stCxn id="50181" idx="6"/>
            <a:endCxn id="50187"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0186" name="AutoShape 9">
            <a:extLst>
              <a:ext uri="{FF2B5EF4-FFF2-40B4-BE49-F238E27FC236}">
                <a16:creationId xmlns:a16="http://schemas.microsoft.com/office/drawing/2014/main" id="{A5CCC43C-29E2-4572-8E45-D19992B82079}"/>
              </a:ext>
            </a:extLst>
          </p:cNvPr>
          <p:cNvCxnSpPr>
            <a:cxnSpLocks noChangeShapeType="1"/>
            <a:stCxn id="50181" idx="5"/>
            <a:endCxn id="50182"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50187" name="Oval 10">
            <a:extLst>
              <a:ext uri="{FF2B5EF4-FFF2-40B4-BE49-F238E27FC236}">
                <a16:creationId xmlns:a16="http://schemas.microsoft.com/office/drawing/2014/main" id="{3FB04673-22D2-48AA-AEEE-DE37F14499BD}"/>
              </a:ext>
            </a:extLst>
          </p:cNvPr>
          <p:cNvSpPr>
            <a:spLocks noChangeAspect="1" noChangeArrowheads="1"/>
          </p:cNvSpPr>
          <p:nvPr/>
        </p:nvSpPr>
        <p:spPr bwMode="auto">
          <a:xfrm>
            <a:off x="4648200" y="1371600"/>
            <a:ext cx="250825" cy="252413"/>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50188" name="Oval 11">
            <a:extLst>
              <a:ext uri="{FF2B5EF4-FFF2-40B4-BE49-F238E27FC236}">
                <a16:creationId xmlns:a16="http://schemas.microsoft.com/office/drawing/2014/main" id="{42D2BBF4-138F-4C35-ADD8-91EDC69B6043}"/>
              </a:ext>
            </a:extLst>
          </p:cNvPr>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7</a:t>
            </a:r>
          </a:p>
        </p:txBody>
      </p:sp>
      <p:cxnSp>
        <p:nvCxnSpPr>
          <p:cNvPr id="50189" name="AutoShape 12">
            <a:extLst>
              <a:ext uri="{FF2B5EF4-FFF2-40B4-BE49-F238E27FC236}">
                <a16:creationId xmlns:a16="http://schemas.microsoft.com/office/drawing/2014/main" id="{45806C34-51A3-4ED4-B718-ECB43EBAC22F}"/>
              </a:ext>
            </a:extLst>
          </p:cNvPr>
          <p:cNvCxnSpPr>
            <a:cxnSpLocks noChangeShapeType="1"/>
            <a:stCxn id="50192" idx="3"/>
            <a:endCxn id="50188"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50190" name="AutoShape 13">
            <a:extLst>
              <a:ext uri="{FF2B5EF4-FFF2-40B4-BE49-F238E27FC236}">
                <a16:creationId xmlns:a16="http://schemas.microsoft.com/office/drawing/2014/main" id="{1D372911-C99F-40DC-80C7-81199DB2BC2D}"/>
              </a:ext>
            </a:extLst>
          </p:cNvPr>
          <p:cNvCxnSpPr>
            <a:cxnSpLocks noChangeShapeType="1"/>
            <a:stCxn id="50188" idx="2"/>
            <a:endCxn id="50182" idx="6"/>
          </p:cNvCxnSpPr>
          <p:nvPr/>
        </p:nvCxnSpPr>
        <p:spPr bwMode="auto">
          <a:xfrm flipH="1">
            <a:off x="3840163" y="2794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191" name="AutoShape 14">
            <a:extLst>
              <a:ext uri="{FF2B5EF4-FFF2-40B4-BE49-F238E27FC236}">
                <a16:creationId xmlns:a16="http://schemas.microsoft.com/office/drawing/2014/main" id="{0C79CAD1-242C-4919-A472-894E730E0842}"/>
              </a:ext>
            </a:extLst>
          </p:cNvPr>
          <p:cNvCxnSpPr>
            <a:cxnSpLocks noChangeShapeType="1"/>
            <a:stCxn id="50198" idx="0"/>
            <a:endCxn id="50192"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0192" name="Oval 15">
            <a:extLst>
              <a:ext uri="{FF2B5EF4-FFF2-40B4-BE49-F238E27FC236}">
                <a16:creationId xmlns:a16="http://schemas.microsoft.com/office/drawing/2014/main" id="{28EB14C0-DE54-433C-8A33-5DD8798A4F16}"/>
              </a:ext>
            </a:extLst>
          </p:cNvPr>
          <p:cNvSpPr>
            <a:spLocks noChangeAspect="1" noChangeArrowheads="1"/>
          </p:cNvSpPr>
          <p:nvPr/>
        </p:nvSpPr>
        <p:spPr bwMode="auto">
          <a:xfrm>
            <a:off x="7369175" y="13716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8</a:t>
            </a:r>
          </a:p>
        </p:txBody>
      </p:sp>
      <p:cxnSp>
        <p:nvCxnSpPr>
          <p:cNvPr id="50193" name="AutoShape 16">
            <a:extLst>
              <a:ext uri="{FF2B5EF4-FFF2-40B4-BE49-F238E27FC236}">
                <a16:creationId xmlns:a16="http://schemas.microsoft.com/office/drawing/2014/main" id="{404D568A-EE66-4C3D-8700-536D82F1596A}"/>
              </a:ext>
            </a:extLst>
          </p:cNvPr>
          <p:cNvCxnSpPr>
            <a:cxnSpLocks noChangeShapeType="1"/>
            <a:stCxn id="50187" idx="6"/>
            <a:endCxn id="50192" idx="2"/>
          </p:cNvCxnSpPr>
          <p:nvPr/>
        </p:nvCxnSpPr>
        <p:spPr bwMode="auto">
          <a:xfrm>
            <a:off x="4906963" y="14986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0194" name="AutoShape 17">
            <a:extLst>
              <a:ext uri="{FF2B5EF4-FFF2-40B4-BE49-F238E27FC236}">
                <a16:creationId xmlns:a16="http://schemas.microsoft.com/office/drawing/2014/main" id="{17287E02-C974-4BCA-8EE3-30D7A6AE97E6}"/>
              </a:ext>
            </a:extLst>
          </p:cNvPr>
          <p:cNvCxnSpPr>
            <a:cxnSpLocks noChangeShapeType="1"/>
            <a:stCxn id="50187" idx="5"/>
            <a:endCxn id="50188" idx="1"/>
          </p:cNvCxnSpPr>
          <p:nvPr/>
        </p:nvCxnSpPr>
        <p:spPr bwMode="auto">
          <a:xfrm>
            <a:off x="4862513" y="1595438"/>
            <a:ext cx="1193800"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50195" name="Oval 18">
            <a:extLst>
              <a:ext uri="{FF2B5EF4-FFF2-40B4-BE49-F238E27FC236}">
                <a16:creationId xmlns:a16="http://schemas.microsoft.com/office/drawing/2014/main" id="{C771B6E6-EEB3-4E60-87DD-4F760FEB8CD4}"/>
              </a:ext>
            </a:extLst>
          </p:cNvPr>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50196" name="AutoShape 19">
            <a:extLst>
              <a:ext uri="{FF2B5EF4-FFF2-40B4-BE49-F238E27FC236}">
                <a16:creationId xmlns:a16="http://schemas.microsoft.com/office/drawing/2014/main" id="{368556F8-A4A3-42C2-AE12-146FA31B02C5}"/>
              </a:ext>
            </a:extLst>
          </p:cNvPr>
          <p:cNvCxnSpPr>
            <a:cxnSpLocks noChangeShapeType="1"/>
            <a:stCxn id="50195" idx="6"/>
            <a:endCxn id="50197" idx="2"/>
          </p:cNvCxnSpPr>
          <p:nvPr/>
        </p:nvCxnSpPr>
        <p:spPr bwMode="auto">
          <a:xfrm>
            <a:off x="2547938" y="40132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50197" name="Oval 20">
            <a:extLst>
              <a:ext uri="{FF2B5EF4-FFF2-40B4-BE49-F238E27FC236}">
                <a16:creationId xmlns:a16="http://schemas.microsoft.com/office/drawing/2014/main" id="{ED4BF67D-979B-44FF-8A67-4B32AAF3951C}"/>
              </a:ext>
            </a:extLst>
          </p:cNvPr>
          <p:cNvSpPr>
            <a:spLocks noChangeAspect="1" noChangeArrowheads="1"/>
          </p:cNvSpPr>
          <p:nvPr/>
        </p:nvSpPr>
        <p:spPr bwMode="auto">
          <a:xfrm>
            <a:off x="4648200" y="38862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6</a:t>
            </a:r>
          </a:p>
        </p:txBody>
      </p:sp>
      <p:sp>
        <p:nvSpPr>
          <p:cNvPr id="50198" name="Oval 21">
            <a:extLst>
              <a:ext uri="{FF2B5EF4-FFF2-40B4-BE49-F238E27FC236}">
                <a16:creationId xmlns:a16="http://schemas.microsoft.com/office/drawing/2014/main" id="{5AC72C01-A6BE-4042-8ABE-C24C5437BC65}"/>
              </a:ext>
            </a:extLst>
          </p:cNvPr>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9</a:t>
            </a:r>
          </a:p>
        </p:txBody>
      </p:sp>
      <p:cxnSp>
        <p:nvCxnSpPr>
          <p:cNvPr id="50199" name="AutoShape 22">
            <a:extLst>
              <a:ext uri="{FF2B5EF4-FFF2-40B4-BE49-F238E27FC236}">
                <a16:creationId xmlns:a16="http://schemas.microsoft.com/office/drawing/2014/main" id="{F15C11B5-F389-4F18-9F70-B0CC8307DBAB}"/>
              </a:ext>
            </a:extLst>
          </p:cNvPr>
          <p:cNvCxnSpPr>
            <a:cxnSpLocks noChangeShapeType="1"/>
            <a:stCxn id="50197" idx="6"/>
            <a:endCxn id="50198" idx="2"/>
          </p:cNvCxnSpPr>
          <p:nvPr/>
        </p:nvCxnSpPr>
        <p:spPr bwMode="auto">
          <a:xfrm>
            <a:off x="4906963" y="40132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200" name="AutoShape 23">
            <a:extLst>
              <a:ext uri="{FF2B5EF4-FFF2-40B4-BE49-F238E27FC236}">
                <a16:creationId xmlns:a16="http://schemas.microsoft.com/office/drawing/2014/main" id="{E8D049BB-A019-4D63-B58E-96025A69A1D8}"/>
              </a:ext>
            </a:extLst>
          </p:cNvPr>
          <p:cNvCxnSpPr>
            <a:cxnSpLocks noChangeShapeType="1"/>
            <a:stCxn id="50180" idx="5"/>
            <a:endCxn id="50195"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0201" name="AutoShape 24">
            <a:extLst>
              <a:ext uri="{FF2B5EF4-FFF2-40B4-BE49-F238E27FC236}">
                <a16:creationId xmlns:a16="http://schemas.microsoft.com/office/drawing/2014/main" id="{4359C0D6-ADAF-46BE-A7F2-D6D1D733D394}"/>
              </a:ext>
            </a:extLst>
          </p:cNvPr>
          <p:cNvCxnSpPr>
            <a:cxnSpLocks noChangeShapeType="1"/>
            <a:stCxn id="50195" idx="7"/>
            <a:endCxn id="50182"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50202" name="AutoShape 25">
            <a:extLst>
              <a:ext uri="{FF2B5EF4-FFF2-40B4-BE49-F238E27FC236}">
                <a16:creationId xmlns:a16="http://schemas.microsoft.com/office/drawing/2014/main" id="{29E07639-5CCA-476F-9B14-97FECC35C8E5}"/>
              </a:ext>
            </a:extLst>
          </p:cNvPr>
          <p:cNvCxnSpPr>
            <a:cxnSpLocks noChangeShapeType="1"/>
            <a:stCxn id="50182" idx="5"/>
            <a:endCxn id="50197" idx="1"/>
          </p:cNvCxnSpPr>
          <p:nvPr/>
        </p:nvCxnSpPr>
        <p:spPr bwMode="auto">
          <a:xfrm>
            <a:off x="3795713" y="2890838"/>
            <a:ext cx="889000" cy="1023937"/>
          </a:xfrm>
          <a:prstGeom prst="straightConnector1">
            <a:avLst/>
          </a:prstGeom>
          <a:noFill/>
          <a:ln w="19050">
            <a:solidFill>
              <a:srgbClr val="006600"/>
            </a:solidFill>
            <a:prstDash val="sysDot"/>
            <a:round/>
            <a:headEnd/>
            <a:tailEnd type="triangle" w="med" len="med"/>
          </a:ln>
          <a:extLst>
            <a:ext uri="{909E8E84-426E-40DD-AFC4-6F175D3DCCD1}">
              <a14:hiddenFill xmlns:a14="http://schemas.microsoft.com/office/drawing/2010/main">
                <a:noFill/>
              </a14:hiddenFill>
            </a:ext>
          </a:extLst>
        </p:spPr>
      </p:cxnSp>
      <p:cxnSp>
        <p:nvCxnSpPr>
          <p:cNvPr id="50203" name="AutoShape 26">
            <a:extLst>
              <a:ext uri="{FF2B5EF4-FFF2-40B4-BE49-F238E27FC236}">
                <a16:creationId xmlns:a16="http://schemas.microsoft.com/office/drawing/2014/main" id="{C45D428B-70C2-4D9B-8FB4-F0326EB6857D}"/>
              </a:ext>
            </a:extLst>
          </p:cNvPr>
          <p:cNvCxnSpPr>
            <a:cxnSpLocks noChangeShapeType="1"/>
            <a:stCxn id="50198" idx="1"/>
            <a:endCxn id="50188"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204" name="AutoShape 27">
            <a:extLst>
              <a:ext uri="{FF2B5EF4-FFF2-40B4-BE49-F238E27FC236}">
                <a16:creationId xmlns:a16="http://schemas.microsoft.com/office/drawing/2014/main" id="{C646DD5A-331A-4576-838B-60BD101122A0}"/>
              </a:ext>
            </a:extLst>
          </p:cNvPr>
          <p:cNvCxnSpPr>
            <a:cxnSpLocks noChangeShapeType="1"/>
            <a:stCxn id="50197" idx="7"/>
            <a:endCxn id="50188"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205" name="AutoShape 28">
            <a:extLst>
              <a:ext uri="{FF2B5EF4-FFF2-40B4-BE49-F238E27FC236}">
                <a16:creationId xmlns:a16="http://schemas.microsoft.com/office/drawing/2014/main" id="{CF5574C6-6ACD-4A5A-AD4C-A919D816BCA3}"/>
              </a:ext>
            </a:extLst>
          </p:cNvPr>
          <p:cNvCxnSpPr>
            <a:cxnSpLocks noChangeShapeType="1"/>
            <a:stCxn id="50187" idx="3"/>
            <a:endCxn id="50182"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50206" name="Text Box 29">
            <a:extLst>
              <a:ext uri="{FF2B5EF4-FFF2-40B4-BE49-F238E27FC236}">
                <a16:creationId xmlns:a16="http://schemas.microsoft.com/office/drawing/2014/main" id="{ED5DE000-D511-4720-88E1-4185FBAA2819}"/>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50207" name="Text Box 30">
            <a:extLst>
              <a:ext uri="{FF2B5EF4-FFF2-40B4-BE49-F238E27FC236}">
                <a16:creationId xmlns:a16="http://schemas.microsoft.com/office/drawing/2014/main" id="{C0B87CAF-DDE8-4FBB-9A6E-7FE3818CFBFD}"/>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50208" name="Text Box 31">
            <a:extLst>
              <a:ext uri="{FF2B5EF4-FFF2-40B4-BE49-F238E27FC236}">
                <a16:creationId xmlns:a16="http://schemas.microsoft.com/office/drawing/2014/main" id="{7840F628-5DD0-4E94-B844-C9B668BCCC37}"/>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50209" name="Text Box 32">
            <a:extLst>
              <a:ext uri="{FF2B5EF4-FFF2-40B4-BE49-F238E27FC236}">
                <a16:creationId xmlns:a16="http://schemas.microsoft.com/office/drawing/2014/main" id="{FDD99DDC-543B-4810-AC8C-C7C4A95D9054}"/>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50210" name="Text Box 33">
            <a:extLst>
              <a:ext uri="{FF2B5EF4-FFF2-40B4-BE49-F238E27FC236}">
                <a16:creationId xmlns:a16="http://schemas.microsoft.com/office/drawing/2014/main" id="{ED34F39E-C52D-449B-B7B7-A5311CE30CFC}"/>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4 6 8  </a:t>
            </a:r>
          </a:p>
        </p:txBody>
      </p:sp>
      <p:sp>
        <p:nvSpPr>
          <p:cNvPr id="50211" name="Text Box 34">
            <a:extLst>
              <a:ext uri="{FF2B5EF4-FFF2-40B4-BE49-F238E27FC236}">
                <a16:creationId xmlns:a16="http://schemas.microsoft.com/office/drawing/2014/main" id="{4CA7D7FF-A3F8-4DE6-A271-409C38AC3C45}"/>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sp>
        <p:nvSpPr>
          <p:cNvPr id="50212" name="Text Box 35">
            <a:extLst>
              <a:ext uri="{FF2B5EF4-FFF2-40B4-BE49-F238E27FC236}">
                <a16:creationId xmlns:a16="http://schemas.microsoft.com/office/drawing/2014/main" id="{2BEA01E5-AA50-4290-997D-96CF34918EC8}"/>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0213" name="Text Box 36">
            <a:extLst>
              <a:ext uri="{FF2B5EF4-FFF2-40B4-BE49-F238E27FC236}">
                <a16:creationId xmlns:a16="http://schemas.microsoft.com/office/drawing/2014/main" id="{7C370F6B-4F87-4AEF-A33B-EDAF198F22D6}"/>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0214" name="Text Box 37">
            <a:extLst>
              <a:ext uri="{FF2B5EF4-FFF2-40B4-BE49-F238E27FC236}">
                <a16:creationId xmlns:a16="http://schemas.microsoft.com/office/drawing/2014/main" id="{9EDE0714-4EE6-4F37-9743-B343F4F7EAE0}"/>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0215" name="Text Box 38">
            <a:extLst>
              <a:ext uri="{FF2B5EF4-FFF2-40B4-BE49-F238E27FC236}">
                <a16:creationId xmlns:a16="http://schemas.microsoft.com/office/drawing/2014/main" id="{C29BB49D-B794-4CE7-8B4A-699A8F25E357}"/>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50216" name="Text Box 39">
            <a:extLst>
              <a:ext uri="{FF2B5EF4-FFF2-40B4-BE49-F238E27FC236}">
                <a16:creationId xmlns:a16="http://schemas.microsoft.com/office/drawing/2014/main" id="{3FD0BA04-B31A-4BA4-867C-85C2BAB37589}"/>
              </a:ext>
            </a:extLst>
          </p:cNvPr>
          <p:cNvSpPr txBox="1">
            <a:spLocks noChangeArrowheads="1"/>
          </p:cNvSpPr>
          <p:nvPr/>
        </p:nvSpPr>
        <p:spPr bwMode="auto">
          <a:xfrm>
            <a:off x="4613275"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50217" name="Text Box 42">
            <a:extLst>
              <a:ext uri="{FF2B5EF4-FFF2-40B4-BE49-F238E27FC236}">
                <a16:creationId xmlns:a16="http://schemas.microsoft.com/office/drawing/2014/main" id="{C27B7A7D-E538-472C-8ACE-43C15762D912}"/>
              </a:ext>
            </a:extLst>
          </p:cNvPr>
          <p:cNvSpPr txBox="1">
            <a:spLocks noChangeArrowheads="1"/>
          </p:cNvSpPr>
          <p:nvPr/>
        </p:nvSpPr>
        <p:spPr bwMode="auto">
          <a:xfrm>
            <a:off x="7315200"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2">
            <a:extLst>
              <a:ext uri="{FF2B5EF4-FFF2-40B4-BE49-F238E27FC236}">
                <a16:creationId xmlns:a16="http://schemas.microsoft.com/office/drawing/2014/main" id="{EAA5D19E-5693-48BA-9A43-989FFFCC1E1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9503BED9-203A-413A-BC62-6251BDAB8892}" type="slidenum">
              <a:rPr lang="en-US" altLang="en-US" b="0"/>
              <a:pPr/>
              <a:t>46</a:t>
            </a:fld>
            <a:endParaRPr lang="en-US" altLang="en-US" sz="1400" b="0"/>
          </a:p>
        </p:txBody>
      </p:sp>
      <p:sp>
        <p:nvSpPr>
          <p:cNvPr id="51203" name="Rectangle 2">
            <a:extLst>
              <a:ext uri="{FF2B5EF4-FFF2-40B4-BE49-F238E27FC236}">
                <a16:creationId xmlns:a16="http://schemas.microsoft.com/office/drawing/2014/main" id="{E06D85DD-5BAE-43ED-992F-B7707EE171A6}"/>
              </a:ext>
            </a:extLst>
          </p:cNvPr>
          <p:cNvSpPr>
            <a:spLocks noGrp="1" noChangeArrowheads="1"/>
          </p:cNvSpPr>
          <p:nvPr>
            <p:ph type="title"/>
          </p:nvPr>
        </p:nvSpPr>
        <p:spPr/>
        <p:txBody>
          <a:bodyPr/>
          <a:lstStyle/>
          <a:p>
            <a:r>
              <a:rPr lang="en-US" altLang="en-US"/>
              <a:t>Breadth First Search</a:t>
            </a:r>
          </a:p>
        </p:txBody>
      </p:sp>
      <p:sp>
        <p:nvSpPr>
          <p:cNvPr id="51204" name="Oval 3">
            <a:extLst>
              <a:ext uri="{FF2B5EF4-FFF2-40B4-BE49-F238E27FC236}">
                <a16:creationId xmlns:a16="http://schemas.microsoft.com/office/drawing/2014/main" id="{87674F72-C02A-460F-9848-B75F9F75CF8A}"/>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51205" name="Oval 4">
            <a:extLst>
              <a:ext uri="{FF2B5EF4-FFF2-40B4-BE49-F238E27FC236}">
                <a16:creationId xmlns:a16="http://schemas.microsoft.com/office/drawing/2014/main" id="{C899929D-10DD-46F7-8BB4-28704DD61503}"/>
              </a:ext>
            </a:extLst>
          </p:cNvPr>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51206" name="Oval 5">
            <a:extLst>
              <a:ext uri="{FF2B5EF4-FFF2-40B4-BE49-F238E27FC236}">
                <a16:creationId xmlns:a16="http://schemas.microsoft.com/office/drawing/2014/main" id="{4720CD39-C3EE-44CF-9501-76E8DF619EFD}"/>
              </a:ext>
            </a:extLst>
          </p:cNvPr>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51207" name="AutoShape 6">
            <a:extLst>
              <a:ext uri="{FF2B5EF4-FFF2-40B4-BE49-F238E27FC236}">
                <a16:creationId xmlns:a16="http://schemas.microsoft.com/office/drawing/2014/main" id="{F7389C5C-8433-47AD-BF8E-D42A2384A57F}"/>
              </a:ext>
            </a:extLst>
          </p:cNvPr>
          <p:cNvCxnSpPr>
            <a:cxnSpLocks noChangeShapeType="1"/>
            <a:stCxn id="51204" idx="7"/>
            <a:endCxn id="51205"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1208" name="AutoShape 7">
            <a:extLst>
              <a:ext uri="{FF2B5EF4-FFF2-40B4-BE49-F238E27FC236}">
                <a16:creationId xmlns:a16="http://schemas.microsoft.com/office/drawing/2014/main" id="{3EF9CE54-C294-41B7-BD87-45908FA1A4F9}"/>
              </a:ext>
            </a:extLst>
          </p:cNvPr>
          <p:cNvCxnSpPr>
            <a:cxnSpLocks noChangeShapeType="1"/>
            <a:stCxn id="51204" idx="6"/>
            <a:endCxn id="51206"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1209" name="AutoShape 8">
            <a:extLst>
              <a:ext uri="{FF2B5EF4-FFF2-40B4-BE49-F238E27FC236}">
                <a16:creationId xmlns:a16="http://schemas.microsoft.com/office/drawing/2014/main" id="{F9613373-CB84-4C6D-9C73-A1AC2A851B82}"/>
              </a:ext>
            </a:extLst>
          </p:cNvPr>
          <p:cNvCxnSpPr>
            <a:cxnSpLocks noChangeShapeType="1"/>
            <a:stCxn id="51205" idx="6"/>
            <a:endCxn id="51211"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1210" name="AutoShape 9">
            <a:extLst>
              <a:ext uri="{FF2B5EF4-FFF2-40B4-BE49-F238E27FC236}">
                <a16:creationId xmlns:a16="http://schemas.microsoft.com/office/drawing/2014/main" id="{5668FB73-8E59-4419-9542-96770DACD7DB}"/>
              </a:ext>
            </a:extLst>
          </p:cNvPr>
          <p:cNvCxnSpPr>
            <a:cxnSpLocks noChangeShapeType="1"/>
            <a:stCxn id="51205" idx="5"/>
            <a:endCxn id="51206"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51211" name="Oval 10">
            <a:extLst>
              <a:ext uri="{FF2B5EF4-FFF2-40B4-BE49-F238E27FC236}">
                <a16:creationId xmlns:a16="http://schemas.microsoft.com/office/drawing/2014/main" id="{F087B486-8B29-4A55-B3D2-5AF8395934D9}"/>
              </a:ext>
            </a:extLst>
          </p:cNvPr>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51212" name="Oval 11">
            <a:extLst>
              <a:ext uri="{FF2B5EF4-FFF2-40B4-BE49-F238E27FC236}">
                <a16:creationId xmlns:a16="http://schemas.microsoft.com/office/drawing/2014/main" id="{E0BF070E-D53B-474F-8860-283472CD6181}"/>
              </a:ext>
            </a:extLst>
          </p:cNvPr>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7</a:t>
            </a:r>
          </a:p>
        </p:txBody>
      </p:sp>
      <p:cxnSp>
        <p:nvCxnSpPr>
          <p:cNvPr id="51213" name="AutoShape 12">
            <a:extLst>
              <a:ext uri="{FF2B5EF4-FFF2-40B4-BE49-F238E27FC236}">
                <a16:creationId xmlns:a16="http://schemas.microsoft.com/office/drawing/2014/main" id="{64AE67DE-5D38-4CB2-8BF5-BA6B49C1DB39}"/>
              </a:ext>
            </a:extLst>
          </p:cNvPr>
          <p:cNvCxnSpPr>
            <a:cxnSpLocks noChangeShapeType="1"/>
            <a:stCxn id="51216" idx="3"/>
            <a:endCxn id="381994" idx="7"/>
          </p:cNvCxnSpPr>
          <p:nvPr/>
        </p:nvCxnSpPr>
        <p:spPr bwMode="auto">
          <a:xfrm flipH="1">
            <a:off x="6234113" y="1595438"/>
            <a:ext cx="1171575" cy="1100137"/>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51214" name="AutoShape 13">
            <a:extLst>
              <a:ext uri="{FF2B5EF4-FFF2-40B4-BE49-F238E27FC236}">
                <a16:creationId xmlns:a16="http://schemas.microsoft.com/office/drawing/2014/main" id="{9FC645A0-8DF9-46C7-8680-37C0AF2CEE44}"/>
              </a:ext>
            </a:extLst>
          </p:cNvPr>
          <p:cNvCxnSpPr>
            <a:cxnSpLocks noChangeShapeType="1"/>
            <a:stCxn id="51212" idx="2"/>
            <a:endCxn id="51206" idx="6"/>
          </p:cNvCxnSpPr>
          <p:nvPr/>
        </p:nvCxnSpPr>
        <p:spPr bwMode="auto">
          <a:xfrm flipH="1">
            <a:off x="3840163" y="2794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215" name="AutoShape 14">
            <a:extLst>
              <a:ext uri="{FF2B5EF4-FFF2-40B4-BE49-F238E27FC236}">
                <a16:creationId xmlns:a16="http://schemas.microsoft.com/office/drawing/2014/main" id="{80BED96A-EDFD-49D3-A9CF-1F92B73B2AD6}"/>
              </a:ext>
            </a:extLst>
          </p:cNvPr>
          <p:cNvCxnSpPr>
            <a:cxnSpLocks noChangeShapeType="1"/>
            <a:stCxn id="51222" idx="0"/>
            <a:endCxn id="51216"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1216" name="Oval 15">
            <a:extLst>
              <a:ext uri="{FF2B5EF4-FFF2-40B4-BE49-F238E27FC236}">
                <a16:creationId xmlns:a16="http://schemas.microsoft.com/office/drawing/2014/main" id="{DF46EA9D-64B5-46E0-BB9E-738BDAF3E5F0}"/>
              </a:ext>
            </a:extLst>
          </p:cNvPr>
          <p:cNvSpPr>
            <a:spLocks noChangeAspect="1" noChangeArrowheads="1"/>
          </p:cNvSpPr>
          <p:nvPr/>
        </p:nvSpPr>
        <p:spPr bwMode="auto">
          <a:xfrm>
            <a:off x="7369175" y="13716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8</a:t>
            </a:r>
          </a:p>
        </p:txBody>
      </p:sp>
      <p:cxnSp>
        <p:nvCxnSpPr>
          <p:cNvPr id="51217" name="AutoShape 16">
            <a:extLst>
              <a:ext uri="{FF2B5EF4-FFF2-40B4-BE49-F238E27FC236}">
                <a16:creationId xmlns:a16="http://schemas.microsoft.com/office/drawing/2014/main" id="{C6CA047D-A8B5-4A75-8A17-30E6300D2B5C}"/>
              </a:ext>
            </a:extLst>
          </p:cNvPr>
          <p:cNvCxnSpPr>
            <a:cxnSpLocks noChangeShapeType="1"/>
            <a:stCxn id="51211" idx="6"/>
            <a:endCxn id="51216" idx="2"/>
          </p:cNvCxnSpPr>
          <p:nvPr/>
        </p:nvCxnSpPr>
        <p:spPr bwMode="auto">
          <a:xfrm>
            <a:off x="4906963" y="14986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1218" name="AutoShape 17">
            <a:extLst>
              <a:ext uri="{FF2B5EF4-FFF2-40B4-BE49-F238E27FC236}">
                <a16:creationId xmlns:a16="http://schemas.microsoft.com/office/drawing/2014/main" id="{830AF177-04F8-4FF1-A44C-1496E81CE366}"/>
              </a:ext>
            </a:extLst>
          </p:cNvPr>
          <p:cNvCxnSpPr>
            <a:cxnSpLocks noChangeShapeType="1"/>
            <a:stCxn id="51211" idx="5"/>
            <a:endCxn id="51212" idx="1"/>
          </p:cNvCxnSpPr>
          <p:nvPr/>
        </p:nvCxnSpPr>
        <p:spPr bwMode="auto">
          <a:xfrm>
            <a:off x="4862513" y="1595438"/>
            <a:ext cx="1193800"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51219" name="Oval 18">
            <a:extLst>
              <a:ext uri="{FF2B5EF4-FFF2-40B4-BE49-F238E27FC236}">
                <a16:creationId xmlns:a16="http://schemas.microsoft.com/office/drawing/2014/main" id="{9378DA88-083C-4166-8591-C4D00D11F511}"/>
              </a:ext>
            </a:extLst>
          </p:cNvPr>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51220" name="AutoShape 19">
            <a:extLst>
              <a:ext uri="{FF2B5EF4-FFF2-40B4-BE49-F238E27FC236}">
                <a16:creationId xmlns:a16="http://schemas.microsoft.com/office/drawing/2014/main" id="{8C3C23C2-9D52-43E5-9131-87ED884A722B}"/>
              </a:ext>
            </a:extLst>
          </p:cNvPr>
          <p:cNvCxnSpPr>
            <a:cxnSpLocks noChangeShapeType="1"/>
            <a:stCxn id="51219" idx="6"/>
            <a:endCxn id="51221" idx="2"/>
          </p:cNvCxnSpPr>
          <p:nvPr/>
        </p:nvCxnSpPr>
        <p:spPr bwMode="auto">
          <a:xfrm>
            <a:off x="2547938" y="40132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51221" name="Oval 20">
            <a:extLst>
              <a:ext uri="{FF2B5EF4-FFF2-40B4-BE49-F238E27FC236}">
                <a16:creationId xmlns:a16="http://schemas.microsoft.com/office/drawing/2014/main" id="{7EDB211F-D412-4C40-A034-D96E6E54EF60}"/>
              </a:ext>
            </a:extLst>
          </p:cNvPr>
          <p:cNvSpPr>
            <a:spLocks noChangeAspect="1" noChangeArrowheads="1"/>
          </p:cNvSpPr>
          <p:nvPr/>
        </p:nvSpPr>
        <p:spPr bwMode="auto">
          <a:xfrm>
            <a:off x="4648200" y="3886200"/>
            <a:ext cx="250825" cy="252413"/>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6</a:t>
            </a:r>
          </a:p>
        </p:txBody>
      </p:sp>
      <p:sp>
        <p:nvSpPr>
          <p:cNvPr id="51222" name="Oval 21">
            <a:extLst>
              <a:ext uri="{FF2B5EF4-FFF2-40B4-BE49-F238E27FC236}">
                <a16:creationId xmlns:a16="http://schemas.microsoft.com/office/drawing/2014/main" id="{5E445211-1F1E-4494-B095-ADC04ADAB155}"/>
              </a:ext>
            </a:extLst>
          </p:cNvPr>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9</a:t>
            </a:r>
          </a:p>
        </p:txBody>
      </p:sp>
      <p:cxnSp>
        <p:nvCxnSpPr>
          <p:cNvPr id="51223" name="AutoShape 22">
            <a:extLst>
              <a:ext uri="{FF2B5EF4-FFF2-40B4-BE49-F238E27FC236}">
                <a16:creationId xmlns:a16="http://schemas.microsoft.com/office/drawing/2014/main" id="{BB2D5E6F-C179-4E53-AF52-71DEE710A18B}"/>
              </a:ext>
            </a:extLst>
          </p:cNvPr>
          <p:cNvCxnSpPr>
            <a:cxnSpLocks noChangeShapeType="1"/>
            <a:stCxn id="51221" idx="6"/>
            <a:endCxn id="51222" idx="2"/>
          </p:cNvCxnSpPr>
          <p:nvPr/>
        </p:nvCxnSpPr>
        <p:spPr bwMode="auto">
          <a:xfrm>
            <a:off x="4906963" y="40132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224" name="AutoShape 23">
            <a:extLst>
              <a:ext uri="{FF2B5EF4-FFF2-40B4-BE49-F238E27FC236}">
                <a16:creationId xmlns:a16="http://schemas.microsoft.com/office/drawing/2014/main" id="{286FDC24-F0EC-4667-94D7-CAEC8C2EBADD}"/>
              </a:ext>
            </a:extLst>
          </p:cNvPr>
          <p:cNvCxnSpPr>
            <a:cxnSpLocks noChangeShapeType="1"/>
            <a:stCxn id="51204" idx="5"/>
            <a:endCxn id="51219"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1225" name="AutoShape 24">
            <a:extLst>
              <a:ext uri="{FF2B5EF4-FFF2-40B4-BE49-F238E27FC236}">
                <a16:creationId xmlns:a16="http://schemas.microsoft.com/office/drawing/2014/main" id="{00E3FEAA-0B23-4711-A80F-E5033CDDDAAE}"/>
              </a:ext>
            </a:extLst>
          </p:cNvPr>
          <p:cNvCxnSpPr>
            <a:cxnSpLocks noChangeShapeType="1"/>
            <a:stCxn id="51219" idx="7"/>
            <a:endCxn id="51206"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51226" name="AutoShape 25">
            <a:extLst>
              <a:ext uri="{FF2B5EF4-FFF2-40B4-BE49-F238E27FC236}">
                <a16:creationId xmlns:a16="http://schemas.microsoft.com/office/drawing/2014/main" id="{54D1CC3C-F378-442B-A607-DD38147FCFC4}"/>
              </a:ext>
            </a:extLst>
          </p:cNvPr>
          <p:cNvCxnSpPr>
            <a:cxnSpLocks noChangeShapeType="1"/>
            <a:stCxn id="51206" idx="5"/>
            <a:endCxn id="51221" idx="1"/>
          </p:cNvCxnSpPr>
          <p:nvPr/>
        </p:nvCxnSpPr>
        <p:spPr bwMode="auto">
          <a:xfrm>
            <a:off x="3795713" y="2890838"/>
            <a:ext cx="889000" cy="1023937"/>
          </a:xfrm>
          <a:prstGeom prst="straightConnector1">
            <a:avLst/>
          </a:prstGeom>
          <a:noFill/>
          <a:ln w="19050">
            <a:solidFill>
              <a:srgbClr val="006600"/>
            </a:solidFill>
            <a:prstDash val="sysDot"/>
            <a:round/>
            <a:headEnd/>
            <a:tailEnd type="triangle" w="med" len="med"/>
          </a:ln>
          <a:extLst>
            <a:ext uri="{909E8E84-426E-40DD-AFC4-6F175D3DCCD1}">
              <a14:hiddenFill xmlns:a14="http://schemas.microsoft.com/office/drawing/2010/main">
                <a:noFill/>
              </a14:hiddenFill>
            </a:ext>
          </a:extLst>
        </p:spPr>
      </p:cxnSp>
      <p:cxnSp>
        <p:nvCxnSpPr>
          <p:cNvPr id="51227" name="AutoShape 26">
            <a:extLst>
              <a:ext uri="{FF2B5EF4-FFF2-40B4-BE49-F238E27FC236}">
                <a16:creationId xmlns:a16="http://schemas.microsoft.com/office/drawing/2014/main" id="{2B94A0DA-C0ED-485E-A45C-FB58E489B822}"/>
              </a:ext>
            </a:extLst>
          </p:cNvPr>
          <p:cNvCxnSpPr>
            <a:cxnSpLocks noChangeShapeType="1"/>
            <a:stCxn id="51222" idx="1"/>
            <a:endCxn id="51212"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228" name="AutoShape 27">
            <a:extLst>
              <a:ext uri="{FF2B5EF4-FFF2-40B4-BE49-F238E27FC236}">
                <a16:creationId xmlns:a16="http://schemas.microsoft.com/office/drawing/2014/main" id="{6520EE77-9725-4404-B34B-7418CB8ED891}"/>
              </a:ext>
            </a:extLst>
          </p:cNvPr>
          <p:cNvCxnSpPr>
            <a:cxnSpLocks noChangeShapeType="1"/>
            <a:stCxn id="51221" idx="7"/>
            <a:endCxn id="51212"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229" name="AutoShape 28">
            <a:extLst>
              <a:ext uri="{FF2B5EF4-FFF2-40B4-BE49-F238E27FC236}">
                <a16:creationId xmlns:a16="http://schemas.microsoft.com/office/drawing/2014/main" id="{96FF1827-6879-4A0A-B419-F76B8FB88DF5}"/>
              </a:ext>
            </a:extLst>
          </p:cNvPr>
          <p:cNvCxnSpPr>
            <a:cxnSpLocks noChangeShapeType="1"/>
            <a:stCxn id="51211" idx="3"/>
            <a:endCxn id="51206"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51230" name="Text Box 29">
            <a:extLst>
              <a:ext uri="{FF2B5EF4-FFF2-40B4-BE49-F238E27FC236}">
                <a16:creationId xmlns:a16="http://schemas.microsoft.com/office/drawing/2014/main" id="{CB82EE4A-B97E-4752-AB18-BB0B51314265}"/>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51231" name="Text Box 30">
            <a:extLst>
              <a:ext uri="{FF2B5EF4-FFF2-40B4-BE49-F238E27FC236}">
                <a16:creationId xmlns:a16="http://schemas.microsoft.com/office/drawing/2014/main" id="{DC1C0C7F-B379-439D-B2DA-01156B551F53}"/>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51232" name="Text Box 31">
            <a:extLst>
              <a:ext uri="{FF2B5EF4-FFF2-40B4-BE49-F238E27FC236}">
                <a16:creationId xmlns:a16="http://schemas.microsoft.com/office/drawing/2014/main" id="{8E799003-DD63-4E9A-AFA5-4C62D08F661C}"/>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51233" name="Text Box 32">
            <a:extLst>
              <a:ext uri="{FF2B5EF4-FFF2-40B4-BE49-F238E27FC236}">
                <a16:creationId xmlns:a16="http://schemas.microsoft.com/office/drawing/2014/main" id="{471BF1B3-FB60-49D7-978C-BCCF46EDCD74}"/>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51234" name="Text Box 33">
            <a:extLst>
              <a:ext uri="{FF2B5EF4-FFF2-40B4-BE49-F238E27FC236}">
                <a16:creationId xmlns:a16="http://schemas.microsoft.com/office/drawing/2014/main" id="{316B0B67-2311-4B31-90A5-89EF9FADC81D}"/>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6 8  </a:t>
            </a:r>
          </a:p>
        </p:txBody>
      </p:sp>
      <p:sp>
        <p:nvSpPr>
          <p:cNvPr id="51235" name="Text Box 34">
            <a:extLst>
              <a:ext uri="{FF2B5EF4-FFF2-40B4-BE49-F238E27FC236}">
                <a16:creationId xmlns:a16="http://schemas.microsoft.com/office/drawing/2014/main" id="{DB449455-2B0E-4216-9C92-FC7D0BE19D26}"/>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sp>
        <p:nvSpPr>
          <p:cNvPr id="51236" name="Text Box 35">
            <a:extLst>
              <a:ext uri="{FF2B5EF4-FFF2-40B4-BE49-F238E27FC236}">
                <a16:creationId xmlns:a16="http://schemas.microsoft.com/office/drawing/2014/main" id="{BF34D9AA-D2A8-4D03-8D02-986980B2A8D2}"/>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1237" name="Text Box 36">
            <a:extLst>
              <a:ext uri="{FF2B5EF4-FFF2-40B4-BE49-F238E27FC236}">
                <a16:creationId xmlns:a16="http://schemas.microsoft.com/office/drawing/2014/main" id="{5E07C9EA-29CF-4F69-8E63-D5F7A1FAF260}"/>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1238" name="Text Box 37">
            <a:extLst>
              <a:ext uri="{FF2B5EF4-FFF2-40B4-BE49-F238E27FC236}">
                <a16:creationId xmlns:a16="http://schemas.microsoft.com/office/drawing/2014/main" id="{EF247345-5486-451E-890D-CFD8959E044C}"/>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1239" name="Text Box 38">
            <a:extLst>
              <a:ext uri="{FF2B5EF4-FFF2-40B4-BE49-F238E27FC236}">
                <a16:creationId xmlns:a16="http://schemas.microsoft.com/office/drawing/2014/main" id="{42BAB584-C92A-4F1F-9ED0-B349C47408AD}"/>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51240" name="Text Box 39">
            <a:extLst>
              <a:ext uri="{FF2B5EF4-FFF2-40B4-BE49-F238E27FC236}">
                <a16:creationId xmlns:a16="http://schemas.microsoft.com/office/drawing/2014/main" id="{3AF22F56-99A4-4526-94CF-43303A54F9D3}"/>
              </a:ext>
            </a:extLst>
          </p:cNvPr>
          <p:cNvSpPr txBox="1">
            <a:spLocks noChangeArrowheads="1"/>
          </p:cNvSpPr>
          <p:nvPr/>
        </p:nvSpPr>
        <p:spPr bwMode="auto">
          <a:xfrm>
            <a:off x="4613275"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51241" name="Text Box 40">
            <a:extLst>
              <a:ext uri="{FF2B5EF4-FFF2-40B4-BE49-F238E27FC236}">
                <a16:creationId xmlns:a16="http://schemas.microsoft.com/office/drawing/2014/main" id="{C0EFAB7A-7C94-4490-A1FB-CDC8B098B1E0}"/>
              </a:ext>
            </a:extLst>
          </p:cNvPr>
          <p:cNvSpPr txBox="1">
            <a:spLocks noChangeArrowheads="1"/>
          </p:cNvSpPr>
          <p:nvPr/>
        </p:nvSpPr>
        <p:spPr bwMode="auto">
          <a:xfrm>
            <a:off x="7315200"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cxnSp>
        <p:nvCxnSpPr>
          <p:cNvPr id="381993" name="AutoShape 41">
            <a:extLst>
              <a:ext uri="{FF2B5EF4-FFF2-40B4-BE49-F238E27FC236}">
                <a16:creationId xmlns:a16="http://schemas.microsoft.com/office/drawing/2014/main" id="{A431E906-5199-4922-BB9E-A883C6C4272A}"/>
              </a:ext>
            </a:extLst>
          </p:cNvPr>
          <p:cNvCxnSpPr>
            <a:cxnSpLocks noChangeShapeType="1"/>
            <a:stCxn id="51221" idx="7"/>
            <a:endCxn id="51212" idx="3"/>
          </p:cNvCxnSpPr>
          <p:nvPr/>
        </p:nvCxnSpPr>
        <p:spPr bwMode="auto">
          <a:xfrm flipV="1">
            <a:off x="4862513" y="2890838"/>
            <a:ext cx="1193800" cy="1023937"/>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381994" name="Oval 42">
            <a:extLst>
              <a:ext uri="{FF2B5EF4-FFF2-40B4-BE49-F238E27FC236}">
                <a16:creationId xmlns:a16="http://schemas.microsoft.com/office/drawing/2014/main" id="{F7B9D1D2-0B7A-4E00-98B0-3BC9F350418F}"/>
              </a:ext>
            </a:extLst>
          </p:cNvPr>
          <p:cNvSpPr>
            <a:spLocks noChangeAspect="1" noChangeArrowheads="1"/>
          </p:cNvSpPr>
          <p:nvPr/>
        </p:nvSpPr>
        <p:spPr bwMode="auto">
          <a:xfrm>
            <a:off x="6019800" y="26670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7</a:t>
            </a:r>
          </a:p>
        </p:txBody>
      </p:sp>
      <p:sp>
        <p:nvSpPr>
          <p:cNvPr id="381995" name="Text Box 43">
            <a:extLst>
              <a:ext uri="{FF2B5EF4-FFF2-40B4-BE49-F238E27FC236}">
                <a16:creationId xmlns:a16="http://schemas.microsoft.com/office/drawing/2014/main" id="{E6B07F3F-B108-49FD-8C0F-2AA59E486253}"/>
              </a:ext>
            </a:extLst>
          </p:cNvPr>
          <p:cNvSpPr txBox="1">
            <a:spLocks noChangeArrowheads="1"/>
          </p:cNvSpPr>
          <p:nvPr/>
        </p:nvSpPr>
        <p:spPr bwMode="auto">
          <a:xfrm>
            <a:off x="59848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1993"/>
                                        </p:tgtEl>
                                        <p:attrNameLst>
                                          <p:attrName>style.visibility</p:attrName>
                                        </p:attrNameLst>
                                      </p:cBhvr>
                                      <p:to>
                                        <p:strVal val="visible"/>
                                      </p:to>
                                    </p:set>
                                    <p:animEffect transition="in" filter="wipe(left)">
                                      <p:cBhvr>
                                        <p:cTn id="7" dur="500"/>
                                        <p:tgtEl>
                                          <p:spTgt spid="381993"/>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81994"/>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819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94" grpId="0" animBg="1" autoUpdateAnimBg="0"/>
      <p:bldP spid="38199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2">
            <a:extLst>
              <a:ext uri="{FF2B5EF4-FFF2-40B4-BE49-F238E27FC236}">
                <a16:creationId xmlns:a16="http://schemas.microsoft.com/office/drawing/2014/main" id="{ACE048D1-E4DF-4F83-BEE3-D8E7E6CDE21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7F1685EF-2EBD-4A53-BEB8-B9DAA82310CF}" type="slidenum">
              <a:rPr lang="en-US" altLang="en-US" b="0"/>
              <a:pPr/>
              <a:t>47</a:t>
            </a:fld>
            <a:endParaRPr lang="en-US" altLang="en-US" sz="1400" b="0"/>
          </a:p>
        </p:txBody>
      </p:sp>
      <p:sp>
        <p:nvSpPr>
          <p:cNvPr id="52227" name="Rectangle 2">
            <a:extLst>
              <a:ext uri="{FF2B5EF4-FFF2-40B4-BE49-F238E27FC236}">
                <a16:creationId xmlns:a16="http://schemas.microsoft.com/office/drawing/2014/main" id="{FCABC6B7-FF27-48C2-8C7D-292CA3E2DB8D}"/>
              </a:ext>
            </a:extLst>
          </p:cNvPr>
          <p:cNvSpPr>
            <a:spLocks noGrp="1" noChangeArrowheads="1"/>
          </p:cNvSpPr>
          <p:nvPr>
            <p:ph type="title"/>
          </p:nvPr>
        </p:nvSpPr>
        <p:spPr/>
        <p:txBody>
          <a:bodyPr/>
          <a:lstStyle/>
          <a:p>
            <a:r>
              <a:rPr lang="en-US" altLang="en-US"/>
              <a:t>Breadth First Search</a:t>
            </a:r>
          </a:p>
        </p:txBody>
      </p:sp>
      <p:sp>
        <p:nvSpPr>
          <p:cNvPr id="52228" name="Oval 3">
            <a:extLst>
              <a:ext uri="{FF2B5EF4-FFF2-40B4-BE49-F238E27FC236}">
                <a16:creationId xmlns:a16="http://schemas.microsoft.com/office/drawing/2014/main" id="{080EBFA8-34FE-4DC2-B478-AE10CB8C272A}"/>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52229" name="Oval 4">
            <a:extLst>
              <a:ext uri="{FF2B5EF4-FFF2-40B4-BE49-F238E27FC236}">
                <a16:creationId xmlns:a16="http://schemas.microsoft.com/office/drawing/2014/main" id="{8A69A831-9497-4913-A457-BD74FDDE7265}"/>
              </a:ext>
            </a:extLst>
          </p:cNvPr>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52230" name="Oval 5">
            <a:extLst>
              <a:ext uri="{FF2B5EF4-FFF2-40B4-BE49-F238E27FC236}">
                <a16:creationId xmlns:a16="http://schemas.microsoft.com/office/drawing/2014/main" id="{8B87916E-037A-4617-AB2E-34B021186618}"/>
              </a:ext>
            </a:extLst>
          </p:cNvPr>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52231" name="AutoShape 6">
            <a:extLst>
              <a:ext uri="{FF2B5EF4-FFF2-40B4-BE49-F238E27FC236}">
                <a16:creationId xmlns:a16="http://schemas.microsoft.com/office/drawing/2014/main" id="{5B200934-388A-41CF-8F82-FE563C87BAC9}"/>
              </a:ext>
            </a:extLst>
          </p:cNvPr>
          <p:cNvCxnSpPr>
            <a:cxnSpLocks noChangeShapeType="1"/>
            <a:stCxn id="52228" idx="7"/>
            <a:endCxn id="52229"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2232" name="AutoShape 7">
            <a:extLst>
              <a:ext uri="{FF2B5EF4-FFF2-40B4-BE49-F238E27FC236}">
                <a16:creationId xmlns:a16="http://schemas.microsoft.com/office/drawing/2014/main" id="{306C9C49-6FEB-4DD4-9746-160EC6BA1890}"/>
              </a:ext>
            </a:extLst>
          </p:cNvPr>
          <p:cNvCxnSpPr>
            <a:cxnSpLocks noChangeShapeType="1"/>
            <a:stCxn id="52228" idx="6"/>
            <a:endCxn id="52230"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2233" name="AutoShape 8">
            <a:extLst>
              <a:ext uri="{FF2B5EF4-FFF2-40B4-BE49-F238E27FC236}">
                <a16:creationId xmlns:a16="http://schemas.microsoft.com/office/drawing/2014/main" id="{F9AC9E1F-38A0-479F-A480-AC35A5DAF021}"/>
              </a:ext>
            </a:extLst>
          </p:cNvPr>
          <p:cNvCxnSpPr>
            <a:cxnSpLocks noChangeShapeType="1"/>
            <a:stCxn id="52229" idx="6"/>
            <a:endCxn id="52235"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2234" name="AutoShape 9">
            <a:extLst>
              <a:ext uri="{FF2B5EF4-FFF2-40B4-BE49-F238E27FC236}">
                <a16:creationId xmlns:a16="http://schemas.microsoft.com/office/drawing/2014/main" id="{C1072C1B-2EC1-49B8-8B86-A268F7611760}"/>
              </a:ext>
            </a:extLst>
          </p:cNvPr>
          <p:cNvCxnSpPr>
            <a:cxnSpLocks noChangeShapeType="1"/>
            <a:stCxn id="52229" idx="5"/>
            <a:endCxn id="52230"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52235" name="Oval 10">
            <a:extLst>
              <a:ext uri="{FF2B5EF4-FFF2-40B4-BE49-F238E27FC236}">
                <a16:creationId xmlns:a16="http://schemas.microsoft.com/office/drawing/2014/main" id="{724D51C4-963E-42C3-9E93-3346CBFAAFBA}"/>
              </a:ext>
            </a:extLst>
          </p:cNvPr>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52236" name="Oval 11">
            <a:extLst>
              <a:ext uri="{FF2B5EF4-FFF2-40B4-BE49-F238E27FC236}">
                <a16:creationId xmlns:a16="http://schemas.microsoft.com/office/drawing/2014/main" id="{5A5F1AF9-8EC8-4238-8D02-5EA89C4A267E}"/>
              </a:ext>
            </a:extLst>
          </p:cNvPr>
          <p:cNvSpPr>
            <a:spLocks noChangeAspect="1" noChangeArrowheads="1"/>
          </p:cNvSpPr>
          <p:nvPr/>
        </p:nvSpPr>
        <p:spPr bwMode="auto">
          <a:xfrm>
            <a:off x="6019800" y="2668588"/>
            <a:ext cx="250825" cy="250825"/>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7</a:t>
            </a:r>
          </a:p>
        </p:txBody>
      </p:sp>
      <p:cxnSp>
        <p:nvCxnSpPr>
          <p:cNvPr id="52237" name="AutoShape 12">
            <a:extLst>
              <a:ext uri="{FF2B5EF4-FFF2-40B4-BE49-F238E27FC236}">
                <a16:creationId xmlns:a16="http://schemas.microsoft.com/office/drawing/2014/main" id="{0F74DB6B-C60C-4431-9DB1-5F0A3EC9A2A8}"/>
              </a:ext>
            </a:extLst>
          </p:cNvPr>
          <p:cNvCxnSpPr>
            <a:cxnSpLocks noChangeShapeType="1"/>
            <a:stCxn id="52240" idx="3"/>
            <a:endCxn id="52236"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52238" name="AutoShape 13">
            <a:extLst>
              <a:ext uri="{FF2B5EF4-FFF2-40B4-BE49-F238E27FC236}">
                <a16:creationId xmlns:a16="http://schemas.microsoft.com/office/drawing/2014/main" id="{1C7FF4FA-0F9B-47EB-BBF5-E13247973719}"/>
              </a:ext>
            </a:extLst>
          </p:cNvPr>
          <p:cNvCxnSpPr>
            <a:cxnSpLocks noChangeShapeType="1"/>
            <a:stCxn id="52236" idx="2"/>
            <a:endCxn id="52230" idx="6"/>
          </p:cNvCxnSpPr>
          <p:nvPr/>
        </p:nvCxnSpPr>
        <p:spPr bwMode="auto">
          <a:xfrm flipH="1">
            <a:off x="3840163" y="2794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2239" name="AutoShape 14">
            <a:extLst>
              <a:ext uri="{FF2B5EF4-FFF2-40B4-BE49-F238E27FC236}">
                <a16:creationId xmlns:a16="http://schemas.microsoft.com/office/drawing/2014/main" id="{0A31A9D9-7CF5-4841-85BA-D1266A18F598}"/>
              </a:ext>
            </a:extLst>
          </p:cNvPr>
          <p:cNvCxnSpPr>
            <a:cxnSpLocks noChangeShapeType="1"/>
            <a:stCxn id="52246" idx="0"/>
            <a:endCxn id="52240"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2240" name="Oval 15">
            <a:extLst>
              <a:ext uri="{FF2B5EF4-FFF2-40B4-BE49-F238E27FC236}">
                <a16:creationId xmlns:a16="http://schemas.microsoft.com/office/drawing/2014/main" id="{174D34B3-011A-4462-8EBF-2D2FF579EDC1}"/>
              </a:ext>
            </a:extLst>
          </p:cNvPr>
          <p:cNvSpPr>
            <a:spLocks noChangeAspect="1" noChangeArrowheads="1"/>
          </p:cNvSpPr>
          <p:nvPr/>
        </p:nvSpPr>
        <p:spPr bwMode="auto">
          <a:xfrm>
            <a:off x="7369175" y="13716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8</a:t>
            </a:r>
          </a:p>
        </p:txBody>
      </p:sp>
      <p:cxnSp>
        <p:nvCxnSpPr>
          <p:cNvPr id="52241" name="AutoShape 16">
            <a:extLst>
              <a:ext uri="{FF2B5EF4-FFF2-40B4-BE49-F238E27FC236}">
                <a16:creationId xmlns:a16="http://schemas.microsoft.com/office/drawing/2014/main" id="{C26115E3-917F-4658-84BA-300D13FD6951}"/>
              </a:ext>
            </a:extLst>
          </p:cNvPr>
          <p:cNvCxnSpPr>
            <a:cxnSpLocks noChangeShapeType="1"/>
            <a:stCxn id="52235" idx="6"/>
            <a:endCxn id="52240" idx="2"/>
          </p:cNvCxnSpPr>
          <p:nvPr/>
        </p:nvCxnSpPr>
        <p:spPr bwMode="auto">
          <a:xfrm>
            <a:off x="4906963" y="14986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2242" name="AutoShape 17">
            <a:extLst>
              <a:ext uri="{FF2B5EF4-FFF2-40B4-BE49-F238E27FC236}">
                <a16:creationId xmlns:a16="http://schemas.microsoft.com/office/drawing/2014/main" id="{E3D6062C-3225-475E-A0BE-14D8732DF53B}"/>
              </a:ext>
            </a:extLst>
          </p:cNvPr>
          <p:cNvCxnSpPr>
            <a:cxnSpLocks noChangeShapeType="1"/>
            <a:stCxn id="52235" idx="5"/>
            <a:endCxn id="52236" idx="1"/>
          </p:cNvCxnSpPr>
          <p:nvPr/>
        </p:nvCxnSpPr>
        <p:spPr bwMode="auto">
          <a:xfrm>
            <a:off x="4862513" y="1595438"/>
            <a:ext cx="1193800"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52243" name="Oval 18">
            <a:extLst>
              <a:ext uri="{FF2B5EF4-FFF2-40B4-BE49-F238E27FC236}">
                <a16:creationId xmlns:a16="http://schemas.microsoft.com/office/drawing/2014/main" id="{03C70FE7-D16A-4D5E-8840-AD1AC09942AE}"/>
              </a:ext>
            </a:extLst>
          </p:cNvPr>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52244" name="AutoShape 19">
            <a:extLst>
              <a:ext uri="{FF2B5EF4-FFF2-40B4-BE49-F238E27FC236}">
                <a16:creationId xmlns:a16="http://schemas.microsoft.com/office/drawing/2014/main" id="{EE84EA70-7244-4715-8591-99BB77D90BA0}"/>
              </a:ext>
            </a:extLst>
          </p:cNvPr>
          <p:cNvCxnSpPr>
            <a:cxnSpLocks noChangeShapeType="1"/>
            <a:stCxn id="52243" idx="6"/>
            <a:endCxn id="52245" idx="2"/>
          </p:cNvCxnSpPr>
          <p:nvPr/>
        </p:nvCxnSpPr>
        <p:spPr bwMode="auto">
          <a:xfrm>
            <a:off x="2547938" y="40132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52245" name="Oval 20">
            <a:extLst>
              <a:ext uri="{FF2B5EF4-FFF2-40B4-BE49-F238E27FC236}">
                <a16:creationId xmlns:a16="http://schemas.microsoft.com/office/drawing/2014/main" id="{4CF2CD21-4D00-409E-9D7B-CE834A82750F}"/>
              </a:ext>
            </a:extLst>
          </p:cNvPr>
          <p:cNvSpPr>
            <a:spLocks noChangeAspect="1" noChangeArrowheads="1"/>
          </p:cNvSpPr>
          <p:nvPr/>
        </p:nvSpPr>
        <p:spPr bwMode="auto">
          <a:xfrm>
            <a:off x="4648200" y="3886200"/>
            <a:ext cx="250825" cy="252413"/>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6</a:t>
            </a:r>
          </a:p>
        </p:txBody>
      </p:sp>
      <p:sp>
        <p:nvSpPr>
          <p:cNvPr id="52246" name="Oval 21">
            <a:extLst>
              <a:ext uri="{FF2B5EF4-FFF2-40B4-BE49-F238E27FC236}">
                <a16:creationId xmlns:a16="http://schemas.microsoft.com/office/drawing/2014/main" id="{279D0B94-9E70-479B-9916-B1B188ED0B39}"/>
              </a:ext>
            </a:extLst>
          </p:cNvPr>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9</a:t>
            </a:r>
          </a:p>
        </p:txBody>
      </p:sp>
      <p:cxnSp>
        <p:nvCxnSpPr>
          <p:cNvPr id="52247" name="AutoShape 22">
            <a:extLst>
              <a:ext uri="{FF2B5EF4-FFF2-40B4-BE49-F238E27FC236}">
                <a16:creationId xmlns:a16="http://schemas.microsoft.com/office/drawing/2014/main" id="{1848B6AE-4B7E-4ADC-8C2E-A70E0698CBF3}"/>
              </a:ext>
            </a:extLst>
          </p:cNvPr>
          <p:cNvCxnSpPr>
            <a:cxnSpLocks noChangeShapeType="1"/>
            <a:stCxn id="52245" idx="6"/>
            <a:endCxn id="52246" idx="2"/>
          </p:cNvCxnSpPr>
          <p:nvPr/>
        </p:nvCxnSpPr>
        <p:spPr bwMode="auto">
          <a:xfrm>
            <a:off x="4906963" y="40132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2248" name="AutoShape 23">
            <a:extLst>
              <a:ext uri="{FF2B5EF4-FFF2-40B4-BE49-F238E27FC236}">
                <a16:creationId xmlns:a16="http://schemas.microsoft.com/office/drawing/2014/main" id="{62782012-A366-4EE4-81A6-01D0E8249AFD}"/>
              </a:ext>
            </a:extLst>
          </p:cNvPr>
          <p:cNvCxnSpPr>
            <a:cxnSpLocks noChangeShapeType="1"/>
            <a:stCxn id="52228" idx="5"/>
            <a:endCxn id="52243"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2249" name="AutoShape 24">
            <a:extLst>
              <a:ext uri="{FF2B5EF4-FFF2-40B4-BE49-F238E27FC236}">
                <a16:creationId xmlns:a16="http://schemas.microsoft.com/office/drawing/2014/main" id="{91D13169-7A6F-414C-B385-12DF07B2B59D}"/>
              </a:ext>
            </a:extLst>
          </p:cNvPr>
          <p:cNvCxnSpPr>
            <a:cxnSpLocks noChangeShapeType="1"/>
            <a:stCxn id="52243" idx="7"/>
            <a:endCxn id="52230"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52250" name="AutoShape 25">
            <a:extLst>
              <a:ext uri="{FF2B5EF4-FFF2-40B4-BE49-F238E27FC236}">
                <a16:creationId xmlns:a16="http://schemas.microsoft.com/office/drawing/2014/main" id="{A892C2A2-01B9-4341-902E-90E8D753CA7F}"/>
              </a:ext>
            </a:extLst>
          </p:cNvPr>
          <p:cNvCxnSpPr>
            <a:cxnSpLocks noChangeShapeType="1"/>
            <a:stCxn id="52230" idx="5"/>
            <a:endCxn id="52245" idx="1"/>
          </p:cNvCxnSpPr>
          <p:nvPr/>
        </p:nvCxnSpPr>
        <p:spPr bwMode="auto">
          <a:xfrm>
            <a:off x="3795713" y="2890838"/>
            <a:ext cx="889000" cy="1023937"/>
          </a:xfrm>
          <a:prstGeom prst="straightConnector1">
            <a:avLst/>
          </a:prstGeom>
          <a:noFill/>
          <a:ln w="19050">
            <a:solidFill>
              <a:srgbClr val="006600"/>
            </a:solidFill>
            <a:prstDash val="sysDot"/>
            <a:round/>
            <a:headEnd/>
            <a:tailEnd type="triangle" w="med" len="med"/>
          </a:ln>
          <a:extLst>
            <a:ext uri="{909E8E84-426E-40DD-AFC4-6F175D3DCCD1}">
              <a14:hiddenFill xmlns:a14="http://schemas.microsoft.com/office/drawing/2010/main">
                <a:noFill/>
              </a14:hiddenFill>
            </a:ext>
          </a:extLst>
        </p:spPr>
      </p:cxnSp>
      <p:cxnSp>
        <p:nvCxnSpPr>
          <p:cNvPr id="52251" name="AutoShape 26">
            <a:extLst>
              <a:ext uri="{FF2B5EF4-FFF2-40B4-BE49-F238E27FC236}">
                <a16:creationId xmlns:a16="http://schemas.microsoft.com/office/drawing/2014/main" id="{C539ED29-F864-4CFF-8681-801C3AB355F4}"/>
              </a:ext>
            </a:extLst>
          </p:cNvPr>
          <p:cNvCxnSpPr>
            <a:cxnSpLocks noChangeShapeType="1"/>
            <a:stCxn id="52246" idx="1"/>
            <a:endCxn id="52236"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2252" name="AutoShape 27">
            <a:extLst>
              <a:ext uri="{FF2B5EF4-FFF2-40B4-BE49-F238E27FC236}">
                <a16:creationId xmlns:a16="http://schemas.microsoft.com/office/drawing/2014/main" id="{FA9D366F-BF72-484F-9541-D6D7C16AA739}"/>
              </a:ext>
            </a:extLst>
          </p:cNvPr>
          <p:cNvCxnSpPr>
            <a:cxnSpLocks noChangeShapeType="1"/>
            <a:stCxn id="52245" idx="7"/>
            <a:endCxn id="52236"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2253" name="AutoShape 28">
            <a:extLst>
              <a:ext uri="{FF2B5EF4-FFF2-40B4-BE49-F238E27FC236}">
                <a16:creationId xmlns:a16="http://schemas.microsoft.com/office/drawing/2014/main" id="{C8A7422B-E0CE-4188-B06E-D8A85049AAC5}"/>
              </a:ext>
            </a:extLst>
          </p:cNvPr>
          <p:cNvCxnSpPr>
            <a:cxnSpLocks noChangeShapeType="1"/>
            <a:stCxn id="52235" idx="3"/>
            <a:endCxn id="52230"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52254" name="Text Box 29">
            <a:extLst>
              <a:ext uri="{FF2B5EF4-FFF2-40B4-BE49-F238E27FC236}">
                <a16:creationId xmlns:a16="http://schemas.microsoft.com/office/drawing/2014/main" id="{9351C65A-3A50-4451-8E74-93B949074D1D}"/>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52255" name="Text Box 30">
            <a:extLst>
              <a:ext uri="{FF2B5EF4-FFF2-40B4-BE49-F238E27FC236}">
                <a16:creationId xmlns:a16="http://schemas.microsoft.com/office/drawing/2014/main" id="{918C2F7B-8784-4AE5-84CC-D53B9D4AD0E1}"/>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52256" name="Text Box 31">
            <a:extLst>
              <a:ext uri="{FF2B5EF4-FFF2-40B4-BE49-F238E27FC236}">
                <a16:creationId xmlns:a16="http://schemas.microsoft.com/office/drawing/2014/main" id="{A16DED82-BA46-4813-A2A3-63E9887D88F8}"/>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52257" name="Text Box 32">
            <a:extLst>
              <a:ext uri="{FF2B5EF4-FFF2-40B4-BE49-F238E27FC236}">
                <a16:creationId xmlns:a16="http://schemas.microsoft.com/office/drawing/2014/main" id="{1B6ADBEF-1596-4037-973A-816337D478D8}"/>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52258" name="Text Box 33">
            <a:extLst>
              <a:ext uri="{FF2B5EF4-FFF2-40B4-BE49-F238E27FC236}">
                <a16:creationId xmlns:a16="http://schemas.microsoft.com/office/drawing/2014/main" id="{96CB819B-F8FC-4BFE-9938-3FE491560D58}"/>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6 8 7  </a:t>
            </a:r>
          </a:p>
        </p:txBody>
      </p:sp>
      <p:sp>
        <p:nvSpPr>
          <p:cNvPr id="52259" name="Text Box 34">
            <a:extLst>
              <a:ext uri="{FF2B5EF4-FFF2-40B4-BE49-F238E27FC236}">
                <a16:creationId xmlns:a16="http://schemas.microsoft.com/office/drawing/2014/main" id="{4FF8297C-C166-4256-A013-82BEF3A9C665}"/>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sp>
        <p:nvSpPr>
          <p:cNvPr id="52260" name="Text Box 35">
            <a:extLst>
              <a:ext uri="{FF2B5EF4-FFF2-40B4-BE49-F238E27FC236}">
                <a16:creationId xmlns:a16="http://schemas.microsoft.com/office/drawing/2014/main" id="{9EB694EB-A71B-4939-A86F-84B6CE60BEF4}"/>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2261" name="Text Box 36">
            <a:extLst>
              <a:ext uri="{FF2B5EF4-FFF2-40B4-BE49-F238E27FC236}">
                <a16:creationId xmlns:a16="http://schemas.microsoft.com/office/drawing/2014/main" id="{9B4F5773-89E7-4289-B711-E7AA0639F70F}"/>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2262" name="Text Box 37">
            <a:extLst>
              <a:ext uri="{FF2B5EF4-FFF2-40B4-BE49-F238E27FC236}">
                <a16:creationId xmlns:a16="http://schemas.microsoft.com/office/drawing/2014/main" id="{97CF9008-A56A-4E47-9CB0-B57C37239566}"/>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2263" name="Text Box 38">
            <a:extLst>
              <a:ext uri="{FF2B5EF4-FFF2-40B4-BE49-F238E27FC236}">
                <a16:creationId xmlns:a16="http://schemas.microsoft.com/office/drawing/2014/main" id="{E5B21E8D-91EF-43D8-8D38-E78068422A88}"/>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52264" name="Text Box 39">
            <a:extLst>
              <a:ext uri="{FF2B5EF4-FFF2-40B4-BE49-F238E27FC236}">
                <a16:creationId xmlns:a16="http://schemas.microsoft.com/office/drawing/2014/main" id="{4520AFD8-7243-4695-8127-765A5D78109C}"/>
              </a:ext>
            </a:extLst>
          </p:cNvPr>
          <p:cNvSpPr txBox="1">
            <a:spLocks noChangeArrowheads="1"/>
          </p:cNvSpPr>
          <p:nvPr/>
        </p:nvSpPr>
        <p:spPr bwMode="auto">
          <a:xfrm>
            <a:off x="4613275"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52265" name="Text Box 40">
            <a:extLst>
              <a:ext uri="{FF2B5EF4-FFF2-40B4-BE49-F238E27FC236}">
                <a16:creationId xmlns:a16="http://schemas.microsoft.com/office/drawing/2014/main" id="{70B66F70-A8F3-4752-A203-61187AFDA7E7}"/>
              </a:ext>
            </a:extLst>
          </p:cNvPr>
          <p:cNvSpPr txBox="1">
            <a:spLocks noChangeArrowheads="1"/>
          </p:cNvSpPr>
          <p:nvPr/>
        </p:nvSpPr>
        <p:spPr bwMode="auto">
          <a:xfrm>
            <a:off x="7315200"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cxnSp>
        <p:nvCxnSpPr>
          <p:cNvPr id="383017" name="AutoShape 41">
            <a:extLst>
              <a:ext uri="{FF2B5EF4-FFF2-40B4-BE49-F238E27FC236}">
                <a16:creationId xmlns:a16="http://schemas.microsoft.com/office/drawing/2014/main" id="{A1F5AE01-932D-4E04-BB0C-839641E86AAD}"/>
              </a:ext>
            </a:extLst>
          </p:cNvPr>
          <p:cNvCxnSpPr>
            <a:cxnSpLocks noChangeShapeType="1"/>
            <a:stCxn id="52245" idx="6"/>
            <a:endCxn id="52246" idx="2"/>
          </p:cNvCxnSpPr>
          <p:nvPr/>
        </p:nvCxnSpPr>
        <p:spPr bwMode="auto">
          <a:xfrm>
            <a:off x="4906963" y="4013200"/>
            <a:ext cx="2454275" cy="0"/>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383018" name="Oval 42">
            <a:extLst>
              <a:ext uri="{FF2B5EF4-FFF2-40B4-BE49-F238E27FC236}">
                <a16:creationId xmlns:a16="http://schemas.microsoft.com/office/drawing/2014/main" id="{EAA9CF89-6CAD-4896-8FC8-A6E9E71F6A6F}"/>
              </a:ext>
            </a:extLst>
          </p:cNvPr>
          <p:cNvSpPr>
            <a:spLocks noChangeAspect="1" noChangeArrowheads="1"/>
          </p:cNvSpPr>
          <p:nvPr/>
        </p:nvSpPr>
        <p:spPr bwMode="auto">
          <a:xfrm>
            <a:off x="7369175" y="38862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9</a:t>
            </a:r>
          </a:p>
        </p:txBody>
      </p:sp>
      <p:sp>
        <p:nvSpPr>
          <p:cNvPr id="52268" name="Text Box 43">
            <a:extLst>
              <a:ext uri="{FF2B5EF4-FFF2-40B4-BE49-F238E27FC236}">
                <a16:creationId xmlns:a16="http://schemas.microsoft.com/office/drawing/2014/main" id="{5888C6A1-2D92-4AE2-8AFD-A6FBD353EDBA}"/>
              </a:ext>
            </a:extLst>
          </p:cNvPr>
          <p:cNvSpPr txBox="1">
            <a:spLocks noChangeArrowheads="1"/>
          </p:cNvSpPr>
          <p:nvPr/>
        </p:nvSpPr>
        <p:spPr bwMode="auto">
          <a:xfrm>
            <a:off x="59848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383020" name="Text Box 44">
            <a:extLst>
              <a:ext uri="{FF2B5EF4-FFF2-40B4-BE49-F238E27FC236}">
                <a16:creationId xmlns:a16="http://schemas.microsoft.com/office/drawing/2014/main" id="{49930245-D12F-4619-9AF2-12F33E652B7A}"/>
              </a:ext>
            </a:extLst>
          </p:cNvPr>
          <p:cNvSpPr txBox="1">
            <a:spLocks noChangeArrowheads="1"/>
          </p:cNvSpPr>
          <p:nvPr/>
        </p:nvSpPr>
        <p:spPr bwMode="auto">
          <a:xfrm>
            <a:off x="7315200" y="4191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3017"/>
                                        </p:tgtEl>
                                        <p:attrNameLst>
                                          <p:attrName>style.visibility</p:attrName>
                                        </p:attrNameLst>
                                      </p:cBhvr>
                                      <p:to>
                                        <p:strVal val="visible"/>
                                      </p:to>
                                    </p:set>
                                    <p:animEffect transition="in" filter="wipe(left)">
                                      <p:cBhvr>
                                        <p:cTn id="7" dur="500"/>
                                        <p:tgtEl>
                                          <p:spTgt spid="38301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83018"/>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83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018" grpId="0" animBg="1" autoUpdateAnimBg="0"/>
      <p:bldP spid="383020"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2">
            <a:extLst>
              <a:ext uri="{FF2B5EF4-FFF2-40B4-BE49-F238E27FC236}">
                <a16:creationId xmlns:a16="http://schemas.microsoft.com/office/drawing/2014/main" id="{2BD39225-E603-4359-9CC3-AC3A200395E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0A78E6A6-6F37-49A7-9C34-5B404317FB8E}" type="slidenum">
              <a:rPr lang="en-US" altLang="en-US" b="0"/>
              <a:pPr/>
              <a:t>48</a:t>
            </a:fld>
            <a:endParaRPr lang="en-US" altLang="en-US" sz="1400" b="0"/>
          </a:p>
        </p:txBody>
      </p:sp>
      <p:sp>
        <p:nvSpPr>
          <p:cNvPr id="53251" name="Rectangle 2">
            <a:extLst>
              <a:ext uri="{FF2B5EF4-FFF2-40B4-BE49-F238E27FC236}">
                <a16:creationId xmlns:a16="http://schemas.microsoft.com/office/drawing/2014/main" id="{A5D606B2-547C-4132-87D5-5142F60A1426}"/>
              </a:ext>
            </a:extLst>
          </p:cNvPr>
          <p:cNvSpPr>
            <a:spLocks noGrp="1" noChangeArrowheads="1"/>
          </p:cNvSpPr>
          <p:nvPr>
            <p:ph type="title"/>
          </p:nvPr>
        </p:nvSpPr>
        <p:spPr/>
        <p:txBody>
          <a:bodyPr/>
          <a:lstStyle/>
          <a:p>
            <a:r>
              <a:rPr lang="en-US" altLang="en-US"/>
              <a:t>Breadth First Search</a:t>
            </a:r>
          </a:p>
        </p:txBody>
      </p:sp>
      <p:sp>
        <p:nvSpPr>
          <p:cNvPr id="53252" name="Oval 3">
            <a:extLst>
              <a:ext uri="{FF2B5EF4-FFF2-40B4-BE49-F238E27FC236}">
                <a16:creationId xmlns:a16="http://schemas.microsoft.com/office/drawing/2014/main" id="{95A9C7D8-595D-4955-A1D2-B73E66F2D0B9}"/>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53253" name="Oval 4">
            <a:extLst>
              <a:ext uri="{FF2B5EF4-FFF2-40B4-BE49-F238E27FC236}">
                <a16:creationId xmlns:a16="http://schemas.microsoft.com/office/drawing/2014/main" id="{BB390673-2BBE-401C-93D2-B51CE885F157}"/>
              </a:ext>
            </a:extLst>
          </p:cNvPr>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53254" name="Oval 5">
            <a:extLst>
              <a:ext uri="{FF2B5EF4-FFF2-40B4-BE49-F238E27FC236}">
                <a16:creationId xmlns:a16="http://schemas.microsoft.com/office/drawing/2014/main" id="{C8B63DA1-5B38-4726-ADF2-1F62F6C733C7}"/>
              </a:ext>
            </a:extLst>
          </p:cNvPr>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53255" name="AutoShape 6">
            <a:extLst>
              <a:ext uri="{FF2B5EF4-FFF2-40B4-BE49-F238E27FC236}">
                <a16:creationId xmlns:a16="http://schemas.microsoft.com/office/drawing/2014/main" id="{23214268-51A1-4553-9493-8D8C8AADD4E0}"/>
              </a:ext>
            </a:extLst>
          </p:cNvPr>
          <p:cNvCxnSpPr>
            <a:cxnSpLocks noChangeShapeType="1"/>
            <a:stCxn id="53252" idx="7"/>
            <a:endCxn id="53253"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3256" name="AutoShape 7">
            <a:extLst>
              <a:ext uri="{FF2B5EF4-FFF2-40B4-BE49-F238E27FC236}">
                <a16:creationId xmlns:a16="http://schemas.microsoft.com/office/drawing/2014/main" id="{BD6215A7-DC92-448A-82E5-CD79262175AB}"/>
              </a:ext>
            </a:extLst>
          </p:cNvPr>
          <p:cNvCxnSpPr>
            <a:cxnSpLocks noChangeShapeType="1"/>
            <a:stCxn id="53252" idx="6"/>
            <a:endCxn id="53254"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3257" name="AutoShape 8">
            <a:extLst>
              <a:ext uri="{FF2B5EF4-FFF2-40B4-BE49-F238E27FC236}">
                <a16:creationId xmlns:a16="http://schemas.microsoft.com/office/drawing/2014/main" id="{88DAEBEF-196A-43A9-872C-484DD66C8151}"/>
              </a:ext>
            </a:extLst>
          </p:cNvPr>
          <p:cNvCxnSpPr>
            <a:cxnSpLocks noChangeShapeType="1"/>
            <a:stCxn id="53253" idx="6"/>
            <a:endCxn id="53259"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3258" name="AutoShape 9">
            <a:extLst>
              <a:ext uri="{FF2B5EF4-FFF2-40B4-BE49-F238E27FC236}">
                <a16:creationId xmlns:a16="http://schemas.microsoft.com/office/drawing/2014/main" id="{A80424E2-C066-4880-A0AE-EA9B990F4E8D}"/>
              </a:ext>
            </a:extLst>
          </p:cNvPr>
          <p:cNvCxnSpPr>
            <a:cxnSpLocks noChangeShapeType="1"/>
            <a:stCxn id="53253" idx="5"/>
            <a:endCxn id="53254"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53259" name="Oval 10">
            <a:extLst>
              <a:ext uri="{FF2B5EF4-FFF2-40B4-BE49-F238E27FC236}">
                <a16:creationId xmlns:a16="http://schemas.microsoft.com/office/drawing/2014/main" id="{4CE04731-4345-4C6D-A8BC-BCF8330ABEAE}"/>
              </a:ext>
            </a:extLst>
          </p:cNvPr>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53260" name="Oval 11">
            <a:extLst>
              <a:ext uri="{FF2B5EF4-FFF2-40B4-BE49-F238E27FC236}">
                <a16:creationId xmlns:a16="http://schemas.microsoft.com/office/drawing/2014/main" id="{DBD27905-A566-4A63-B595-57D408318090}"/>
              </a:ext>
            </a:extLst>
          </p:cNvPr>
          <p:cNvSpPr>
            <a:spLocks noChangeAspect="1" noChangeArrowheads="1"/>
          </p:cNvSpPr>
          <p:nvPr/>
        </p:nvSpPr>
        <p:spPr bwMode="auto">
          <a:xfrm>
            <a:off x="6019800" y="2668588"/>
            <a:ext cx="250825" cy="250825"/>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7</a:t>
            </a:r>
          </a:p>
        </p:txBody>
      </p:sp>
      <p:cxnSp>
        <p:nvCxnSpPr>
          <p:cNvPr id="53261" name="AutoShape 12">
            <a:extLst>
              <a:ext uri="{FF2B5EF4-FFF2-40B4-BE49-F238E27FC236}">
                <a16:creationId xmlns:a16="http://schemas.microsoft.com/office/drawing/2014/main" id="{624749D9-5342-4E67-8641-AF821D2F96A0}"/>
              </a:ext>
            </a:extLst>
          </p:cNvPr>
          <p:cNvCxnSpPr>
            <a:cxnSpLocks noChangeShapeType="1"/>
            <a:stCxn id="53264" idx="3"/>
            <a:endCxn id="53260"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53262" name="AutoShape 13">
            <a:extLst>
              <a:ext uri="{FF2B5EF4-FFF2-40B4-BE49-F238E27FC236}">
                <a16:creationId xmlns:a16="http://schemas.microsoft.com/office/drawing/2014/main" id="{FCDAB961-A46D-4C6C-A1AD-DB6D5CF2A28A}"/>
              </a:ext>
            </a:extLst>
          </p:cNvPr>
          <p:cNvCxnSpPr>
            <a:cxnSpLocks noChangeShapeType="1"/>
            <a:stCxn id="53260" idx="2"/>
            <a:endCxn id="53254" idx="6"/>
          </p:cNvCxnSpPr>
          <p:nvPr/>
        </p:nvCxnSpPr>
        <p:spPr bwMode="auto">
          <a:xfrm flipH="1">
            <a:off x="3840163" y="2794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3" name="AutoShape 14">
            <a:extLst>
              <a:ext uri="{FF2B5EF4-FFF2-40B4-BE49-F238E27FC236}">
                <a16:creationId xmlns:a16="http://schemas.microsoft.com/office/drawing/2014/main" id="{71F02CA3-5038-4DE2-8AB6-3E0B31855C4A}"/>
              </a:ext>
            </a:extLst>
          </p:cNvPr>
          <p:cNvCxnSpPr>
            <a:cxnSpLocks noChangeShapeType="1"/>
            <a:stCxn id="53270" idx="0"/>
            <a:endCxn id="53264"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64" name="Oval 15">
            <a:extLst>
              <a:ext uri="{FF2B5EF4-FFF2-40B4-BE49-F238E27FC236}">
                <a16:creationId xmlns:a16="http://schemas.microsoft.com/office/drawing/2014/main" id="{F781F3F3-3556-43DD-A5E6-05A6618E8552}"/>
              </a:ext>
            </a:extLst>
          </p:cNvPr>
          <p:cNvSpPr>
            <a:spLocks noChangeAspect="1" noChangeArrowheads="1"/>
          </p:cNvSpPr>
          <p:nvPr/>
        </p:nvSpPr>
        <p:spPr bwMode="auto">
          <a:xfrm>
            <a:off x="7369175" y="13716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8</a:t>
            </a:r>
          </a:p>
        </p:txBody>
      </p:sp>
      <p:cxnSp>
        <p:nvCxnSpPr>
          <p:cNvPr id="53265" name="AutoShape 16">
            <a:extLst>
              <a:ext uri="{FF2B5EF4-FFF2-40B4-BE49-F238E27FC236}">
                <a16:creationId xmlns:a16="http://schemas.microsoft.com/office/drawing/2014/main" id="{8811D436-E2AE-4DCF-A881-2C06B28D36E3}"/>
              </a:ext>
            </a:extLst>
          </p:cNvPr>
          <p:cNvCxnSpPr>
            <a:cxnSpLocks noChangeShapeType="1"/>
            <a:stCxn id="53259" idx="6"/>
            <a:endCxn id="53264" idx="2"/>
          </p:cNvCxnSpPr>
          <p:nvPr/>
        </p:nvCxnSpPr>
        <p:spPr bwMode="auto">
          <a:xfrm>
            <a:off x="4906963" y="14986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3266" name="AutoShape 17">
            <a:extLst>
              <a:ext uri="{FF2B5EF4-FFF2-40B4-BE49-F238E27FC236}">
                <a16:creationId xmlns:a16="http://schemas.microsoft.com/office/drawing/2014/main" id="{B9E54115-7D5D-4F22-A103-2BB4F86D987E}"/>
              </a:ext>
            </a:extLst>
          </p:cNvPr>
          <p:cNvCxnSpPr>
            <a:cxnSpLocks noChangeShapeType="1"/>
            <a:stCxn id="53259" idx="5"/>
            <a:endCxn id="53260" idx="1"/>
          </p:cNvCxnSpPr>
          <p:nvPr/>
        </p:nvCxnSpPr>
        <p:spPr bwMode="auto">
          <a:xfrm>
            <a:off x="4862513" y="1595438"/>
            <a:ext cx="1193800"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53267" name="Oval 18">
            <a:extLst>
              <a:ext uri="{FF2B5EF4-FFF2-40B4-BE49-F238E27FC236}">
                <a16:creationId xmlns:a16="http://schemas.microsoft.com/office/drawing/2014/main" id="{F0E26F76-92D1-4AFB-AA02-C65475642158}"/>
              </a:ext>
            </a:extLst>
          </p:cNvPr>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53268" name="AutoShape 19">
            <a:extLst>
              <a:ext uri="{FF2B5EF4-FFF2-40B4-BE49-F238E27FC236}">
                <a16:creationId xmlns:a16="http://schemas.microsoft.com/office/drawing/2014/main" id="{F7B521C4-6D97-4AEF-805A-DB9EC97BA8D4}"/>
              </a:ext>
            </a:extLst>
          </p:cNvPr>
          <p:cNvCxnSpPr>
            <a:cxnSpLocks noChangeShapeType="1"/>
            <a:stCxn id="53267" idx="6"/>
            <a:endCxn id="53269" idx="2"/>
          </p:cNvCxnSpPr>
          <p:nvPr/>
        </p:nvCxnSpPr>
        <p:spPr bwMode="auto">
          <a:xfrm>
            <a:off x="2547938" y="40132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53269" name="Oval 20">
            <a:extLst>
              <a:ext uri="{FF2B5EF4-FFF2-40B4-BE49-F238E27FC236}">
                <a16:creationId xmlns:a16="http://schemas.microsoft.com/office/drawing/2014/main" id="{11E72376-C68E-4100-99E3-B82612165ED7}"/>
              </a:ext>
            </a:extLst>
          </p:cNvPr>
          <p:cNvSpPr>
            <a:spLocks noChangeAspect="1" noChangeArrowheads="1"/>
          </p:cNvSpPr>
          <p:nvPr/>
        </p:nvSpPr>
        <p:spPr bwMode="auto">
          <a:xfrm>
            <a:off x="4648200" y="3886200"/>
            <a:ext cx="250825" cy="252413"/>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6</a:t>
            </a:r>
          </a:p>
        </p:txBody>
      </p:sp>
      <p:sp>
        <p:nvSpPr>
          <p:cNvPr id="53270" name="Oval 21">
            <a:extLst>
              <a:ext uri="{FF2B5EF4-FFF2-40B4-BE49-F238E27FC236}">
                <a16:creationId xmlns:a16="http://schemas.microsoft.com/office/drawing/2014/main" id="{61F32432-F3F2-4115-9B73-4C60215B650B}"/>
              </a:ext>
            </a:extLst>
          </p:cNvPr>
          <p:cNvSpPr>
            <a:spLocks noChangeAspect="1" noChangeArrowheads="1"/>
          </p:cNvSpPr>
          <p:nvPr/>
        </p:nvSpPr>
        <p:spPr bwMode="auto">
          <a:xfrm>
            <a:off x="7369175" y="38862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9</a:t>
            </a:r>
          </a:p>
        </p:txBody>
      </p:sp>
      <p:cxnSp>
        <p:nvCxnSpPr>
          <p:cNvPr id="53271" name="AutoShape 22">
            <a:extLst>
              <a:ext uri="{FF2B5EF4-FFF2-40B4-BE49-F238E27FC236}">
                <a16:creationId xmlns:a16="http://schemas.microsoft.com/office/drawing/2014/main" id="{261D6060-8B36-462C-AF07-0B82A7052242}"/>
              </a:ext>
            </a:extLst>
          </p:cNvPr>
          <p:cNvCxnSpPr>
            <a:cxnSpLocks noChangeShapeType="1"/>
            <a:stCxn id="53269" idx="6"/>
            <a:endCxn id="53270" idx="2"/>
          </p:cNvCxnSpPr>
          <p:nvPr/>
        </p:nvCxnSpPr>
        <p:spPr bwMode="auto">
          <a:xfrm>
            <a:off x="4906963" y="40132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3272" name="AutoShape 23">
            <a:extLst>
              <a:ext uri="{FF2B5EF4-FFF2-40B4-BE49-F238E27FC236}">
                <a16:creationId xmlns:a16="http://schemas.microsoft.com/office/drawing/2014/main" id="{31C71C06-211F-4B84-A850-CA3416FF5807}"/>
              </a:ext>
            </a:extLst>
          </p:cNvPr>
          <p:cNvCxnSpPr>
            <a:cxnSpLocks noChangeShapeType="1"/>
            <a:stCxn id="53252" idx="5"/>
            <a:endCxn id="53267"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3273" name="AutoShape 24">
            <a:extLst>
              <a:ext uri="{FF2B5EF4-FFF2-40B4-BE49-F238E27FC236}">
                <a16:creationId xmlns:a16="http://schemas.microsoft.com/office/drawing/2014/main" id="{5C37C225-12A7-4F69-957B-70BA74571CAC}"/>
              </a:ext>
            </a:extLst>
          </p:cNvPr>
          <p:cNvCxnSpPr>
            <a:cxnSpLocks noChangeShapeType="1"/>
            <a:stCxn id="53267" idx="7"/>
            <a:endCxn id="53254"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53274" name="AutoShape 25">
            <a:extLst>
              <a:ext uri="{FF2B5EF4-FFF2-40B4-BE49-F238E27FC236}">
                <a16:creationId xmlns:a16="http://schemas.microsoft.com/office/drawing/2014/main" id="{5DB0FC15-0F07-4135-9C23-18D7F47A9101}"/>
              </a:ext>
            </a:extLst>
          </p:cNvPr>
          <p:cNvCxnSpPr>
            <a:cxnSpLocks noChangeShapeType="1"/>
            <a:stCxn id="53254" idx="5"/>
            <a:endCxn id="53269" idx="1"/>
          </p:cNvCxnSpPr>
          <p:nvPr/>
        </p:nvCxnSpPr>
        <p:spPr bwMode="auto">
          <a:xfrm>
            <a:off x="3795713" y="2890838"/>
            <a:ext cx="889000" cy="1023937"/>
          </a:xfrm>
          <a:prstGeom prst="straightConnector1">
            <a:avLst/>
          </a:prstGeom>
          <a:noFill/>
          <a:ln w="19050">
            <a:solidFill>
              <a:srgbClr val="006600"/>
            </a:solidFill>
            <a:prstDash val="sysDot"/>
            <a:round/>
            <a:headEnd/>
            <a:tailEnd type="triangle" w="med" len="med"/>
          </a:ln>
          <a:extLst>
            <a:ext uri="{909E8E84-426E-40DD-AFC4-6F175D3DCCD1}">
              <a14:hiddenFill xmlns:a14="http://schemas.microsoft.com/office/drawing/2010/main">
                <a:noFill/>
              </a14:hiddenFill>
            </a:ext>
          </a:extLst>
        </p:spPr>
      </p:cxnSp>
      <p:cxnSp>
        <p:nvCxnSpPr>
          <p:cNvPr id="53275" name="AutoShape 26">
            <a:extLst>
              <a:ext uri="{FF2B5EF4-FFF2-40B4-BE49-F238E27FC236}">
                <a16:creationId xmlns:a16="http://schemas.microsoft.com/office/drawing/2014/main" id="{B7970375-CBC4-4346-8655-6F31729BA8D3}"/>
              </a:ext>
            </a:extLst>
          </p:cNvPr>
          <p:cNvCxnSpPr>
            <a:cxnSpLocks noChangeShapeType="1"/>
            <a:stCxn id="53270" idx="1"/>
            <a:endCxn id="53260"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76" name="AutoShape 27">
            <a:extLst>
              <a:ext uri="{FF2B5EF4-FFF2-40B4-BE49-F238E27FC236}">
                <a16:creationId xmlns:a16="http://schemas.microsoft.com/office/drawing/2014/main" id="{13499893-2C2C-45D3-9CA2-2C626141E8BD}"/>
              </a:ext>
            </a:extLst>
          </p:cNvPr>
          <p:cNvCxnSpPr>
            <a:cxnSpLocks noChangeShapeType="1"/>
            <a:stCxn id="53269" idx="7"/>
            <a:endCxn id="53260"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3277" name="AutoShape 28">
            <a:extLst>
              <a:ext uri="{FF2B5EF4-FFF2-40B4-BE49-F238E27FC236}">
                <a16:creationId xmlns:a16="http://schemas.microsoft.com/office/drawing/2014/main" id="{5002C6B9-102B-4B54-9B32-ABB0B666506C}"/>
              </a:ext>
            </a:extLst>
          </p:cNvPr>
          <p:cNvCxnSpPr>
            <a:cxnSpLocks noChangeShapeType="1"/>
            <a:stCxn id="53259" idx="3"/>
            <a:endCxn id="53254"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53278" name="Text Box 29">
            <a:extLst>
              <a:ext uri="{FF2B5EF4-FFF2-40B4-BE49-F238E27FC236}">
                <a16:creationId xmlns:a16="http://schemas.microsoft.com/office/drawing/2014/main" id="{1D98944B-EC7E-4535-908E-19ECC95115DB}"/>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53279" name="Text Box 30">
            <a:extLst>
              <a:ext uri="{FF2B5EF4-FFF2-40B4-BE49-F238E27FC236}">
                <a16:creationId xmlns:a16="http://schemas.microsoft.com/office/drawing/2014/main" id="{7C52A3FF-E2AF-4223-863C-D676484D352B}"/>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53280" name="Text Box 31">
            <a:extLst>
              <a:ext uri="{FF2B5EF4-FFF2-40B4-BE49-F238E27FC236}">
                <a16:creationId xmlns:a16="http://schemas.microsoft.com/office/drawing/2014/main" id="{93061822-9F17-40CB-99AB-637B9C9A9CD6}"/>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53281" name="Text Box 32">
            <a:extLst>
              <a:ext uri="{FF2B5EF4-FFF2-40B4-BE49-F238E27FC236}">
                <a16:creationId xmlns:a16="http://schemas.microsoft.com/office/drawing/2014/main" id="{7746E83C-5959-4666-8E2E-D891DACB6896}"/>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53282" name="Text Box 33">
            <a:extLst>
              <a:ext uri="{FF2B5EF4-FFF2-40B4-BE49-F238E27FC236}">
                <a16:creationId xmlns:a16="http://schemas.microsoft.com/office/drawing/2014/main" id="{AA47188A-17E8-410D-B397-5720C9DB68C5}"/>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6 8 7 9  </a:t>
            </a:r>
          </a:p>
        </p:txBody>
      </p:sp>
      <p:sp>
        <p:nvSpPr>
          <p:cNvPr id="53283" name="Text Box 34">
            <a:extLst>
              <a:ext uri="{FF2B5EF4-FFF2-40B4-BE49-F238E27FC236}">
                <a16:creationId xmlns:a16="http://schemas.microsoft.com/office/drawing/2014/main" id="{9DAFC36B-234E-4524-8F30-DE1C5FC9EB17}"/>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sp>
        <p:nvSpPr>
          <p:cNvPr id="53284" name="Text Box 35">
            <a:extLst>
              <a:ext uri="{FF2B5EF4-FFF2-40B4-BE49-F238E27FC236}">
                <a16:creationId xmlns:a16="http://schemas.microsoft.com/office/drawing/2014/main" id="{390B8BB3-7BEF-45AF-BD82-2A8D5FE3FCE7}"/>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3285" name="Text Box 36">
            <a:extLst>
              <a:ext uri="{FF2B5EF4-FFF2-40B4-BE49-F238E27FC236}">
                <a16:creationId xmlns:a16="http://schemas.microsoft.com/office/drawing/2014/main" id="{E3AE8DE0-41BA-4396-A672-C9A200CEE6AF}"/>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3286" name="Text Box 37">
            <a:extLst>
              <a:ext uri="{FF2B5EF4-FFF2-40B4-BE49-F238E27FC236}">
                <a16:creationId xmlns:a16="http://schemas.microsoft.com/office/drawing/2014/main" id="{A26AF771-1484-43E0-835F-9A3CA463E66B}"/>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3287" name="Text Box 38">
            <a:extLst>
              <a:ext uri="{FF2B5EF4-FFF2-40B4-BE49-F238E27FC236}">
                <a16:creationId xmlns:a16="http://schemas.microsoft.com/office/drawing/2014/main" id="{8F3B9134-9ED2-4D20-88AC-245A6BF20A7F}"/>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53288" name="Text Box 39">
            <a:extLst>
              <a:ext uri="{FF2B5EF4-FFF2-40B4-BE49-F238E27FC236}">
                <a16:creationId xmlns:a16="http://schemas.microsoft.com/office/drawing/2014/main" id="{22927A56-52C6-4A9E-9B39-BEBC852029F0}"/>
              </a:ext>
            </a:extLst>
          </p:cNvPr>
          <p:cNvSpPr txBox="1">
            <a:spLocks noChangeArrowheads="1"/>
          </p:cNvSpPr>
          <p:nvPr/>
        </p:nvSpPr>
        <p:spPr bwMode="auto">
          <a:xfrm>
            <a:off x="4613275"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53289" name="Text Box 40">
            <a:extLst>
              <a:ext uri="{FF2B5EF4-FFF2-40B4-BE49-F238E27FC236}">
                <a16:creationId xmlns:a16="http://schemas.microsoft.com/office/drawing/2014/main" id="{330B8BA2-92C2-46E7-9891-43B375204BFF}"/>
              </a:ext>
            </a:extLst>
          </p:cNvPr>
          <p:cNvSpPr txBox="1">
            <a:spLocks noChangeArrowheads="1"/>
          </p:cNvSpPr>
          <p:nvPr/>
        </p:nvSpPr>
        <p:spPr bwMode="auto">
          <a:xfrm>
            <a:off x="7315200"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53290" name="Text Box 43">
            <a:extLst>
              <a:ext uri="{FF2B5EF4-FFF2-40B4-BE49-F238E27FC236}">
                <a16:creationId xmlns:a16="http://schemas.microsoft.com/office/drawing/2014/main" id="{B8389DE1-5050-4688-9462-37D24D3B166F}"/>
              </a:ext>
            </a:extLst>
          </p:cNvPr>
          <p:cNvSpPr txBox="1">
            <a:spLocks noChangeArrowheads="1"/>
          </p:cNvSpPr>
          <p:nvPr/>
        </p:nvSpPr>
        <p:spPr bwMode="auto">
          <a:xfrm>
            <a:off x="59848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53291" name="Text Box 44">
            <a:extLst>
              <a:ext uri="{FF2B5EF4-FFF2-40B4-BE49-F238E27FC236}">
                <a16:creationId xmlns:a16="http://schemas.microsoft.com/office/drawing/2014/main" id="{9118DB01-BA57-4FCE-878E-D4DCDE0F1A03}"/>
              </a:ext>
            </a:extLst>
          </p:cNvPr>
          <p:cNvSpPr txBox="1">
            <a:spLocks noChangeArrowheads="1"/>
          </p:cNvSpPr>
          <p:nvPr/>
        </p:nvSpPr>
        <p:spPr bwMode="auto">
          <a:xfrm>
            <a:off x="7315200" y="4191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2">
            <a:extLst>
              <a:ext uri="{FF2B5EF4-FFF2-40B4-BE49-F238E27FC236}">
                <a16:creationId xmlns:a16="http://schemas.microsoft.com/office/drawing/2014/main" id="{0B7F8C1F-294E-4953-BDD6-F1B0D6F031C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4525CE9D-54CC-46E7-8A26-0F0CB319198C}" type="slidenum">
              <a:rPr lang="en-US" altLang="en-US" b="0"/>
              <a:pPr/>
              <a:t>49</a:t>
            </a:fld>
            <a:endParaRPr lang="en-US" altLang="en-US" sz="1400" b="0"/>
          </a:p>
        </p:txBody>
      </p:sp>
      <p:sp>
        <p:nvSpPr>
          <p:cNvPr id="54275" name="Rectangle 2">
            <a:extLst>
              <a:ext uri="{FF2B5EF4-FFF2-40B4-BE49-F238E27FC236}">
                <a16:creationId xmlns:a16="http://schemas.microsoft.com/office/drawing/2014/main" id="{1E5D7907-500C-45C7-A3CE-00F72134D799}"/>
              </a:ext>
            </a:extLst>
          </p:cNvPr>
          <p:cNvSpPr>
            <a:spLocks noGrp="1" noChangeArrowheads="1"/>
          </p:cNvSpPr>
          <p:nvPr>
            <p:ph type="title"/>
          </p:nvPr>
        </p:nvSpPr>
        <p:spPr/>
        <p:txBody>
          <a:bodyPr/>
          <a:lstStyle/>
          <a:p>
            <a:r>
              <a:rPr lang="en-US" altLang="en-US"/>
              <a:t>Breadth First Search</a:t>
            </a:r>
          </a:p>
        </p:txBody>
      </p:sp>
      <p:sp>
        <p:nvSpPr>
          <p:cNvPr id="54276" name="Oval 3">
            <a:extLst>
              <a:ext uri="{FF2B5EF4-FFF2-40B4-BE49-F238E27FC236}">
                <a16:creationId xmlns:a16="http://schemas.microsoft.com/office/drawing/2014/main" id="{9FEE6E12-09D1-4D8F-BCD0-FB9D606B45AF}"/>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54277" name="Oval 4">
            <a:extLst>
              <a:ext uri="{FF2B5EF4-FFF2-40B4-BE49-F238E27FC236}">
                <a16:creationId xmlns:a16="http://schemas.microsoft.com/office/drawing/2014/main" id="{BD8BB08F-BD30-4033-8458-70994FC230C5}"/>
              </a:ext>
            </a:extLst>
          </p:cNvPr>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54278" name="Oval 5">
            <a:extLst>
              <a:ext uri="{FF2B5EF4-FFF2-40B4-BE49-F238E27FC236}">
                <a16:creationId xmlns:a16="http://schemas.microsoft.com/office/drawing/2014/main" id="{99AD886C-5487-4483-899C-763AF1978C12}"/>
              </a:ext>
            </a:extLst>
          </p:cNvPr>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54279" name="AutoShape 6">
            <a:extLst>
              <a:ext uri="{FF2B5EF4-FFF2-40B4-BE49-F238E27FC236}">
                <a16:creationId xmlns:a16="http://schemas.microsoft.com/office/drawing/2014/main" id="{BDFD4E89-C278-4848-A4BB-4A3F006D504F}"/>
              </a:ext>
            </a:extLst>
          </p:cNvPr>
          <p:cNvCxnSpPr>
            <a:cxnSpLocks noChangeShapeType="1"/>
            <a:stCxn id="54276" idx="7"/>
            <a:endCxn id="54277"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4280" name="AutoShape 7">
            <a:extLst>
              <a:ext uri="{FF2B5EF4-FFF2-40B4-BE49-F238E27FC236}">
                <a16:creationId xmlns:a16="http://schemas.microsoft.com/office/drawing/2014/main" id="{1C385C94-EAAC-4911-B875-31889E7DCD79}"/>
              </a:ext>
            </a:extLst>
          </p:cNvPr>
          <p:cNvCxnSpPr>
            <a:cxnSpLocks noChangeShapeType="1"/>
            <a:stCxn id="54276" idx="6"/>
            <a:endCxn id="54278"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4281" name="AutoShape 8">
            <a:extLst>
              <a:ext uri="{FF2B5EF4-FFF2-40B4-BE49-F238E27FC236}">
                <a16:creationId xmlns:a16="http://schemas.microsoft.com/office/drawing/2014/main" id="{FB591618-A4D5-4ED9-A8C9-E912D5D907B9}"/>
              </a:ext>
            </a:extLst>
          </p:cNvPr>
          <p:cNvCxnSpPr>
            <a:cxnSpLocks noChangeShapeType="1"/>
            <a:stCxn id="54277" idx="6"/>
            <a:endCxn id="54283"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4282" name="AutoShape 9">
            <a:extLst>
              <a:ext uri="{FF2B5EF4-FFF2-40B4-BE49-F238E27FC236}">
                <a16:creationId xmlns:a16="http://schemas.microsoft.com/office/drawing/2014/main" id="{BE5AF948-E832-49F1-8E72-544B20863EA1}"/>
              </a:ext>
            </a:extLst>
          </p:cNvPr>
          <p:cNvCxnSpPr>
            <a:cxnSpLocks noChangeShapeType="1"/>
            <a:stCxn id="54277" idx="5"/>
            <a:endCxn id="54278"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54283" name="Oval 10">
            <a:extLst>
              <a:ext uri="{FF2B5EF4-FFF2-40B4-BE49-F238E27FC236}">
                <a16:creationId xmlns:a16="http://schemas.microsoft.com/office/drawing/2014/main" id="{34910BA4-CD55-4584-900C-F90EEB6DDBD1}"/>
              </a:ext>
            </a:extLst>
          </p:cNvPr>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54284" name="Oval 11">
            <a:extLst>
              <a:ext uri="{FF2B5EF4-FFF2-40B4-BE49-F238E27FC236}">
                <a16:creationId xmlns:a16="http://schemas.microsoft.com/office/drawing/2014/main" id="{05328867-C88D-4618-9F57-464A9EC47F2C}"/>
              </a:ext>
            </a:extLst>
          </p:cNvPr>
          <p:cNvSpPr>
            <a:spLocks noChangeAspect="1" noChangeArrowheads="1"/>
          </p:cNvSpPr>
          <p:nvPr/>
        </p:nvSpPr>
        <p:spPr bwMode="auto">
          <a:xfrm>
            <a:off x="6019800" y="2668588"/>
            <a:ext cx="250825" cy="250825"/>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7</a:t>
            </a:r>
          </a:p>
        </p:txBody>
      </p:sp>
      <p:cxnSp>
        <p:nvCxnSpPr>
          <p:cNvPr id="54285" name="AutoShape 12">
            <a:extLst>
              <a:ext uri="{FF2B5EF4-FFF2-40B4-BE49-F238E27FC236}">
                <a16:creationId xmlns:a16="http://schemas.microsoft.com/office/drawing/2014/main" id="{3FEC51F0-DBE2-4A41-B0B7-8D5FBA19CD02}"/>
              </a:ext>
            </a:extLst>
          </p:cNvPr>
          <p:cNvCxnSpPr>
            <a:cxnSpLocks noChangeShapeType="1"/>
            <a:stCxn id="54288" idx="3"/>
            <a:endCxn id="54284"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54286" name="AutoShape 13">
            <a:extLst>
              <a:ext uri="{FF2B5EF4-FFF2-40B4-BE49-F238E27FC236}">
                <a16:creationId xmlns:a16="http://schemas.microsoft.com/office/drawing/2014/main" id="{8ED71B8D-922F-4AB5-9F73-C8FB7AA8DADA}"/>
              </a:ext>
            </a:extLst>
          </p:cNvPr>
          <p:cNvCxnSpPr>
            <a:cxnSpLocks noChangeShapeType="1"/>
            <a:stCxn id="54284" idx="2"/>
            <a:endCxn id="54278" idx="6"/>
          </p:cNvCxnSpPr>
          <p:nvPr/>
        </p:nvCxnSpPr>
        <p:spPr bwMode="auto">
          <a:xfrm flipH="1">
            <a:off x="3840163" y="2794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287" name="AutoShape 14">
            <a:extLst>
              <a:ext uri="{FF2B5EF4-FFF2-40B4-BE49-F238E27FC236}">
                <a16:creationId xmlns:a16="http://schemas.microsoft.com/office/drawing/2014/main" id="{B144CA91-FDB1-499E-A208-F28CE894CF3E}"/>
              </a:ext>
            </a:extLst>
          </p:cNvPr>
          <p:cNvCxnSpPr>
            <a:cxnSpLocks noChangeShapeType="1"/>
            <a:stCxn id="54294" idx="0"/>
            <a:endCxn id="54288"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288" name="Oval 15">
            <a:extLst>
              <a:ext uri="{FF2B5EF4-FFF2-40B4-BE49-F238E27FC236}">
                <a16:creationId xmlns:a16="http://schemas.microsoft.com/office/drawing/2014/main" id="{8EA0FCE2-33FB-49D3-ADA8-8835E83417A4}"/>
              </a:ext>
            </a:extLst>
          </p:cNvPr>
          <p:cNvSpPr>
            <a:spLocks noChangeAspect="1" noChangeArrowheads="1"/>
          </p:cNvSpPr>
          <p:nvPr/>
        </p:nvSpPr>
        <p:spPr bwMode="auto">
          <a:xfrm>
            <a:off x="7369175" y="1371600"/>
            <a:ext cx="250825" cy="252413"/>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8</a:t>
            </a:r>
          </a:p>
        </p:txBody>
      </p:sp>
      <p:cxnSp>
        <p:nvCxnSpPr>
          <p:cNvPr id="54289" name="AutoShape 16">
            <a:extLst>
              <a:ext uri="{FF2B5EF4-FFF2-40B4-BE49-F238E27FC236}">
                <a16:creationId xmlns:a16="http://schemas.microsoft.com/office/drawing/2014/main" id="{4B67AD88-03A5-489D-A21B-0E8DBF7140D6}"/>
              </a:ext>
            </a:extLst>
          </p:cNvPr>
          <p:cNvCxnSpPr>
            <a:cxnSpLocks noChangeShapeType="1"/>
            <a:stCxn id="54283" idx="6"/>
            <a:endCxn id="54288" idx="2"/>
          </p:cNvCxnSpPr>
          <p:nvPr/>
        </p:nvCxnSpPr>
        <p:spPr bwMode="auto">
          <a:xfrm>
            <a:off x="4906963" y="14986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4290" name="AutoShape 17">
            <a:extLst>
              <a:ext uri="{FF2B5EF4-FFF2-40B4-BE49-F238E27FC236}">
                <a16:creationId xmlns:a16="http://schemas.microsoft.com/office/drawing/2014/main" id="{3C5F1C42-B466-4C23-84F8-A548CCCFDD19}"/>
              </a:ext>
            </a:extLst>
          </p:cNvPr>
          <p:cNvCxnSpPr>
            <a:cxnSpLocks noChangeShapeType="1"/>
            <a:stCxn id="54283" idx="5"/>
            <a:endCxn id="54284" idx="1"/>
          </p:cNvCxnSpPr>
          <p:nvPr/>
        </p:nvCxnSpPr>
        <p:spPr bwMode="auto">
          <a:xfrm>
            <a:off x="4862513" y="1595438"/>
            <a:ext cx="1193800"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54291" name="Oval 18">
            <a:extLst>
              <a:ext uri="{FF2B5EF4-FFF2-40B4-BE49-F238E27FC236}">
                <a16:creationId xmlns:a16="http://schemas.microsoft.com/office/drawing/2014/main" id="{B4D97F8F-451D-4D59-8DF5-07FC5A0D7BEF}"/>
              </a:ext>
            </a:extLst>
          </p:cNvPr>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54292" name="AutoShape 19">
            <a:extLst>
              <a:ext uri="{FF2B5EF4-FFF2-40B4-BE49-F238E27FC236}">
                <a16:creationId xmlns:a16="http://schemas.microsoft.com/office/drawing/2014/main" id="{7782CD09-A82B-4A69-BAD0-46BDC76D4220}"/>
              </a:ext>
            </a:extLst>
          </p:cNvPr>
          <p:cNvCxnSpPr>
            <a:cxnSpLocks noChangeShapeType="1"/>
            <a:stCxn id="54291" idx="6"/>
            <a:endCxn id="54293" idx="2"/>
          </p:cNvCxnSpPr>
          <p:nvPr/>
        </p:nvCxnSpPr>
        <p:spPr bwMode="auto">
          <a:xfrm>
            <a:off x="2547938" y="40132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54293" name="Oval 20">
            <a:extLst>
              <a:ext uri="{FF2B5EF4-FFF2-40B4-BE49-F238E27FC236}">
                <a16:creationId xmlns:a16="http://schemas.microsoft.com/office/drawing/2014/main" id="{F8E2C564-37FD-445E-97CC-6378BCE2D099}"/>
              </a:ext>
            </a:extLst>
          </p:cNvPr>
          <p:cNvSpPr>
            <a:spLocks noChangeAspect="1" noChangeArrowheads="1"/>
          </p:cNvSpPr>
          <p:nvPr/>
        </p:nvSpPr>
        <p:spPr bwMode="auto">
          <a:xfrm>
            <a:off x="4648200"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6</a:t>
            </a:r>
          </a:p>
        </p:txBody>
      </p:sp>
      <p:sp>
        <p:nvSpPr>
          <p:cNvPr id="54294" name="Oval 21">
            <a:extLst>
              <a:ext uri="{FF2B5EF4-FFF2-40B4-BE49-F238E27FC236}">
                <a16:creationId xmlns:a16="http://schemas.microsoft.com/office/drawing/2014/main" id="{F5257D52-B505-4289-9639-FEB9245E4D25}"/>
              </a:ext>
            </a:extLst>
          </p:cNvPr>
          <p:cNvSpPr>
            <a:spLocks noChangeAspect="1" noChangeArrowheads="1"/>
          </p:cNvSpPr>
          <p:nvPr/>
        </p:nvSpPr>
        <p:spPr bwMode="auto">
          <a:xfrm>
            <a:off x="7369175" y="38862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9</a:t>
            </a:r>
          </a:p>
        </p:txBody>
      </p:sp>
      <p:cxnSp>
        <p:nvCxnSpPr>
          <p:cNvPr id="54295" name="AutoShape 22">
            <a:extLst>
              <a:ext uri="{FF2B5EF4-FFF2-40B4-BE49-F238E27FC236}">
                <a16:creationId xmlns:a16="http://schemas.microsoft.com/office/drawing/2014/main" id="{5B6E6997-CDA2-4334-9C8E-2F6BEBF8E1B1}"/>
              </a:ext>
            </a:extLst>
          </p:cNvPr>
          <p:cNvCxnSpPr>
            <a:cxnSpLocks noChangeShapeType="1"/>
            <a:stCxn id="54293" idx="6"/>
            <a:endCxn id="54294" idx="2"/>
          </p:cNvCxnSpPr>
          <p:nvPr/>
        </p:nvCxnSpPr>
        <p:spPr bwMode="auto">
          <a:xfrm>
            <a:off x="4906963" y="40132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4296" name="AutoShape 23">
            <a:extLst>
              <a:ext uri="{FF2B5EF4-FFF2-40B4-BE49-F238E27FC236}">
                <a16:creationId xmlns:a16="http://schemas.microsoft.com/office/drawing/2014/main" id="{849FF6BF-053E-466D-B56E-1E692A8BECE6}"/>
              </a:ext>
            </a:extLst>
          </p:cNvPr>
          <p:cNvCxnSpPr>
            <a:cxnSpLocks noChangeShapeType="1"/>
            <a:stCxn id="54276" idx="5"/>
            <a:endCxn id="54291"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4297" name="AutoShape 24">
            <a:extLst>
              <a:ext uri="{FF2B5EF4-FFF2-40B4-BE49-F238E27FC236}">
                <a16:creationId xmlns:a16="http://schemas.microsoft.com/office/drawing/2014/main" id="{4916FC2C-27CE-4EE7-82E3-491208A63AD4}"/>
              </a:ext>
            </a:extLst>
          </p:cNvPr>
          <p:cNvCxnSpPr>
            <a:cxnSpLocks noChangeShapeType="1"/>
            <a:stCxn id="54291" idx="7"/>
            <a:endCxn id="54278"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54298" name="AutoShape 25">
            <a:extLst>
              <a:ext uri="{FF2B5EF4-FFF2-40B4-BE49-F238E27FC236}">
                <a16:creationId xmlns:a16="http://schemas.microsoft.com/office/drawing/2014/main" id="{C47D9EC0-52FF-4CF4-96F9-8189BC3039FF}"/>
              </a:ext>
            </a:extLst>
          </p:cNvPr>
          <p:cNvCxnSpPr>
            <a:cxnSpLocks noChangeShapeType="1"/>
            <a:stCxn id="54278" idx="5"/>
            <a:endCxn id="54293" idx="1"/>
          </p:cNvCxnSpPr>
          <p:nvPr/>
        </p:nvCxnSpPr>
        <p:spPr bwMode="auto">
          <a:xfrm>
            <a:off x="3795713" y="2890838"/>
            <a:ext cx="889000" cy="1023937"/>
          </a:xfrm>
          <a:prstGeom prst="straightConnector1">
            <a:avLst/>
          </a:prstGeom>
          <a:noFill/>
          <a:ln w="19050">
            <a:solidFill>
              <a:srgbClr val="006600"/>
            </a:solidFill>
            <a:prstDash val="sysDot"/>
            <a:round/>
            <a:headEnd/>
            <a:tailEnd type="triangle" w="med" len="med"/>
          </a:ln>
          <a:extLst>
            <a:ext uri="{909E8E84-426E-40DD-AFC4-6F175D3DCCD1}">
              <a14:hiddenFill xmlns:a14="http://schemas.microsoft.com/office/drawing/2010/main">
                <a:noFill/>
              </a14:hiddenFill>
            </a:ext>
          </a:extLst>
        </p:spPr>
      </p:cxnSp>
      <p:cxnSp>
        <p:nvCxnSpPr>
          <p:cNvPr id="54299" name="AutoShape 26">
            <a:extLst>
              <a:ext uri="{FF2B5EF4-FFF2-40B4-BE49-F238E27FC236}">
                <a16:creationId xmlns:a16="http://schemas.microsoft.com/office/drawing/2014/main" id="{46EB351B-6747-40A7-AFCE-E58C7D93C3BB}"/>
              </a:ext>
            </a:extLst>
          </p:cNvPr>
          <p:cNvCxnSpPr>
            <a:cxnSpLocks noChangeShapeType="1"/>
            <a:stCxn id="54294" idx="1"/>
            <a:endCxn id="54284"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300" name="AutoShape 27">
            <a:extLst>
              <a:ext uri="{FF2B5EF4-FFF2-40B4-BE49-F238E27FC236}">
                <a16:creationId xmlns:a16="http://schemas.microsoft.com/office/drawing/2014/main" id="{DC5998D8-1177-4C2A-B2EE-3A7500A30C10}"/>
              </a:ext>
            </a:extLst>
          </p:cNvPr>
          <p:cNvCxnSpPr>
            <a:cxnSpLocks noChangeShapeType="1"/>
            <a:stCxn id="54293" idx="7"/>
            <a:endCxn id="54284"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4301" name="AutoShape 28">
            <a:extLst>
              <a:ext uri="{FF2B5EF4-FFF2-40B4-BE49-F238E27FC236}">
                <a16:creationId xmlns:a16="http://schemas.microsoft.com/office/drawing/2014/main" id="{4DFCA364-A728-408D-A5C2-3DFDBB4EF074}"/>
              </a:ext>
            </a:extLst>
          </p:cNvPr>
          <p:cNvCxnSpPr>
            <a:cxnSpLocks noChangeShapeType="1"/>
            <a:stCxn id="54283" idx="3"/>
            <a:endCxn id="54278"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54302" name="Text Box 29">
            <a:extLst>
              <a:ext uri="{FF2B5EF4-FFF2-40B4-BE49-F238E27FC236}">
                <a16:creationId xmlns:a16="http://schemas.microsoft.com/office/drawing/2014/main" id="{B10D7F96-D12E-4FD8-BAF2-BDB4BBD1DA16}"/>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54303" name="Text Box 30">
            <a:extLst>
              <a:ext uri="{FF2B5EF4-FFF2-40B4-BE49-F238E27FC236}">
                <a16:creationId xmlns:a16="http://schemas.microsoft.com/office/drawing/2014/main" id="{30B0138E-3D25-4FFE-8DB6-9D76EB3E4789}"/>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54304" name="Text Box 31">
            <a:extLst>
              <a:ext uri="{FF2B5EF4-FFF2-40B4-BE49-F238E27FC236}">
                <a16:creationId xmlns:a16="http://schemas.microsoft.com/office/drawing/2014/main" id="{B7F3CC4C-567B-41E6-A74F-50B84E3680DC}"/>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54305" name="Text Box 32">
            <a:extLst>
              <a:ext uri="{FF2B5EF4-FFF2-40B4-BE49-F238E27FC236}">
                <a16:creationId xmlns:a16="http://schemas.microsoft.com/office/drawing/2014/main" id="{578738BA-2597-494F-BB0A-5AAC59246635}"/>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54306" name="Text Box 33">
            <a:extLst>
              <a:ext uri="{FF2B5EF4-FFF2-40B4-BE49-F238E27FC236}">
                <a16:creationId xmlns:a16="http://schemas.microsoft.com/office/drawing/2014/main" id="{87CB01E8-6D54-4AAD-954C-7B02C86E7194}"/>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8 7 9  </a:t>
            </a:r>
          </a:p>
        </p:txBody>
      </p:sp>
      <p:sp>
        <p:nvSpPr>
          <p:cNvPr id="54307" name="Text Box 34">
            <a:extLst>
              <a:ext uri="{FF2B5EF4-FFF2-40B4-BE49-F238E27FC236}">
                <a16:creationId xmlns:a16="http://schemas.microsoft.com/office/drawing/2014/main" id="{F2B18FF0-2A56-4908-BAC6-15DDD2147B49}"/>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sp>
        <p:nvSpPr>
          <p:cNvPr id="54308" name="Text Box 35">
            <a:extLst>
              <a:ext uri="{FF2B5EF4-FFF2-40B4-BE49-F238E27FC236}">
                <a16:creationId xmlns:a16="http://schemas.microsoft.com/office/drawing/2014/main" id="{AEFF4873-A217-44D1-B18C-91DDAE6B329A}"/>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4309" name="Text Box 36">
            <a:extLst>
              <a:ext uri="{FF2B5EF4-FFF2-40B4-BE49-F238E27FC236}">
                <a16:creationId xmlns:a16="http://schemas.microsoft.com/office/drawing/2014/main" id="{81C9C5C2-B7D8-4286-BB87-DE2364095EC6}"/>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4310" name="Text Box 37">
            <a:extLst>
              <a:ext uri="{FF2B5EF4-FFF2-40B4-BE49-F238E27FC236}">
                <a16:creationId xmlns:a16="http://schemas.microsoft.com/office/drawing/2014/main" id="{B216FC6B-5A49-4763-8F20-5C23F211A823}"/>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4311" name="Text Box 38">
            <a:extLst>
              <a:ext uri="{FF2B5EF4-FFF2-40B4-BE49-F238E27FC236}">
                <a16:creationId xmlns:a16="http://schemas.microsoft.com/office/drawing/2014/main" id="{1298D456-8BBA-4223-93DB-074AA4663F18}"/>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54312" name="Text Box 39">
            <a:extLst>
              <a:ext uri="{FF2B5EF4-FFF2-40B4-BE49-F238E27FC236}">
                <a16:creationId xmlns:a16="http://schemas.microsoft.com/office/drawing/2014/main" id="{5981E891-7111-4DEB-AED2-16473EE3DEF5}"/>
              </a:ext>
            </a:extLst>
          </p:cNvPr>
          <p:cNvSpPr txBox="1">
            <a:spLocks noChangeArrowheads="1"/>
          </p:cNvSpPr>
          <p:nvPr/>
        </p:nvSpPr>
        <p:spPr bwMode="auto">
          <a:xfrm>
            <a:off x="4613275"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54313" name="Text Box 40">
            <a:extLst>
              <a:ext uri="{FF2B5EF4-FFF2-40B4-BE49-F238E27FC236}">
                <a16:creationId xmlns:a16="http://schemas.microsoft.com/office/drawing/2014/main" id="{66C4E0D5-128D-4A96-8714-EDB0B03B3FCA}"/>
              </a:ext>
            </a:extLst>
          </p:cNvPr>
          <p:cNvSpPr txBox="1">
            <a:spLocks noChangeArrowheads="1"/>
          </p:cNvSpPr>
          <p:nvPr/>
        </p:nvSpPr>
        <p:spPr bwMode="auto">
          <a:xfrm>
            <a:off x="7315200"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54314" name="Text Box 41">
            <a:extLst>
              <a:ext uri="{FF2B5EF4-FFF2-40B4-BE49-F238E27FC236}">
                <a16:creationId xmlns:a16="http://schemas.microsoft.com/office/drawing/2014/main" id="{5A1026A0-2EE3-4811-AAF7-AA93FC002289}"/>
              </a:ext>
            </a:extLst>
          </p:cNvPr>
          <p:cNvSpPr txBox="1">
            <a:spLocks noChangeArrowheads="1"/>
          </p:cNvSpPr>
          <p:nvPr/>
        </p:nvSpPr>
        <p:spPr bwMode="auto">
          <a:xfrm>
            <a:off x="59848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54315" name="Text Box 42">
            <a:extLst>
              <a:ext uri="{FF2B5EF4-FFF2-40B4-BE49-F238E27FC236}">
                <a16:creationId xmlns:a16="http://schemas.microsoft.com/office/drawing/2014/main" id="{F4DCC4A4-8A6F-43EE-A31F-5C5B3A42275D}"/>
              </a:ext>
            </a:extLst>
          </p:cNvPr>
          <p:cNvSpPr txBox="1">
            <a:spLocks noChangeArrowheads="1"/>
          </p:cNvSpPr>
          <p:nvPr/>
        </p:nvSpPr>
        <p:spPr bwMode="auto">
          <a:xfrm>
            <a:off x="7315200" y="4191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a:extLst>
              <a:ext uri="{FF2B5EF4-FFF2-40B4-BE49-F238E27FC236}">
                <a16:creationId xmlns:a16="http://schemas.microsoft.com/office/drawing/2014/main" id="{E8DB844E-05EF-4046-A97A-16BE28FD74DD}"/>
              </a:ext>
            </a:extLst>
          </p:cNvPr>
          <p:cNvSpPr>
            <a:spLocks noGrp="1" noChangeArrowheads="1"/>
          </p:cNvSpPr>
          <p:nvPr>
            <p:ph type="body" idx="1"/>
          </p:nvPr>
        </p:nvSpPr>
        <p:spPr>
          <a:xfrm>
            <a:off x="457200" y="533400"/>
            <a:ext cx="8229600" cy="5562600"/>
          </a:xfrm>
        </p:spPr>
        <p:txBody>
          <a:bodyPr/>
          <a:lstStyle/>
          <a:p>
            <a:pPr eaLnBrk="1" hangingPunct="1">
              <a:lnSpc>
                <a:spcPct val="90000"/>
              </a:lnSpc>
              <a:defRPr/>
            </a:pPr>
            <a:r>
              <a:rPr lang="en-US" sz="2800">
                <a:solidFill>
                  <a:srgbClr val="FFFF99"/>
                </a:solidFill>
              </a:rPr>
              <a:t>Trees</a:t>
            </a:r>
            <a:r>
              <a:rPr lang="en-US" sz="2800"/>
              <a:t> are special kinds of </a:t>
            </a:r>
            <a:r>
              <a:rPr lang="en-US" sz="2800" u="sng"/>
              <a:t>directed graphs</a:t>
            </a:r>
            <a:r>
              <a:rPr lang="en-US" sz="2800"/>
              <a:t> and are characterized by the fact that one of their nodes, the </a:t>
            </a:r>
            <a:r>
              <a:rPr lang="en-US" sz="2800">
                <a:solidFill>
                  <a:srgbClr val="FFFF99"/>
                </a:solidFill>
              </a:rPr>
              <a:t>root</a:t>
            </a:r>
            <a:r>
              <a:rPr lang="en-US" sz="2800"/>
              <a:t> , has </a:t>
            </a:r>
            <a:r>
              <a:rPr lang="en-US" sz="2800">
                <a:solidFill>
                  <a:srgbClr val="FFFF99"/>
                </a:solidFill>
              </a:rPr>
              <a:t>no incoming  arcs</a:t>
            </a:r>
            <a:r>
              <a:rPr lang="en-US" sz="2800"/>
              <a:t> and every other node can be reached from the root by a </a:t>
            </a:r>
            <a:r>
              <a:rPr lang="en-US" sz="2800">
                <a:solidFill>
                  <a:srgbClr val="FFFF99"/>
                </a:solidFill>
              </a:rPr>
              <a:t>unique path</a:t>
            </a:r>
            <a:r>
              <a:rPr lang="en-US" sz="2800"/>
              <a:t>, i.e., by following one and only one sequence of consecutive arcs. </a:t>
            </a:r>
          </a:p>
          <a:p>
            <a:pPr eaLnBrk="1" hangingPunct="1">
              <a:lnSpc>
                <a:spcPct val="90000"/>
              </a:lnSpc>
              <a:defRPr/>
            </a:pPr>
            <a:endParaRPr lang="en-US" sz="2800"/>
          </a:p>
          <a:p>
            <a:pPr eaLnBrk="1" hangingPunct="1">
              <a:lnSpc>
                <a:spcPct val="90000"/>
              </a:lnSpc>
              <a:defRPr/>
            </a:pPr>
            <a:r>
              <a:rPr lang="en-US" sz="2800"/>
              <a:t>In the preceding digraph, vertex 1 is “rootlike” node  </a:t>
            </a:r>
            <a:r>
              <a:rPr lang="en-US" sz="2800">
                <a:solidFill>
                  <a:srgbClr val="FFFF99"/>
                </a:solidFill>
              </a:rPr>
              <a:t>having no incoming arcs</a:t>
            </a:r>
            <a:r>
              <a:rPr lang="en-US" sz="2800"/>
              <a:t>, but there are many different paths from vertex 1 to various other nodes. So that is </a:t>
            </a:r>
            <a:r>
              <a:rPr lang="en-US" sz="2800">
                <a:solidFill>
                  <a:srgbClr val="FFFF99"/>
                </a:solidFill>
              </a:rPr>
              <a:t>not tree</a:t>
            </a:r>
            <a:r>
              <a:rPr lang="en-US" sz="2800"/>
              <a:t>. For example , to vertex 3.</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2">
            <a:extLst>
              <a:ext uri="{FF2B5EF4-FFF2-40B4-BE49-F238E27FC236}">
                <a16:creationId xmlns:a16="http://schemas.microsoft.com/office/drawing/2014/main" id="{1688933E-CF24-46A5-ABAE-7C427E2BFE2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3A229673-2E09-4D2F-AFC6-BAE2D46BE37E}" type="slidenum">
              <a:rPr lang="en-US" altLang="en-US" b="0"/>
              <a:pPr/>
              <a:t>50</a:t>
            </a:fld>
            <a:endParaRPr lang="en-US" altLang="en-US" sz="1400" b="0"/>
          </a:p>
        </p:txBody>
      </p:sp>
      <p:sp>
        <p:nvSpPr>
          <p:cNvPr id="55299" name="Rectangle 2">
            <a:extLst>
              <a:ext uri="{FF2B5EF4-FFF2-40B4-BE49-F238E27FC236}">
                <a16:creationId xmlns:a16="http://schemas.microsoft.com/office/drawing/2014/main" id="{15A6FE73-CD94-49E9-9FC9-286769BB023A}"/>
              </a:ext>
            </a:extLst>
          </p:cNvPr>
          <p:cNvSpPr>
            <a:spLocks noGrp="1" noChangeArrowheads="1"/>
          </p:cNvSpPr>
          <p:nvPr>
            <p:ph type="title"/>
          </p:nvPr>
        </p:nvSpPr>
        <p:spPr/>
        <p:txBody>
          <a:bodyPr/>
          <a:lstStyle/>
          <a:p>
            <a:r>
              <a:rPr lang="en-US" altLang="en-US"/>
              <a:t>Breadth First Search</a:t>
            </a:r>
          </a:p>
        </p:txBody>
      </p:sp>
      <p:sp>
        <p:nvSpPr>
          <p:cNvPr id="55300" name="Oval 3">
            <a:extLst>
              <a:ext uri="{FF2B5EF4-FFF2-40B4-BE49-F238E27FC236}">
                <a16:creationId xmlns:a16="http://schemas.microsoft.com/office/drawing/2014/main" id="{1529CC82-BCF5-4F3A-A06B-7EDC23EB15C2}"/>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55301" name="Oval 4">
            <a:extLst>
              <a:ext uri="{FF2B5EF4-FFF2-40B4-BE49-F238E27FC236}">
                <a16:creationId xmlns:a16="http://schemas.microsoft.com/office/drawing/2014/main" id="{771861EE-1AFB-44BB-A37C-E1CC77E05E0F}"/>
              </a:ext>
            </a:extLst>
          </p:cNvPr>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55302" name="Oval 5">
            <a:extLst>
              <a:ext uri="{FF2B5EF4-FFF2-40B4-BE49-F238E27FC236}">
                <a16:creationId xmlns:a16="http://schemas.microsoft.com/office/drawing/2014/main" id="{4B7B1B4D-E714-4D25-A1A1-8967081C8859}"/>
              </a:ext>
            </a:extLst>
          </p:cNvPr>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55303" name="AutoShape 6">
            <a:extLst>
              <a:ext uri="{FF2B5EF4-FFF2-40B4-BE49-F238E27FC236}">
                <a16:creationId xmlns:a16="http://schemas.microsoft.com/office/drawing/2014/main" id="{6A447B9D-E5D4-4173-9833-37A834FAD018}"/>
              </a:ext>
            </a:extLst>
          </p:cNvPr>
          <p:cNvCxnSpPr>
            <a:cxnSpLocks noChangeShapeType="1"/>
            <a:stCxn id="55300" idx="7"/>
            <a:endCxn id="55301"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5304" name="AutoShape 7">
            <a:extLst>
              <a:ext uri="{FF2B5EF4-FFF2-40B4-BE49-F238E27FC236}">
                <a16:creationId xmlns:a16="http://schemas.microsoft.com/office/drawing/2014/main" id="{18E676BE-0A86-4FF1-9631-FA37244D0039}"/>
              </a:ext>
            </a:extLst>
          </p:cNvPr>
          <p:cNvCxnSpPr>
            <a:cxnSpLocks noChangeShapeType="1"/>
            <a:stCxn id="55300" idx="6"/>
            <a:endCxn id="55302"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5305" name="AutoShape 8">
            <a:extLst>
              <a:ext uri="{FF2B5EF4-FFF2-40B4-BE49-F238E27FC236}">
                <a16:creationId xmlns:a16="http://schemas.microsoft.com/office/drawing/2014/main" id="{7903C11C-6FD2-4855-A81D-2EF7283E22DD}"/>
              </a:ext>
            </a:extLst>
          </p:cNvPr>
          <p:cNvCxnSpPr>
            <a:cxnSpLocks noChangeShapeType="1"/>
            <a:stCxn id="55301" idx="6"/>
            <a:endCxn id="55307"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5306" name="AutoShape 9">
            <a:extLst>
              <a:ext uri="{FF2B5EF4-FFF2-40B4-BE49-F238E27FC236}">
                <a16:creationId xmlns:a16="http://schemas.microsoft.com/office/drawing/2014/main" id="{CC0D0CAD-988E-4666-BCFB-E8BF20AB251E}"/>
              </a:ext>
            </a:extLst>
          </p:cNvPr>
          <p:cNvCxnSpPr>
            <a:cxnSpLocks noChangeShapeType="1"/>
            <a:stCxn id="55301" idx="5"/>
            <a:endCxn id="55302"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55307" name="Oval 10">
            <a:extLst>
              <a:ext uri="{FF2B5EF4-FFF2-40B4-BE49-F238E27FC236}">
                <a16:creationId xmlns:a16="http://schemas.microsoft.com/office/drawing/2014/main" id="{48FD6706-B17F-4896-9ABF-38589431F37E}"/>
              </a:ext>
            </a:extLst>
          </p:cNvPr>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55308" name="Oval 11">
            <a:extLst>
              <a:ext uri="{FF2B5EF4-FFF2-40B4-BE49-F238E27FC236}">
                <a16:creationId xmlns:a16="http://schemas.microsoft.com/office/drawing/2014/main" id="{0C22196F-72E6-49F3-8E60-5A0356B86342}"/>
              </a:ext>
            </a:extLst>
          </p:cNvPr>
          <p:cNvSpPr>
            <a:spLocks noChangeAspect="1" noChangeArrowheads="1"/>
          </p:cNvSpPr>
          <p:nvPr/>
        </p:nvSpPr>
        <p:spPr bwMode="auto">
          <a:xfrm>
            <a:off x="6019800" y="2668588"/>
            <a:ext cx="250825" cy="250825"/>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7</a:t>
            </a:r>
          </a:p>
        </p:txBody>
      </p:sp>
      <p:cxnSp>
        <p:nvCxnSpPr>
          <p:cNvPr id="55309" name="AutoShape 12">
            <a:extLst>
              <a:ext uri="{FF2B5EF4-FFF2-40B4-BE49-F238E27FC236}">
                <a16:creationId xmlns:a16="http://schemas.microsoft.com/office/drawing/2014/main" id="{6F8EFD54-494A-4890-BBDC-C4D5FA072B97}"/>
              </a:ext>
            </a:extLst>
          </p:cNvPr>
          <p:cNvCxnSpPr>
            <a:cxnSpLocks noChangeShapeType="1"/>
            <a:stCxn id="55312" idx="3"/>
            <a:endCxn id="55308"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55310" name="AutoShape 13">
            <a:extLst>
              <a:ext uri="{FF2B5EF4-FFF2-40B4-BE49-F238E27FC236}">
                <a16:creationId xmlns:a16="http://schemas.microsoft.com/office/drawing/2014/main" id="{650A3468-6773-45DF-B94B-D9ADCDCE0A58}"/>
              </a:ext>
            </a:extLst>
          </p:cNvPr>
          <p:cNvCxnSpPr>
            <a:cxnSpLocks noChangeShapeType="1"/>
            <a:stCxn id="55308" idx="2"/>
            <a:endCxn id="55302" idx="6"/>
          </p:cNvCxnSpPr>
          <p:nvPr/>
        </p:nvCxnSpPr>
        <p:spPr bwMode="auto">
          <a:xfrm flipH="1">
            <a:off x="3840163" y="2794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311" name="AutoShape 14">
            <a:extLst>
              <a:ext uri="{FF2B5EF4-FFF2-40B4-BE49-F238E27FC236}">
                <a16:creationId xmlns:a16="http://schemas.microsoft.com/office/drawing/2014/main" id="{E4FB3FF2-DE40-4FCF-B0C2-286989B52577}"/>
              </a:ext>
            </a:extLst>
          </p:cNvPr>
          <p:cNvCxnSpPr>
            <a:cxnSpLocks noChangeShapeType="1"/>
            <a:stCxn id="55318" idx="0"/>
            <a:endCxn id="55312"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312" name="Oval 15">
            <a:extLst>
              <a:ext uri="{FF2B5EF4-FFF2-40B4-BE49-F238E27FC236}">
                <a16:creationId xmlns:a16="http://schemas.microsoft.com/office/drawing/2014/main" id="{7389733A-668D-4C12-8BB7-83D4C66DEFEE}"/>
              </a:ext>
            </a:extLst>
          </p:cNvPr>
          <p:cNvSpPr>
            <a:spLocks noChangeAspect="1" noChangeArrowheads="1"/>
          </p:cNvSpPr>
          <p:nvPr/>
        </p:nvSpPr>
        <p:spPr bwMode="auto">
          <a:xfrm>
            <a:off x="736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8</a:t>
            </a:r>
          </a:p>
        </p:txBody>
      </p:sp>
      <p:cxnSp>
        <p:nvCxnSpPr>
          <p:cNvPr id="55313" name="AutoShape 16">
            <a:extLst>
              <a:ext uri="{FF2B5EF4-FFF2-40B4-BE49-F238E27FC236}">
                <a16:creationId xmlns:a16="http://schemas.microsoft.com/office/drawing/2014/main" id="{7851E7A8-8CCD-48E0-91D1-C1256074D6C2}"/>
              </a:ext>
            </a:extLst>
          </p:cNvPr>
          <p:cNvCxnSpPr>
            <a:cxnSpLocks noChangeShapeType="1"/>
            <a:stCxn id="55307" idx="6"/>
            <a:endCxn id="55312" idx="2"/>
          </p:cNvCxnSpPr>
          <p:nvPr/>
        </p:nvCxnSpPr>
        <p:spPr bwMode="auto">
          <a:xfrm>
            <a:off x="4906963" y="14986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5314" name="AutoShape 17">
            <a:extLst>
              <a:ext uri="{FF2B5EF4-FFF2-40B4-BE49-F238E27FC236}">
                <a16:creationId xmlns:a16="http://schemas.microsoft.com/office/drawing/2014/main" id="{BDB5C14D-DBC2-4B77-B83E-7F8E0616E921}"/>
              </a:ext>
            </a:extLst>
          </p:cNvPr>
          <p:cNvCxnSpPr>
            <a:cxnSpLocks noChangeShapeType="1"/>
            <a:stCxn id="55307" idx="5"/>
            <a:endCxn id="55308" idx="1"/>
          </p:cNvCxnSpPr>
          <p:nvPr/>
        </p:nvCxnSpPr>
        <p:spPr bwMode="auto">
          <a:xfrm>
            <a:off x="4862513" y="1595438"/>
            <a:ext cx="1193800"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55315" name="Oval 18">
            <a:extLst>
              <a:ext uri="{FF2B5EF4-FFF2-40B4-BE49-F238E27FC236}">
                <a16:creationId xmlns:a16="http://schemas.microsoft.com/office/drawing/2014/main" id="{05220477-EC32-41BA-AA55-A8EBBC5C21E4}"/>
              </a:ext>
            </a:extLst>
          </p:cNvPr>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55316" name="AutoShape 19">
            <a:extLst>
              <a:ext uri="{FF2B5EF4-FFF2-40B4-BE49-F238E27FC236}">
                <a16:creationId xmlns:a16="http://schemas.microsoft.com/office/drawing/2014/main" id="{AC7CF5CD-28B0-4AF5-A825-B2E3CA6FE0AE}"/>
              </a:ext>
            </a:extLst>
          </p:cNvPr>
          <p:cNvCxnSpPr>
            <a:cxnSpLocks noChangeShapeType="1"/>
            <a:stCxn id="55315" idx="6"/>
            <a:endCxn id="55317" idx="2"/>
          </p:cNvCxnSpPr>
          <p:nvPr/>
        </p:nvCxnSpPr>
        <p:spPr bwMode="auto">
          <a:xfrm>
            <a:off x="2547938" y="40132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55317" name="Oval 20">
            <a:extLst>
              <a:ext uri="{FF2B5EF4-FFF2-40B4-BE49-F238E27FC236}">
                <a16:creationId xmlns:a16="http://schemas.microsoft.com/office/drawing/2014/main" id="{837C245D-FA27-450B-B97C-C269B7E92ACC}"/>
              </a:ext>
            </a:extLst>
          </p:cNvPr>
          <p:cNvSpPr>
            <a:spLocks noChangeAspect="1" noChangeArrowheads="1"/>
          </p:cNvSpPr>
          <p:nvPr/>
        </p:nvSpPr>
        <p:spPr bwMode="auto">
          <a:xfrm>
            <a:off x="4648200"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6</a:t>
            </a:r>
          </a:p>
        </p:txBody>
      </p:sp>
      <p:sp>
        <p:nvSpPr>
          <p:cNvPr id="55318" name="Oval 21">
            <a:extLst>
              <a:ext uri="{FF2B5EF4-FFF2-40B4-BE49-F238E27FC236}">
                <a16:creationId xmlns:a16="http://schemas.microsoft.com/office/drawing/2014/main" id="{EB5A647B-81C8-4256-A24C-ABE35A60AEF4}"/>
              </a:ext>
            </a:extLst>
          </p:cNvPr>
          <p:cNvSpPr>
            <a:spLocks noChangeAspect="1" noChangeArrowheads="1"/>
          </p:cNvSpPr>
          <p:nvPr/>
        </p:nvSpPr>
        <p:spPr bwMode="auto">
          <a:xfrm>
            <a:off x="7369175" y="38862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9</a:t>
            </a:r>
          </a:p>
        </p:txBody>
      </p:sp>
      <p:cxnSp>
        <p:nvCxnSpPr>
          <p:cNvPr id="55319" name="AutoShape 22">
            <a:extLst>
              <a:ext uri="{FF2B5EF4-FFF2-40B4-BE49-F238E27FC236}">
                <a16:creationId xmlns:a16="http://schemas.microsoft.com/office/drawing/2014/main" id="{B47B64C3-A573-4BF4-B5B1-6DA7DE14DA34}"/>
              </a:ext>
            </a:extLst>
          </p:cNvPr>
          <p:cNvCxnSpPr>
            <a:cxnSpLocks noChangeShapeType="1"/>
            <a:stCxn id="55317" idx="6"/>
            <a:endCxn id="55318" idx="2"/>
          </p:cNvCxnSpPr>
          <p:nvPr/>
        </p:nvCxnSpPr>
        <p:spPr bwMode="auto">
          <a:xfrm>
            <a:off x="4906963" y="40132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5320" name="AutoShape 23">
            <a:extLst>
              <a:ext uri="{FF2B5EF4-FFF2-40B4-BE49-F238E27FC236}">
                <a16:creationId xmlns:a16="http://schemas.microsoft.com/office/drawing/2014/main" id="{F0D6BA8A-6B03-49A8-ABF7-55E350186331}"/>
              </a:ext>
            </a:extLst>
          </p:cNvPr>
          <p:cNvCxnSpPr>
            <a:cxnSpLocks noChangeShapeType="1"/>
            <a:stCxn id="55300" idx="5"/>
            <a:endCxn id="55315"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5321" name="AutoShape 24">
            <a:extLst>
              <a:ext uri="{FF2B5EF4-FFF2-40B4-BE49-F238E27FC236}">
                <a16:creationId xmlns:a16="http://schemas.microsoft.com/office/drawing/2014/main" id="{ACCDD7AD-95D2-4861-B6DE-FBA4EB1E3025}"/>
              </a:ext>
            </a:extLst>
          </p:cNvPr>
          <p:cNvCxnSpPr>
            <a:cxnSpLocks noChangeShapeType="1"/>
            <a:stCxn id="55315" idx="7"/>
            <a:endCxn id="55302"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55322" name="AutoShape 25">
            <a:extLst>
              <a:ext uri="{FF2B5EF4-FFF2-40B4-BE49-F238E27FC236}">
                <a16:creationId xmlns:a16="http://schemas.microsoft.com/office/drawing/2014/main" id="{43B6D941-E103-43D7-B868-D4E5ECC464A6}"/>
              </a:ext>
            </a:extLst>
          </p:cNvPr>
          <p:cNvCxnSpPr>
            <a:cxnSpLocks noChangeShapeType="1"/>
            <a:stCxn id="55302" idx="5"/>
            <a:endCxn id="55317" idx="1"/>
          </p:cNvCxnSpPr>
          <p:nvPr/>
        </p:nvCxnSpPr>
        <p:spPr bwMode="auto">
          <a:xfrm>
            <a:off x="3795713" y="2890838"/>
            <a:ext cx="889000" cy="1023937"/>
          </a:xfrm>
          <a:prstGeom prst="straightConnector1">
            <a:avLst/>
          </a:prstGeom>
          <a:noFill/>
          <a:ln w="19050">
            <a:solidFill>
              <a:srgbClr val="006600"/>
            </a:solidFill>
            <a:prstDash val="sysDot"/>
            <a:round/>
            <a:headEnd/>
            <a:tailEnd type="triangle" w="med" len="med"/>
          </a:ln>
          <a:extLst>
            <a:ext uri="{909E8E84-426E-40DD-AFC4-6F175D3DCCD1}">
              <a14:hiddenFill xmlns:a14="http://schemas.microsoft.com/office/drawing/2010/main">
                <a:noFill/>
              </a14:hiddenFill>
            </a:ext>
          </a:extLst>
        </p:spPr>
      </p:cxnSp>
      <p:cxnSp>
        <p:nvCxnSpPr>
          <p:cNvPr id="55323" name="AutoShape 26">
            <a:extLst>
              <a:ext uri="{FF2B5EF4-FFF2-40B4-BE49-F238E27FC236}">
                <a16:creationId xmlns:a16="http://schemas.microsoft.com/office/drawing/2014/main" id="{C263B45E-1164-4806-B232-1D7482090AB3}"/>
              </a:ext>
            </a:extLst>
          </p:cNvPr>
          <p:cNvCxnSpPr>
            <a:cxnSpLocks noChangeShapeType="1"/>
            <a:stCxn id="55318" idx="1"/>
            <a:endCxn id="55308"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324" name="AutoShape 27">
            <a:extLst>
              <a:ext uri="{FF2B5EF4-FFF2-40B4-BE49-F238E27FC236}">
                <a16:creationId xmlns:a16="http://schemas.microsoft.com/office/drawing/2014/main" id="{B16712A7-987F-43CA-94A7-2AD7DFECEA6C}"/>
              </a:ext>
            </a:extLst>
          </p:cNvPr>
          <p:cNvCxnSpPr>
            <a:cxnSpLocks noChangeShapeType="1"/>
            <a:stCxn id="55317" idx="7"/>
            <a:endCxn id="55308"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5325" name="AutoShape 28">
            <a:extLst>
              <a:ext uri="{FF2B5EF4-FFF2-40B4-BE49-F238E27FC236}">
                <a16:creationId xmlns:a16="http://schemas.microsoft.com/office/drawing/2014/main" id="{E381B14C-2828-494C-9464-A9897B7BD26C}"/>
              </a:ext>
            </a:extLst>
          </p:cNvPr>
          <p:cNvCxnSpPr>
            <a:cxnSpLocks noChangeShapeType="1"/>
            <a:stCxn id="55307" idx="3"/>
            <a:endCxn id="55302"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55326" name="Text Box 29">
            <a:extLst>
              <a:ext uri="{FF2B5EF4-FFF2-40B4-BE49-F238E27FC236}">
                <a16:creationId xmlns:a16="http://schemas.microsoft.com/office/drawing/2014/main" id="{448FFB07-A7F2-4AD7-9649-F31997964ACE}"/>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55327" name="Text Box 30">
            <a:extLst>
              <a:ext uri="{FF2B5EF4-FFF2-40B4-BE49-F238E27FC236}">
                <a16:creationId xmlns:a16="http://schemas.microsoft.com/office/drawing/2014/main" id="{68D6512B-DD32-4114-ABFF-8C75021F4875}"/>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55328" name="Text Box 31">
            <a:extLst>
              <a:ext uri="{FF2B5EF4-FFF2-40B4-BE49-F238E27FC236}">
                <a16:creationId xmlns:a16="http://schemas.microsoft.com/office/drawing/2014/main" id="{58345784-125D-40B8-BA6D-5FD8AD40334D}"/>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55329" name="Text Box 32">
            <a:extLst>
              <a:ext uri="{FF2B5EF4-FFF2-40B4-BE49-F238E27FC236}">
                <a16:creationId xmlns:a16="http://schemas.microsoft.com/office/drawing/2014/main" id="{9CF0F286-0409-4978-AD10-3FB4455A2D89}"/>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55330" name="Text Box 33">
            <a:extLst>
              <a:ext uri="{FF2B5EF4-FFF2-40B4-BE49-F238E27FC236}">
                <a16:creationId xmlns:a16="http://schemas.microsoft.com/office/drawing/2014/main" id="{4A75907E-1A8D-43AF-866B-F781D8EC4313}"/>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7 9  </a:t>
            </a:r>
          </a:p>
        </p:txBody>
      </p:sp>
      <p:sp>
        <p:nvSpPr>
          <p:cNvPr id="55331" name="Text Box 34">
            <a:extLst>
              <a:ext uri="{FF2B5EF4-FFF2-40B4-BE49-F238E27FC236}">
                <a16:creationId xmlns:a16="http://schemas.microsoft.com/office/drawing/2014/main" id="{2EFF2F32-5BF7-44D3-ACD8-8D03DA1CB709}"/>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sp>
        <p:nvSpPr>
          <p:cNvPr id="55332" name="Text Box 35">
            <a:extLst>
              <a:ext uri="{FF2B5EF4-FFF2-40B4-BE49-F238E27FC236}">
                <a16:creationId xmlns:a16="http://schemas.microsoft.com/office/drawing/2014/main" id="{00539BD9-78F3-44DD-8944-C79295791F63}"/>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5333" name="Text Box 36">
            <a:extLst>
              <a:ext uri="{FF2B5EF4-FFF2-40B4-BE49-F238E27FC236}">
                <a16:creationId xmlns:a16="http://schemas.microsoft.com/office/drawing/2014/main" id="{431D8307-0021-4C04-9F5A-B5E1C7F7CEDA}"/>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5334" name="Text Box 37">
            <a:extLst>
              <a:ext uri="{FF2B5EF4-FFF2-40B4-BE49-F238E27FC236}">
                <a16:creationId xmlns:a16="http://schemas.microsoft.com/office/drawing/2014/main" id="{F12094F0-0681-444A-ADE3-2DE317A52029}"/>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5335" name="Text Box 38">
            <a:extLst>
              <a:ext uri="{FF2B5EF4-FFF2-40B4-BE49-F238E27FC236}">
                <a16:creationId xmlns:a16="http://schemas.microsoft.com/office/drawing/2014/main" id="{2B25CCF8-4BE8-4928-9F06-AEC0446960B4}"/>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55336" name="Text Box 39">
            <a:extLst>
              <a:ext uri="{FF2B5EF4-FFF2-40B4-BE49-F238E27FC236}">
                <a16:creationId xmlns:a16="http://schemas.microsoft.com/office/drawing/2014/main" id="{1A4DF688-9E25-4DD7-BB71-5D03009D1AF7}"/>
              </a:ext>
            </a:extLst>
          </p:cNvPr>
          <p:cNvSpPr txBox="1">
            <a:spLocks noChangeArrowheads="1"/>
          </p:cNvSpPr>
          <p:nvPr/>
        </p:nvSpPr>
        <p:spPr bwMode="auto">
          <a:xfrm>
            <a:off x="4613275"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55337" name="Text Box 40">
            <a:extLst>
              <a:ext uri="{FF2B5EF4-FFF2-40B4-BE49-F238E27FC236}">
                <a16:creationId xmlns:a16="http://schemas.microsoft.com/office/drawing/2014/main" id="{57B632D9-E852-4BF4-BDE7-131B6203C73C}"/>
              </a:ext>
            </a:extLst>
          </p:cNvPr>
          <p:cNvSpPr txBox="1">
            <a:spLocks noChangeArrowheads="1"/>
          </p:cNvSpPr>
          <p:nvPr/>
        </p:nvSpPr>
        <p:spPr bwMode="auto">
          <a:xfrm>
            <a:off x="7315200"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55338" name="Text Box 41">
            <a:extLst>
              <a:ext uri="{FF2B5EF4-FFF2-40B4-BE49-F238E27FC236}">
                <a16:creationId xmlns:a16="http://schemas.microsoft.com/office/drawing/2014/main" id="{684CBB27-84B7-43DD-8F1E-FAC3AECD9A52}"/>
              </a:ext>
            </a:extLst>
          </p:cNvPr>
          <p:cNvSpPr txBox="1">
            <a:spLocks noChangeArrowheads="1"/>
          </p:cNvSpPr>
          <p:nvPr/>
        </p:nvSpPr>
        <p:spPr bwMode="auto">
          <a:xfrm>
            <a:off x="59848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55339" name="Text Box 42">
            <a:extLst>
              <a:ext uri="{FF2B5EF4-FFF2-40B4-BE49-F238E27FC236}">
                <a16:creationId xmlns:a16="http://schemas.microsoft.com/office/drawing/2014/main" id="{2C1BF2F7-4387-4440-A4AD-22A48DB3CC3F}"/>
              </a:ext>
            </a:extLst>
          </p:cNvPr>
          <p:cNvSpPr txBox="1">
            <a:spLocks noChangeArrowheads="1"/>
          </p:cNvSpPr>
          <p:nvPr/>
        </p:nvSpPr>
        <p:spPr bwMode="auto">
          <a:xfrm>
            <a:off x="7315200" y="4191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cxnSp>
        <p:nvCxnSpPr>
          <p:cNvPr id="387115" name="AutoShape 43">
            <a:extLst>
              <a:ext uri="{FF2B5EF4-FFF2-40B4-BE49-F238E27FC236}">
                <a16:creationId xmlns:a16="http://schemas.microsoft.com/office/drawing/2014/main" id="{F7C20C38-2030-4737-8FFF-B6A4B029EF5D}"/>
              </a:ext>
            </a:extLst>
          </p:cNvPr>
          <p:cNvCxnSpPr>
            <a:cxnSpLocks noChangeShapeType="1"/>
            <a:stCxn id="55308" idx="1"/>
            <a:endCxn id="55307" idx="5"/>
          </p:cNvCxnSpPr>
          <p:nvPr/>
        </p:nvCxnSpPr>
        <p:spPr bwMode="auto">
          <a:xfrm flipH="1" flipV="1">
            <a:off x="4862513" y="1595438"/>
            <a:ext cx="1193800" cy="1101725"/>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87115"/>
                                        </p:tgtEl>
                                        <p:attrNameLst>
                                          <p:attrName>style.visibility</p:attrName>
                                        </p:attrNameLst>
                                      </p:cBhvr>
                                      <p:to>
                                        <p:strVal val="visible"/>
                                      </p:to>
                                    </p:set>
                                    <p:animEffect transition="in" filter="wipe(right)">
                                      <p:cBhvr>
                                        <p:cTn id="7" dur="500"/>
                                        <p:tgtEl>
                                          <p:spTgt spid="387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2">
            <a:extLst>
              <a:ext uri="{FF2B5EF4-FFF2-40B4-BE49-F238E27FC236}">
                <a16:creationId xmlns:a16="http://schemas.microsoft.com/office/drawing/2014/main" id="{96C9C1C5-BBC3-4037-A40A-24A7684ED06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AD443027-C524-4AB9-BD5E-4C0DA7A9964D}" type="slidenum">
              <a:rPr lang="en-US" altLang="en-US" b="0"/>
              <a:pPr/>
              <a:t>51</a:t>
            </a:fld>
            <a:endParaRPr lang="en-US" altLang="en-US" sz="1400" b="0"/>
          </a:p>
        </p:txBody>
      </p:sp>
      <p:sp>
        <p:nvSpPr>
          <p:cNvPr id="56323" name="Rectangle 2">
            <a:extLst>
              <a:ext uri="{FF2B5EF4-FFF2-40B4-BE49-F238E27FC236}">
                <a16:creationId xmlns:a16="http://schemas.microsoft.com/office/drawing/2014/main" id="{7C079634-8B4A-418A-873F-F9387A43E2EC}"/>
              </a:ext>
            </a:extLst>
          </p:cNvPr>
          <p:cNvSpPr>
            <a:spLocks noGrp="1" noChangeArrowheads="1"/>
          </p:cNvSpPr>
          <p:nvPr>
            <p:ph type="title"/>
          </p:nvPr>
        </p:nvSpPr>
        <p:spPr/>
        <p:txBody>
          <a:bodyPr/>
          <a:lstStyle/>
          <a:p>
            <a:r>
              <a:rPr lang="en-US" altLang="en-US"/>
              <a:t>Breadth First Search</a:t>
            </a:r>
          </a:p>
        </p:txBody>
      </p:sp>
      <p:sp>
        <p:nvSpPr>
          <p:cNvPr id="56324" name="Oval 3">
            <a:extLst>
              <a:ext uri="{FF2B5EF4-FFF2-40B4-BE49-F238E27FC236}">
                <a16:creationId xmlns:a16="http://schemas.microsoft.com/office/drawing/2014/main" id="{58DF85AA-8B15-4926-BD2A-36BEB6D77D6D}"/>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56325" name="Oval 4">
            <a:extLst>
              <a:ext uri="{FF2B5EF4-FFF2-40B4-BE49-F238E27FC236}">
                <a16:creationId xmlns:a16="http://schemas.microsoft.com/office/drawing/2014/main" id="{E67C4FFE-36ED-4973-A697-F2ED09B894A4}"/>
              </a:ext>
            </a:extLst>
          </p:cNvPr>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56326" name="Oval 5">
            <a:extLst>
              <a:ext uri="{FF2B5EF4-FFF2-40B4-BE49-F238E27FC236}">
                <a16:creationId xmlns:a16="http://schemas.microsoft.com/office/drawing/2014/main" id="{622195DA-E83F-4B5F-A86A-7452CFE3317A}"/>
              </a:ext>
            </a:extLst>
          </p:cNvPr>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56327" name="AutoShape 6">
            <a:extLst>
              <a:ext uri="{FF2B5EF4-FFF2-40B4-BE49-F238E27FC236}">
                <a16:creationId xmlns:a16="http://schemas.microsoft.com/office/drawing/2014/main" id="{66BA179D-E624-4E2C-AC87-1D2D24378345}"/>
              </a:ext>
            </a:extLst>
          </p:cNvPr>
          <p:cNvCxnSpPr>
            <a:cxnSpLocks noChangeShapeType="1"/>
            <a:stCxn id="56324" idx="7"/>
            <a:endCxn id="56325"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6328" name="AutoShape 7">
            <a:extLst>
              <a:ext uri="{FF2B5EF4-FFF2-40B4-BE49-F238E27FC236}">
                <a16:creationId xmlns:a16="http://schemas.microsoft.com/office/drawing/2014/main" id="{9B64DFC3-30F4-4360-974D-14FE81C53F24}"/>
              </a:ext>
            </a:extLst>
          </p:cNvPr>
          <p:cNvCxnSpPr>
            <a:cxnSpLocks noChangeShapeType="1"/>
            <a:stCxn id="56324" idx="6"/>
            <a:endCxn id="56326"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6329" name="AutoShape 8">
            <a:extLst>
              <a:ext uri="{FF2B5EF4-FFF2-40B4-BE49-F238E27FC236}">
                <a16:creationId xmlns:a16="http://schemas.microsoft.com/office/drawing/2014/main" id="{DA358856-7433-4E48-BCDA-2988A24AC5C4}"/>
              </a:ext>
            </a:extLst>
          </p:cNvPr>
          <p:cNvCxnSpPr>
            <a:cxnSpLocks noChangeShapeType="1"/>
            <a:stCxn id="56325" idx="6"/>
            <a:endCxn id="56331"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6330" name="AutoShape 9">
            <a:extLst>
              <a:ext uri="{FF2B5EF4-FFF2-40B4-BE49-F238E27FC236}">
                <a16:creationId xmlns:a16="http://schemas.microsoft.com/office/drawing/2014/main" id="{445D230D-100A-47F5-95D2-A2437B2E9DBF}"/>
              </a:ext>
            </a:extLst>
          </p:cNvPr>
          <p:cNvCxnSpPr>
            <a:cxnSpLocks noChangeShapeType="1"/>
            <a:stCxn id="56325" idx="5"/>
            <a:endCxn id="56326"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56331" name="Oval 10">
            <a:extLst>
              <a:ext uri="{FF2B5EF4-FFF2-40B4-BE49-F238E27FC236}">
                <a16:creationId xmlns:a16="http://schemas.microsoft.com/office/drawing/2014/main" id="{0F04D9D8-33FA-4CBD-9141-C32150922141}"/>
              </a:ext>
            </a:extLst>
          </p:cNvPr>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56332" name="Oval 11">
            <a:extLst>
              <a:ext uri="{FF2B5EF4-FFF2-40B4-BE49-F238E27FC236}">
                <a16:creationId xmlns:a16="http://schemas.microsoft.com/office/drawing/2014/main" id="{E77C4B74-BB33-4BCC-B76A-EC61C2EDF193}"/>
              </a:ext>
            </a:extLst>
          </p:cNvPr>
          <p:cNvSpPr>
            <a:spLocks noChangeAspect="1" noChangeArrowheads="1"/>
          </p:cNvSpPr>
          <p:nvPr/>
        </p:nvSpPr>
        <p:spPr bwMode="auto">
          <a:xfrm>
            <a:off x="6019800" y="2668588"/>
            <a:ext cx="250825" cy="250825"/>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7</a:t>
            </a:r>
          </a:p>
        </p:txBody>
      </p:sp>
      <p:cxnSp>
        <p:nvCxnSpPr>
          <p:cNvPr id="56333" name="AutoShape 12">
            <a:extLst>
              <a:ext uri="{FF2B5EF4-FFF2-40B4-BE49-F238E27FC236}">
                <a16:creationId xmlns:a16="http://schemas.microsoft.com/office/drawing/2014/main" id="{39999813-2B50-4E48-9C93-490BEDF333E9}"/>
              </a:ext>
            </a:extLst>
          </p:cNvPr>
          <p:cNvCxnSpPr>
            <a:cxnSpLocks noChangeShapeType="1"/>
            <a:stCxn id="56336" idx="3"/>
            <a:endCxn id="56332"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56334" name="AutoShape 13">
            <a:extLst>
              <a:ext uri="{FF2B5EF4-FFF2-40B4-BE49-F238E27FC236}">
                <a16:creationId xmlns:a16="http://schemas.microsoft.com/office/drawing/2014/main" id="{BBDE3F90-7AFD-4AA1-B5F5-CF92F746D3CF}"/>
              </a:ext>
            </a:extLst>
          </p:cNvPr>
          <p:cNvCxnSpPr>
            <a:cxnSpLocks noChangeShapeType="1"/>
            <a:stCxn id="56332" idx="2"/>
            <a:endCxn id="56326" idx="6"/>
          </p:cNvCxnSpPr>
          <p:nvPr/>
        </p:nvCxnSpPr>
        <p:spPr bwMode="auto">
          <a:xfrm flipH="1">
            <a:off x="3840163" y="2794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35" name="AutoShape 14">
            <a:extLst>
              <a:ext uri="{FF2B5EF4-FFF2-40B4-BE49-F238E27FC236}">
                <a16:creationId xmlns:a16="http://schemas.microsoft.com/office/drawing/2014/main" id="{37A5475B-FBEF-45E4-8E0C-A3A2FDE1E95C}"/>
              </a:ext>
            </a:extLst>
          </p:cNvPr>
          <p:cNvCxnSpPr>
            <a:cxnSpLocks noChangeShapeType="1"/>
            <a:stCxn id="56342" idx="0"/>
            <a:endCxn id="56336"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336" name="Oval 15">
            <a:extLst>
              <a:ext uri="{FF2B5EF4-FFF2-40B4-BE49-F238E27FC236}">
                <a16:creationId xmlns:a16="http://schemas.microsoft.com/office/drawing/2014/main" id="{829229AC-3A0B-480F-BA99-A358E0699131}"/>
              </a:ext>
            </a:extLst>
          </p:cNvPr>
          <p:cNvSpPr>
            <a:spLocks noChangeAspect="1" noChangeArrowheads="1"/>
          </p:cNvSpPr>
          <p:nvPr/>
        </p:nvSpPr>
        <p:spPr bwMode="auto">
          <a:xfrm>
            <a:off x="736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8</a:t>
            </a:r>
          </a:p>
        </p:txBody>
      </p:sp>
      <p:cxnSp>
        <p:nvCxnSpPr>
          <p:cNvPr id="56337" name="AutoShape 16">
            <a:extLst>
              <a:ext uri="{FF2B5EF4-FFF2-40B4-BE49-F238E27FC236}">
                <a16:creationId xmlns:a16="http://schemas.microsoft.com/office/drawing/2014/main" id="{952CA82D-9916-43F8-BF64-AFDEB5469881}"/>
              </a:ext>
            </a:extLst>
          </p:cNvPr>
          <p:cNvCxnSpPr>
            <a:cxnSpLocks noChangeShapeType="1"/>
            <a:stCxn id="56331" idx="6"/>
            <a:endCxn id="56336" idx="2"/>
          </p:cNvCxnSpPr>
          <p:nvPr/>
        </p:nvCxnSpPr>
        <p:spPr bwMode="auto">
          <a:xfrm>
            <a:off x="4906963" y="14986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6338" name="AutoShape 17">
            <a:extLst>
              <a:ext uri="{FF2B5EF4-FFF2-40B4-BE49-F238E27FC236}">
                <a16:creationId xmlns:a16="http://schemas.microsoft.com/office/drawing/2014/main" id="{6EE6C60A-2DB4-478A-ABE1-2A1DC057E63E}"/>
              </a:ext>
            </a:extLst>
          </p:cNvPr>
          <p:cNvCxnSpPr>
            <a:cxnSpLocks noChangeShapeType="1"/>
            <a:stCxn id="56331" idx="5"/>
            <a:endCxn id="56332" idx="1"/>
          </p:cNvCxnSpPr>
          <p:nvPr/>
        </p:nvCxnSpPr>
        <p:spPr bwMode="auto">
          <a:xfrm>
            <a:off x="4862513" y="1595438"/>
            <a:ext cx="1193800" cy="1101725"/>
          </a:xfrm>
          <a:prstGeom prst="straightConnector1">
            <a:avLst/>
          </a:prstGeom>
          <a:noFill/>
          <a:ln w="19050">
            <a:solidFill>
              <a:schemeClr val="tx2"/>
            </a:solidFill>
            <a:prstDash val="sysDot"/>
            <a:round/>
            <a:headEnd type="triangle" w="med" len="med"/>
            <a:tailEnd/>
          </a:ln>
          <a:extLst>
            <a:ext uri="{909E8E84-426E-40DD-AFC4-6F175D3DCCD1}">
              <a14:hiddenFill xmlns:a14="http://schemas.microsoft.com/office/drawing/2010/main">
                <a:noFill/>
              </a14:hiddenFill>
            </a:ext>
          </a:extLst>
        </p:spPr>
      </p:cxnSp>
      <p:sp>
        <p:nvSpPr>
          <p:cNvPr id="56339" name="Oval 18">
            <a:extLst>
              <a:ext uri="{FF2B5EF4-FFF2-40B4-BE49-F238E27FC236}">
                <a16:creationId xmlns:a16="http://schemas.microsoft.com/office/drawing/2014/main" id="{1B57B19F-6FDB-4497-AACD-BFF8EBB1F221}"/>
              </a:ext>
            </a:extLst>
          </p:cNvPr>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56340" name="AutoShape 19">
            <a:extLst>
              <a:ext uri="{FF2B5EF4-FFF2-40B4-BE49-F238E27FC236}">
                <a16:creationId xmlns:a16="http://schemas.microsoft.com/office/drawing/2014/main" id="{915194FE-FC5B-4278-8231-EA2A477DD1A2}"/>
              </a:ext>
            </a:extLst>
          </p:cNvPr>
          <p:cNvCxnSpPr>
            <a:cxnSpLocks noChangeShapeType="1"/>
            <a:stCxn id="56339" idx="6"/>
            <a:endCxn id="56341" idx="2"/>
          </p:cNvCxnSpPr>
          <p:nvPr/>
        </p:nvCxnSpPr>
        <p:spPr bwMode="auto">
          <a:xfrm>
            <a:off x="2547938" y="40132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56341" name="Oval 20">
            <a:extLst>
              <a:ext uri="{FF2B5EF4-FFF2-40B4-BE49-F238E27FC236}">
                <a16:creationId xmlns:a16="http://schemas.microsoft.com/office/drawing/2014/main" id="{5C5F09EB-F068-42D1-9A2B-3262AAA87F5B}"/>
              </a:ext>
            </a:extLst>
          </p:cNvPr>
          <p:cNvSpPr>
            <a:spLocks noChangeAspect="1" noChangeArrowheads="1"/>
          </p:cNvSpPr>
          <p:nvPr/>
        </p:nvSpPr>
        <p:spPr bwMode="auto">
          <a:xfrm>
            <a:off x="4648200"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6</a:t>
            </a:r>
          </a:p>
        </p:txBody>
      </p:sp>
      <p:sp>
        <p:nvSpPr>
          <p:cNvPr id="56342" name="Oval 21">
            <a:extLst>
              <a:ext uri="{FF2B5EF4-FFF2-40B4-BE49-F238E27FC236}">
                <a16:creationId xmlns:a16="http://schemas.microsoft.com/office/drawing/2014/main" id="{8FAADD8F-5D84-472A-A47D-7CA2F892D734}"/>
              </a:ext>
            </a:extLst>
          </p:cNvPr>
          <p:cNvSpPr>
            <a:spLocks noChangeAspect="1" noChangeArrowheads="1"/>
          </p:cNvSpPr>
          <p:nvPr/>
        </p:nvSpPr>
        <p:spPr bwMode="auto">
          <a:xfrm>
            <a:off x="7369175" y="38862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9</a:t>
            </a:r>
          </a:p>
        </p:txBody>
      </p:sp>
      <p:cxnSp>
        <p:nvCxnSpPr>
          <p:cNvPr id="56343" name="AutoShape 22">
            <a:extLst>
              <a:ext uri="{FF2B5EF4-FFF2-40B4-BE49-F238E27FC236}">
                <a16:creationId xmlns:a16="http://schemas.microsoft.com/office/drawing/2014/main" id="{D4C93A37-5EED-43A2-8561-48BE1470DD52}"/>
              </a:ext>
            </a:extLst>
          </p:cNvPr>
          <p:cNvCxnSpPr>
            <a:cxnSpLocks noChangeShapeType="1"/>
            <a:stCxn id="56341" idx="6"/>
            <a:endCxn id="56342" idx="2"/>
          </p:cNvCxnSpPr>
          <p:nvPr/>
        </p:nvCxnSpPr>
        <p:spPr bwMode="auto">
          <a:xfrm>
            <a:off x="4906963" y="40132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6344" name="AutoShape 23">
            <a:extLst>
              <a:ext uri="{FF2B5EF4-FFF2-40B4-BE49-F238E27FC236}">
                <a16:creationId xmlns:a16="http://schemas.microsoft.com/office/drawing/2014/main" id="{B4684A76-3E73-4D73-BAB9-1018C041CBB6}"/>
              </a:ext>
            </a:extLst>
          </p:cNvPr>
          <p:cNvCxnSpPr>
            <a:cxnSpLocks noChangeShapeType="1"/>
            <a:stCxn id="56324" idx="5"/>
            <a:endCxn id="56339"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6345" name="AutoShape 24">
            <a:extLst>
              <a:ext uri="{FF2B5EF4-FFF2-40B4-BE49-F238E27FC236}">
                <a16:creationId xmlns:a16="http://schemas.microsoft.com/office/drawing/2014/main" id="{3389A3DD-1E44-4A26-94DD-C9C3338B3FAA}"/>
              </a:ext>
            </a:extLst>
          </p:cNvPr>
          <p:cNvCxnSpPr>
            <a:cxnSpLocks noChangeShapeType="1"/>
            <a:stCxn id="56339" idx="7"/>
            <a:endCxn id="56326"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56346" name="AutoShape 26">
            <a:extLst>
              <a:ext uri="{FF2B5EF4-FFF2-40B4-BE49-F238E27FC236}">
                <a16:creationId xmlns:a16="http://schemas.microsoft.com/office/drawing/2014/main" id="{D9D67A56-30AB-44D2-A875-5109C231F9E2}"/>
              </a:ext>
            </a:extLst>
          </p:cNvPr>
          <p:cNvCxnSpPr>
            <a:cxnSpLocks noChangeShapeType="1"/>
            <a:stCxn id="56342" idx="1"/>
            <a:endCxn id="56332"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47" name="AutoShape 27">
            <a:extLst>
              <a:ext uri="{FF2B5EF4-FFF2-40B4-BE49-F238E27FC236}">
                <a16:creationId xmlns:a16="http://schemas.microsoft.com/office/drawing/2014/main" id="{DB13529A-287A-423F-869C-C875B27C276C}"/>
              </a:ext>
            </a:extLst>
          </p:cNvPr>
          <p:cNvCxnSpPr>
            <a:cxnSpLocks noChangeShapeType="1"/>
            <a:stCxn id="56341" idx="7"/>
            <a:endCxn id="56332"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6348" name="AutoShape 28">
            <a:extLst>
              <a:ext uri="{FF2B5EF4-FFF2-40B4-BE49-F238E27FC236}">
                <a16:creationId xmlns:a16="http://schemas.microsoft.com/office/drawing/2014/main" id="{6AF52464-F094-48C5-BD67-126F137B3BD8}"/>
              </a:ext>
            </a:extLst>
          </p:cNvPr>
          <p:cNvCxnSpPr>
            <a:cxnSpLocks noChangeShapeType="1"/>
            <a:stCxn id="56331" idx="3"/>
            <a:endCxn id="56326"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56349" name="Text Box 29">
            <a:extLst>
              <a:ext uri="{FF2B5EF4-FFF2-40B4-BE49-F238E27FC236}">
                <a16:creationId xmlns:a16="http://schemas.microsoft.com/office/drawing/2014/main" id="{7F939371-B8B7-4968-8F47-59B160093E07}"/>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56350" name="Text Box 30">
            <a:extLst>
              <a:ext uri="{FF2B5EF4-FFF2-40B4-BE49-F238E27FC236}">
                <a16:creationId xmlns:a16="http://schemas.microsoft.com/office/drawing/2014/main" id="{8E21BABC-FEBD-419A-A101-885A42DEF0C5}"/>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56351" name="Text Box 31">
            <a:extLst>
              <a:ext uri="{FF2B5EF4-FFF2-40B4-BE49-F238E27FC236}">
                <a16:creationId xmlns:a16="http://schemas.microsoft.com/office/drawing/2014/main" id="{EC0EFC65-506B-4EF8-95D5-23320798369D}"/>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56352" name="Text Box 32">
            <a:extLst>
              <a:ext uri="{FF2B5EF4-FFF2-40B4-BE49-F238E27FC236}">
                <a16:creationId xmlns:a16="http://schemas.microsoft.com/office/drawing/2014/main" id="{207B702C-F518-4FF2-87FE-41A80521107A}"/>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56353" name="Text Box 33">
            <a:extLst>
              <a:ext uri="{FF2B5EF4-FFF2-40B4-BE49-F238E27FC236}">
                <a16:creationId xmlns:a16="http://schemas.microsoft.com/office/drawing/2014/main" id="{0B4C504F-5D99-4011-961B-D228D97BFD01}"/>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7 9  </a:t>
            </a:r>
          </a:p>
        </p:txBody>
      </p:sp>
      <p:sp>
        <p:nvSpPr>
          <p:cNvPr id="56354" name="Text Box 34">
            <a:extLst>
              <a:ext uri="{FF2B5EF4-FFF2-40B4-BE49-F238E27FC236}">
                <a16:creationId xmlns:a16="http://schemas.microsoft.com/office/drawing/2014/main" id="{669F0974-0A7E-4944-9406-8ECEC7972601}"/>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sp>
        <p:nvSpPr>
          <p:cNvPr id="56355" name="Text Box 35">
            <a:extLst>
              <a:ext uri="{FF2B5EF4-FFF2-40B4-BE49-F238E27FC236}">
                <a16:creationId xmlns:a16="http://schemas.microsoft.com/office/drawing/2014/main" id="{AEB4DB63-B178-4068-A3A7-FCBC8CAD0458}"/>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6356" name="Text Box 36">
            <a:extLst>
              <a:ext uri="{FF2B5EF4-FFF2-40B4-BE49-F238E27FC236}">
                <a16:creationId xmlns:a16="http://schemas.microsoft.com/office/drawing/2014/main" id="{6C8EA837-99DC-45CC-A4B3-CD2D82FC4796}"/>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6357" name="Text Box 37">
            <a:extLst>
              <a:ext uri="{FF2B5EF4-FFF2-40B4-BE49-F238E27FC236}">
                <a16:creationId xmlns:a16="http://schemas.microsoft.com/office/drawing/2014/main" id="{58732952-1936-4662-8FE8-DDCF2780F64C}"/>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6358" name="Text Box 38">
            <a:extLst>
              <a:ext uri="{FF2B5EF4-FFF2-40B4-BE49-F238E27FC236}">
                <a16:creationId xmlns:a16="http://schemas.microsoft.com/office/drawing/2014/main" id="{5D2522D3-A8D5-4276-8E4F-8774B41B6328}"/>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56359" name="Text Box 39">
            <a:extLst>
              <a:ext uri="{FF2B5EF4-FFF2-40B4-BE49-F238E27FC236}">
                <a16:creationId xmlns:a16="http://schemas.microsoft.com/office/drawing/2014/main" id="{89C4F4D8-3338-4765-81D5-CFC33116B9D8}"/>
              </a:ext>
            </a:extLst>
          </p:cNvPr>
          <p:cNvSpPr txBox="1">
            <a:spLocks noChangeArrowheads="1"/>
          </p:cNvSpPr>
          <p:nvPr/>
        </p:nvSpPr>
        <p:spPr bwMode="auto">
          <a:xfrm>
            <a:off x="4613275"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56360" name="Text Box 40">
            <a:extLst>
              <a:ext uri="{FF2B5EF4-FFF2-40B4-BE49-F238E27FC236}">
                <a16:creationId xmlns:a16="http://schemas.microsoft.com/office/drawing/2014/main" id="{B01CED8C-47E9-4BEA-9831-13D8D907ABD2}"/>
              </a:ext>
            </a:extLst>
          </p:cNvPr>
          <p:cNvSpPr txBox="1">
            <a:spLocks noChangeArrowheads="1"/>
          </p:cNvSpPr>
          <p:nvPr/>
        </p:nvSpPr>
        <p:spPr bwMode="auto">
          <a:xfrm>
            <a:off x="7315200"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56361" name="Text Box 41">
            <a:extLst>
              <a:ext uri="{FF2B5EF4-FFF2-40B4-BE49-F238E27FC236}">
                <a16:creationId xmlns:a16="http://schemas.microsoft.com/office/drawing/2014/main" id="{1BBE0AFB-F55C-43B3-86B8-639FF90F9C1D}"/>
              </a:ext>
            </a:extLst>
          </p:cNvPr>
          <p:cNvSpPr txBox="1">
            <a:spLocks noChangeArrowheads="1"/>
          </p:cNvSpPr>
          <p:nvPr/>
        </p:nvSpPr>
        <p:spPr bwMode="auto">
          <a:xfrm>
            <a:off x="59848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56362" name="Text Box 42">
            <a:extLst>
              <a:ext uri="{FF2B5EF4-FFF2-40B4-BE49-F238E27FC236}">
                <a16:creationId xmlns:a16="http://schemas.microsoft.com/office/drawing/2014/main" id="{34FBA470-19B3-4B5C-9BF8-463DBC8F5C05}"/>
              </a:ext>
            </a:extLst>
          </p:cNvPr>
          <p:cNvSpPr txBox="1">
            <a:spLocks noChangeArrowheads="1"/>
          </p:cNvSpPr>
          <p:nvPr/>
        </p:nvSpPr>
        <p:spPr bwMode="auto">
          <a:xfrm>
            <a:off x="7315200" y="4191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cxnSp>
        <p:nvCxnSpPr>
          <p:cNvPr id="388139" name="AutoShape 43">
            <a:extLst>
              <a:ext uri="{FF2B5EF4-FFF2-40B4-BE49-F238E27FC236}">
                <a16:creationId xmlns:a16="http://schemas.microsoft.com/office/drawing/2014/main" id="{C3B6F74A-F7F0-4DC0-9339-74CA6CDC1570}"/>
              </a:ext>
            </a:extLst>
          </p:cNvPr>
          <p:cNvCxnSpPr>
            <a:cxnSpLocks noChangeShapeType="1"/>
            <a:stCxn id="56332" idx="2"/>
            <a:endCxn id="56326" idx="6"/>
          </p:cNvCxnSpPr>
          <p:nvPr/>
        </p:nvCxnSpPr>
        <p:spPr bwMode="auto">
          <a:xfrm flipH="1">
            <a:off x="3840163" y="2794000"/>
            <a:ext cx="2171700" cy="0"/>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56364" name="AutoShape 25">
            <a:extLst>
              <a:ext uri="{FF2B5EF4-FFF2-40B4-BE49-F238E27FC236}">
                <a16:creationId xmlns:a16="http://schemas.microsoft.com/office/drawing/2014/main" id="{71ECF782-CD99-414E-A589-71324DB2C4D5}"/>
              </a:ext>
            </a:extLst>
          </p:cNvPr>
          <p:cNvCxnSpPr>
            <a:cxnSpLocks noChangeShapeType="1"/>
          </p:cNvCxnSpPr>
          <p:nvPr/>
        </p:nvCxnSpPr>
        <p:spPr bwMode="auto">
          <a:xfrm>
            <a:off x="3810000" y="2895600"/>
            <a:ext cx="889000" cy="1023938"/>
          </a:xfrm>
          <a:prstGeom prst="straightConnector1">
            <a:avLst/>
          </a:prstGeom>
          <a:noFill/>
          <a:ln w="19050">
            <a:solidFill>
              <a:srgbClr val="006600"/>
            </a:solidFill>
            <a:prstDash val="sysDot"/>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88139"/>
                                        </p:tgtEl>
                                        <p:attrNameLst>
                                          <p:attrName>style.visibility</p:attrName>
                                        </p:attrNameLst>
                                      </p:cBhvr>
                                      <p:to>
                                        <p:strVal val="visible"/>
                                      </p:to>
                                    </p:set>
                                    <p:animEffect transition="in" filter="wipe(right)">
                                      <p:cBhvr>
                                        <p:cTn id="7" dur="500"/>
                                        <p:tgtEl>
                                          <p:spTgt spid="388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2">
            <a:extLst>
              <a:ext uri="{FF2B5EF4-FFF2-40B4-BE49-F238E27FC236}">
                <a16:creationId xmlns:a16="http://schemas.microsoft.com/office/drawing/2014/main" id="{0A26B708-2CF9-4AF8-9730-08D73DA3CC7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4AD28DDC-C3AF-4968-AE51-A6DC7FD0015D}" type="slidenum">
              <a:rPr lang="en-US" altLang="en-US" b="0"/>
              <a:pPr/>
              <a:t>52</a:t>
            </a:fld>
            <a:endParaRPr lang="en-US" altLang="en-US" sz="1400" b="0"/>
          </a:p>
        </p:txBody>
      </p:sp>
      <p:sp>
        <p:nvSpPr>
          <p:cNvPr id="57347" name="Rectangle 2">
            <a:extLst>
              <a:ext uri="{FF2B5EF4-FFF2-40B4-BE49-F238E27FC236}">
                <a16:creationId xmlns:a16="http://schemas.microsoft.com/office/drawing/2014/main" id="{7F3E6A43-C284-45BC-8C1E-4C1BC0493CD7}"/>
              </a:ext>
            </a:extLst>
          </p:cNvPr>
          <p:cNvSpPr>
            <a:spLocks noGrp="1" noChangeArrowheads="1"/>
          </p:cNvSpPr>
          <p:nvPr>
            <p:ph type="title"/>
          </p:nvPr>
        </p:nvSpPr>
        <p:spPr/>
        <p:txBody>
          <a:bodyPr/>
          <a:lstStyle/>
          <a:p>
            <a:r>
              <a:rPr lang="en-US" altLang="en-US"/>
              <a:t>Breadth First Search</a:t>
            </a:r>
          </a:p>
        </p:txBody>
      </p:sp>
      <p:sp>
        <p:nvSpPr>
          <p:cNvPr id="57348" name="Oval 3">
            <a:extLst>
              <a:ext uri="{FF2B5EF4-FFF2-40B4-BE49-F238E27FC236}">
                <a16:creationId xmlns:a16="http://schemas.microsoft.com/office/drawing/2014/main" id="{6E8693BE-7DDD-40ED-A655-C87DE5F0B77B}"/>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57349" name="Oval 4">
            <a:extLst>
              <a:ext uri="{FF2B5EF4-FFF2-40B4-BE49-F238E27FC236}">
                <a16:creationId xmlns:a16="http://schemas.microsoft.com/office/drawing/2014/main" id="{DDE38499-49D1-4F6C-8180-8BE914A7274E}"/>
              </a:ext>
            </a:extLst>
          </p:cNvPr>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57350" name="Oval 5">
            <a:extLst>
              <a:ext uri="{FF2B5EF4-FFF2-40B4-BE49-F238E27FC236}">
                <a16:creationId xmlns:a16="http://schemas.microsoft.com/office/drawing/2014/main" id="{C9F151C6-F682-43A0-ACF0-2F18BCD0422F}"/>
              </a:ext>
            </a:extLst>
          </p:cNvPr>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57351" name="AutoShape 6">
            <a:extLst>
              <a:ext uri="{FF2B5EF4-FFF2-40B4-BE49-F238E27FC236}">
                <a16:creationId xmlns:a16="http://schemas.microsoft.com/office/drawing/2014/main" id="{1DF84DC3-0C37-4A30-BA19-E52831BC5D02}"/>
              </a:ext>
            </a:extLst>
          </p:cNvPr>
          <p:cNvCxnSpPr>
            <a:cxnSpLocks noChangeShapeType="1"/>
            <a:stCxn id="57348" idx="7"/>
            <a:endCxn id="57349"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7352" name="AutoShape 7">
            <a:extLst>
              <a:ext uri="{FF2B5EF4-FFF2-40B4-BE49-F238E27FC236}">
                <a16:creationId xmlns:a16="http://schemas.microsoft.com/office/drawing/2014/main" id="{44726909-2158-4764-AAC8-226CE199ECF9}"/>
              </a:ext>
            </a:extLst>
          </p:cNvPr>
          <p:cNvCxnSpPr>
            <a:cxnSpLocks noChangeShapeType="1"/>
            <a:stCxn id="57348" idx="6"/>
            <a:endCxn id="57350"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7353" name="AutoShape 8">
            <a:extLst>
              <a:ext uri="{FF2B5EF4-FFF2-40B4-BE49-F238E27FC236}">
                <a16:creationId xmlns:a16="http://schemas.microsoft.com/office/drawing/2014/main" id="{02EF5A16-5935-4AD4-AA6A-1E00B73C460B}"/>
              </a:ext>
            </a:extLst>
          </p:cNvPr>
          <p:cNvCxnSpPr>
            <a:cxnSpLocks noChangeShapeType="1"/>
            <a:stCxn id="57349" idx="6"/>
            <a:endCxn id="57355"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7354" name="AutoShape 9">
            <a:extLst>
              <a:ext uri="{FF2B5EF4-FFF2-40B4-BE49-F238E27FC236}">
                <a16:creationId xmlns:a16="http://schemas.microsoft.com/office/drawing/2014/main" id="{530E7962-1648-4A08-8ABD-7828C79E7D2A}"/>
              </a:ext>
            </a:extLst>
          </p:cNvPr>
          <p:cNvCxnSpPr>
            <a:cxnSpLocks noChangeShapeType="1"/>
            <a:stCxn id="57349" idx="5"/>
            <a:endCxn id="57350"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57355" name="Oval 10">
            <a:extLst>
              <a:ext uri="{FF2B5EF4-FFF2-40B4-BE49-F238E27FC236}">
                <a16:creationId xmlns:a16="http://schemas.microsoft.com/office/drawing/2014/main" id="{C85DD897-CF06-40C8-B9C1-4A9E0F12EE1D}"/>
              </a:ext>
            </a:extLst>
          </p:cNvPr>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57356" name="Oval 11">
            <a:extLst>
              <a:ext uri="{FF2B5EF4-FFF2-40B4-BE49-F238E27FC236}">
                <a16:creationId xmlns:a16="http://schemas.microsoft.com/office/drawing/2014/main" id="{77C5DBBF-5FE2-4208-B1AC-4500B9ED9B14}"/>
              </a:ext>
            </a:extLst>
          </p:cNvPr>
          <p:cNvSpPr>
            <a:spLocks noChangeAspect="1" noChangeArrowheads="1"/>
          </p:cNvSpPr>
          <p:nvPr/>
        </p:nvSpPr>
        <p:spPr bwMode="auto">
          <a:xfrm>
            <a:off x="6019800" y="2668588"/>
            <a:ext cx="250825" cy="250825"/>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7</a:t>
            </a:r>
          </a:p>
        </p:txBody>
      </p:sp>
      <p:cxnSp>
        <p:nvCxnSpPr>
          <p:cNvPr id="57357" name="AutoShape 12">
            <a:extLst>
              <a:ext uri="{FF2B5EF4-FFF2-40B4-BE49-F238E27FC236}">
                <a16:creationId xmlns:a16="http://schemas.microsoft.com/office/drawing/2014/main" id="{43A84F7A-9637-4A00-B6D9-D03DC022C535}"/>
              </a:ext>
            </a:extLst>
          </p:cNvPr>
          <p:cNvCxnSpPr>
            <a:cxnSpLocks noChangeShapeType="1"/>
            <a:stCxn id="57360" idx="3"/>
            <a:endCxn id="57356"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57358" name="AutoShape 13">
            <a:extLst>
              <a:ext uri="{FF2B5EF4-FFF2-40B4-BE49-F238E27FC236}">
                <a16:creationId xmlns:a16="http://schemas.microsoft.com/office/drawing/2014/main" id="{C870A26F-CB67-4E78-A642-0A41015E7648}"/>
              </a:ext>
            </a:extLst>
          </p:cNvPr>
          <p:cNvCxnSpPr>
            <a:cxnSpLocks noChangeShapeType="1"/>
            <a:stCxn id="57356" idx="2"/>
            <a:endCxn id="57350" idx="6"/>
          </p:cNvCxnSpPr>
          <p:nvPr/>
        </p:nvCxnSpPr>
        <p:spPr bwMode="auto">
          <a:xfrm flipH="1">
            <a:off x="3840163" y="2794000"/>
            <a:ext cx="2171700" cy="0"/>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57359" name="AutoShape 14">
            <a:extLst>
              <a:ext uri="{FF2B5EF4-FFF2-40B4-BE49-F238E27FC236}">
                <a16:creationId xmlns:a16="http://schemas.microsoft.com/office/drawing/2014/main" id="{65CB642D-24F4-4076-BB90-D0F3AA873766}"/>
              </a:ext>
            </a:extLst>
          </p:cNvPr>
          <p:cNvCxnSpPr>
            <a:cxnSpLocks noChangeShapeType="1"/>
            <a:stCxn id="57366" idx="0"/>
            <a:endCxn id="57360"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7360" name="Oval 15">
            <a:extLst>
              <a:ext uri="{FF2B5EF4-FFF2-40B4-BE49-F238E27FC236}">
                <a16:creationId xmlns:a16="http://schemas.microsoft.com/office/drawing/2014/main" id="{F31A414A-8AF4-4F98-9C09-F3B1F4130D69}"/>
              </a:ext>
            </a:extLst>
          </p:cNvPr>
          <p:cNvSpPr>
            <a:spLocks noChangeAspect="1" noChangeArrowheads="1"/>
          </p:cNvSpPr>
          <p:nvPr/>
        </p:nvSpPr>
        <p:spPr bwMode="auto">
          <a:xfrm>
            <a:off x="736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8</a:t>
            </a:r>
          </a:p>
        </p:txBody>
      </p:sp>
      <p:cxnSp>
        <p:nvCxnSpPr>
          <p:cNvPr id="57361" name="AutoShape 16">
            <a:extLst>
              <a:ext uri="{FF2B5EF4-FFF2-40B4-BE49-F238E27FC236}">
                <a16:creationId xmlns:a16="http://schemas.microsoft.com/office/drawing/2014/main" id="{27B6E5BF-4EF1-4145-BD37-678FAD116D1E}"/>
              </a:ext>
            </a:extLst>
          </p:cNvPr>
          <p:cNvCxnSpPr>
            <a:cxnSpLocks noChangeShapeType="1"/>
            <a:stCxn id="57355" idx="6"/>
            <a:endCxn id="57360" idx="2"/>
          </p:cNvCxnSpPr>
          <p:nvPr/>
        </p:nvCxnSpPr>
        <p:spPr bwMode="auto">
          <a:xfrm>
            <a:off x="4906963" y="14986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7362" name="AutoShape 17">
            <a:extLst>
              <a:ext uri="{FF2B5EF4-FFF2-40B4-BE49-F238E27FC236}">
                <a16:creationId xmlns:a16="http://schemas.microsoft.com/office/drawing/2014/main" id="{576CBB2A-78DC-4A68-AC46-AF2B17EB802A}"/>
              </a:ext>
            </a:extLst>
          </p:cNvPr>
          <p:cNvCxnSpPr>
            <a:cxnSpLocks noChangeShapeType="1"/>
            <a:stCxn id="57355" idx="5"/>
            <a:endCxn id="57356" idx="1"/>
          </p:cNvCxnSpPr>
          <p:nvPr/>
        </p:nvCxnSpPr>
        <p:spPr bwMode="auto">
          <a:xfrm>
            <a:off x="4862513" y="1595438"/>
            <a:ext cx="1193800" cy="1101725"/>
          </a:xfrm>
          <a:prstGeom prst="straightConnector1">
            <a:avLst/>
          </a:prstGeom>
          <a:noFill/>
          <a:ln w="19050">
            <a:solidFill>
              <a:schemeClr val="tx2"/>
            </a:solidFill>
            <a:prstDash val="sysDot"/>
            <a:round/>
            <a:headEnd type="triangle" w="med" len="med"/>
            <a:tailEnd/>
          </a:ln>
          <a:extLst>
            <a:ext uri="{909E8E84-426E-40DD-AFC4-6F175D3DCCD1}">
              <a14:hiddenFill xmlns:a14="http://schemas.microsoft.com/office/drawing/2010/main">
                <a:noFill/>
              </a14:hiddenFill>
            </a:ext>
          </a:extLst>
        </p:spPr>
      </p:cxnSp>
      <p:sp>
        <p:nvSpPr>
          <p:cNvPr id="57363" name="Oval 18">
            <a:extLst>
              <a:ext uri="{FF2B5EF4-FFF2-40B4-BE49-F238E27FC236}">
                <a16:creationId xmlns:a16="http://schemas.microsoft.com/office/drawing/2014/main" id="{B370D6EB-BE08-4FE1-B6DE-A645A5A179B9}"/>
              </a:ext>
            </a:extLst>
          </p:cNvPr>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57364" name="AutoShape 19">
            <a:extLst>
              <a:ext uri="{FF2B5EF4-FFF2-40B4-BE49-F238E27FC236}">
                <a16:creationId xmlns:a16="http://schemas.microsoft.com/office/drawing/2014/main" id="{30F9079D-0BDE-4955-A091-DCDEF9726184}"/>
              </a:ext>
            </a:extLst>
          </p:cNvPr>
          <p:cNvCxnSpPr>
            <a:cxnSpLocks noChangeShapeType="1"/>
            <a:stCxn id="57363" idx="6"/>
            <a:endCxn id="57365" idx="2"/>
          </p:cNvCxnSpPr>
          <p:nvPr/>
        </p:nvCxnSpPr>
        <p:spPr bwMode="auto">
          <a:xfrm>
            <a:off x="2547938" y="40132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57365" name="Oval 20">
            <a:extLst>
              <a:ext uri="{FF2B5EF4-FFF2-40B4-BE49-F238E27FC236}">
                <a16:creationId xmlns:a16="http://schemas.microsoft.com/office/drawing/2014/main" id="{415CC038-563B-43A9-849B-C94CD86B4E82}"/>
              </a:ext>
            </a:extLst>
          </p:cNvPr>
          <p:cNvSpPr>
            <a:spLocks noChangeAspect="1" noChangeArrowheads="1"/>
          </p:cNvSpPr>
          <p:nvPr/>
        </p:nvSpPr>
        <p:spPr bwMode="auto">
          <a:xfrm>
            <a:off x="4648200"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6</a:t>
            </a:r>
          </a:p>
        </p:txBody>
      </p:sp>
      <p:sp>
        <p:nvSpPr>
          <p:cNvPr id="57366" name="Oval 21">
            <a:extLst>
              <a:ext uri="{FF2B5EF4-FFF2-40B4-BE49-F238E27FC236}">
                <a16:creationId xmlns:a16="http://schemas.microsoft.com/office/drawing/2014/main" id="{DCE93D71-B19C-49A3-BE44-7A68F2D33003}"/>
              </a:ext>
            </a:extLst>
          </p:cNvPr>
          <p:cNvSpPr>
            <a:spLocks noChangeAspect="1" noChangeArrowheads="1"/>
          </p:cNvSpPr>
          <p:nvPr/>
        </p:nvSpPr>
        <p:spPr bwMode="auto">
          <a:xfrm>
            <a:off x="7369175" y="38862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9</a:t>
            </a:r>
          </a:p>
        </p:txBody>
      </p:sp>
      <p:cxnSp>
        <p:nvCxnSpPr>
          <p:cNvPr id="57367" name="AutoShape 22">
            <a:extLst>
              <a:ext uri="{FF2B5EF4-FFF2-40B4-BE49-F238E27FC236}">
                <a16:creationId xmlns:a16="http://schemas.microsoft.com/office/drawing/2014/main" id="{5099E02A-15F9-4120-8D46-EB15ED16FA8C}"/>
              </a:ext>
            </a:extLst>
          </p:cNvPr>
          <p:cNvCxnSpPr>
            <a:cxnSpLocks noChangeShapeType="1"/>
            <a:stCxn id="57365" idx="6"/>
            <a:endCxn id="57366" idx="2"/>
          </p:cNvCxnSpPr>
          <p:nvPr/>
        </p:nvCxnSpPr>
        <p:spPr bwMode="auto">
          <a:xfrm>
            <a:off x="4906963" y="40132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7368" name="AutoShape 23">
            <a:extLst>
              <a:ext uri="{FF2B5EF4-FFF2-40B4-BE49-F238E27FC236}">
                <a16:creationId xmlns:a16="http://schemas.microsoft.com/office/drawing/2014/main" id="{B4CBA8BA-B1DD-4673-92E3-A20A9FE3BCED}"/>
              </a:ext>
            </a:extLst>
          </p:cNvPr>
          <p:cNvCxnSpPr>
            <a:cxnSpLocks noChangeShapeType="1"/>
            <a:stCxn id="57348" idx="5"/>
            <a:endCxn id="57363"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7369" name="AutoShape 24">
            <a:extLst>
              <a:ext uri="{FF2B5EF4-FFF2-40B4-BE49-F238E27FC236}">
                <a16:creationId xmlns:a16="http://schemas.microsoft.com/office/drawing/2014/main" id="{BF4FEC6A-7F40-4011-8B23-F72B4D64F5E1}"/>
              </a:ext>
            </a:extLst>
          </p:cNvPr>
          <p:cNvCxnSpPr>
            <a:cxnSpLocks noChangeShapeType="1"/>
            <a:stCxn id="57363" idx="7"/>
            <a:endCxn id="57350"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57370" name="AutoShape 25">
            <a:extLst>
              <a:ext uri="{FF2B5EF4-FFF2-40B4-BE49-F238E27FC236}">
                <a16:creationId xmlns:a16="http://schemas.microsoft.com/office/drawing/2014/main" id="{BF637485-5115-40FA-940F-031557D19612}"/>
              </a:ext>
            </a:extLst>
          </p:cNvPr>
          <p:cNvCxnSpPr>
            <a:cxnSpLocks noChangeShapeType="1"/>
            <a:stCxn id="57350" idx="5"/>
            <a:endCxn id="57365" idx="1"/>
          </p:cNvCxnSpPr>
          <p:nvPr/>
        </p:nvCxnSpPr>
        <p:spPr bwMode="auto">
          <a:xfrm>
            <a:off x="3795713" y="2890838"/>
            <a:ext cx="889000" cy="1023937"/>
          </a:xfrm>
          <a:prstGeom prst="straightConnector1">
            <a:avLst/>
          </a:prstGeom>
          <a:noFill/>
          <a:ln w="19050">
            <a:solidFill>
              <a:srgbClr val="006600"/>
            </a:solidFill>
            <a:prstDash val="sysDot"/>
            <a:round/>
            <a:headEnd/>
            <a:tailEnd type="triangle" w="med" len="med"/>
          </a:ln>
          <a:extLst>
            <a:ext uri="{909E8E84-426E-40DD-AFC4-6F175D3DCCD1}">
              <a14:hiddenFill xmlns:a14="http://schemas.microsoft.com/office/drawing/2010/main">
                <a:noFill/>
              </a14:hiddenFill>
            </a:ext>
          </a:extLst>
        </p:spPr>
      </p:cxnSp>
      <p:cxnSp>
        <p:nvCxnSpPr>
          <p:cNvPr id="57371" name="AutoShape 26">
            <a:extLst>
              <a:ext uri="{FF2B5EF4-FFF2-40B4-BE49-F238E27FC236}">
                <a16:creationId xmlns:a16="http://schemas.microsoft.com/office/drawing/2014/main" id="{113E0992-0C14-469B-B4F4-D9ECF309158B}"/>
              </a:ext>
            </a:extLst>
          </p:cNvPr>
          <p:cNvCxnSpPr>
            <a:cxnSpLocks noChangeShapeType="1"/>
            <a:stCxn id="57366" idx="1"/>
            <a:endCxn id="57356"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7372" name="AutoShape 27">
            <a:extLst>
              <a:ext uri="{FF2B5EF4-FFF2-40B4-BE49-F238E27FC236}">
                <a16:creationId xmlns:a16="http://schemas.microsoft.com/office/drawing/2014/main" id="{317EB9EF-3C41-41D9-85BF-949A9D12A502}"/>
              </a:ext>
            </a:extLst>
          </p:cNvPr>
          <p:cNvCxnSpPr>
            <a:cxnSpLocks noChangeShapeType="1"/>
            <a:stCxn id="57365" idx="7"/>
            <a:endCxn id="57356"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7373" name="AutoShape 28">
            <a:extLst>
              <a:ext uri="{FF2B5EF4-FFF2-40B4-BE49-F238E27FC236}">
                <a16:creationId xmlns:a16="http://schemas.microsoft.com/office/drawing/2014/main" id="{EABE0B2E-4AE2-45B8-BEAB-73D64334B3BF}"/>
              </a:ext>
            </a:extLst>
          </p:cNvPr>
          <p:cNvCxnSpPr>
            <a:cxnSpLocks noChangeShapeType="1"/>
            <a:stCxn id="57355" idx="3"/>
            <a:endCxn id="57350"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57374" name="Text Box 29">
            <a:extLst>
              <a:ext uri="{FF2B5EF4-FFF2-40B4-BE49-F238E27FC236}">
                <a16:creationId xmlns:a16="http://schemas.microsoft.com/office/drawing/2014/main" id="{8C8C0B88-82DD-49E9-9651-B4B0443F4555}"/>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57375" name="Text Box 30">
            <a:extLst>
              <a:ext uri="{FF2B5EF4-FFF2-40B4-BE49-F238E27FC236}">
                <a16:creationId xmlns:a16="http://schemas.microsoft.com/office/drawing/2014/main" id="{676B0ECC-93E0-43BA-A274-FE113427F156}"/>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57376" name="Text Box 31">
            <a:extLst>
              <a:ext uri="{FF2B5EF4-FFF2-40B4-BE49-F238E27FC236}">
                <a16:creationId xmlns:a16="http://schemas.microsoft.com/office/drawing/2014/main" id="{D961B2D4-F31F-49A5-AB90-A4770311218C}"/>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57377" name="Text Box 32">
            <a:extLst>
              <a:ext uri="{FF2B5EF4-FFF2-40B4-BE49-F238E27FC236}">
                <a16:creationId xmlns:a16="http://schemas.microsoft.com/office/drawing/2014/main" id="{E4665B63-C9F4-40EE-B964-315B4870A6BB}"/>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57378" name="Text Box 33">
            <a:extLst>
              <a:ext uri="{FF2B5EF4-FFF2-40B4-BE49-F238E27FC236}">
                <a16:creationId xmlns:a16="http://schemas.microsoft.com/office/drawing/2014/main" id="{3E2990C6-F920-43D6-BA86-427E890BC657}"/>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7 9  </a:t>
            </a:r>
          </a:p>
        </p:txBody>
      </p:sp>
      <p:sp>
        <p:nvSpPr>
          <p:cNvPr id="57379" name="Text Box 34">
            <a:extLst>
              <a:ext uri="{FF2B5EF4-FFF2-40B4-BE49-F238E27FC236}">
                <a16:creationId xmlns:a16="http://schemas.microsoft.com/office/drawing/2014/main" id="{8CB7FA1D-171B-4294-851A-765EE1BB9D9A}"/>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sp>
        <p:nvSpPr>
          <p:cNvPr id="57380" name="Text Box 35">
            <a:extLst>
              <a:ext uri="{FF2B5EF4-FFF2-40B4-BE49-F238E27FC236}">
                <a16:creationId xmlns:a16="http://schemas.microsoft.com/office/drawing/2014/main" id="{91E3B90A-1E67-419D-808B-10D9CD7F224C}"/>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7381" name="Text Box 36">
            <a:extLst>
              <a:ext uri="{FF2B5EF4-FFF2-40B4-BE49-F238E27FC236}">
                <a16:creationId xmlns:a16="http://schemas.microsoft.com/office/drawing/2014/main" id="{CC28A110-5896-4220-B225-15C41F3B39A9}"/>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7382" name="Text Box 37">
            <a:extLst>
              <a:ext uri="{FF2B5EF4-FFF2-40B4-BE49-F238E27FC236}">
                <a16:creationId xmlns:a16="http://schemas.microsoft.com/office/drawing/2014/main" id="{371316FB-8D00-40D2-A6FF-DC86543ADA54}"/>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7383" name="Text Box 38">
            <a:extLst>
              <a:ext uri="{FF2B5EF4-FFF2-40B4-BE49-F238E27FC236}">
                <a16:creationId xmlns:a16="http://schemas.microsoft.com/office/drawing/2014/main" id="{76564672-D6E6-4363-AD87-62D5D141847E}"/>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57384" name="Text Box 39">
            <a:extLst>
              <a:ext uri="{FF2B5EF4-FFF2-40B4-BE49-F238E27FC236}">
                <a16:creationId xmlns:a16="http://schemas.microsoft.com/office/drawing/2014/main" id="{DF0123E4-4B39-4D3C-8977-F1193221DD07}"/>
              </a:ext>
            </a:extLst>
          </p:cNvPr>
          <p:cNvSpPr txBox="1">
            <a:spLocks noChangeArrowheads="1"/>
          </p:cNvSpPr>
          <p:nvPr/>
        </p:nvSpPr>
        <p:spPr bwMode="auto">
          <a:xfrm>
            <a:off x="4613275"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57385" name="Text Box 40">
            <a:extLst>
              <a:ext uri="{FF2B5EF4-FFF2-40B4-BE49-F238E27FC236}">
                <a16:creationId xmlns:a16="http://schemas.microsoft.com/office/drawing/2014/main" id="{13F69E8C-64A4-4B23-A8F5-B7825B727542}"/>
              </a:ext>
            </a:extLst>
          </p:cNvPr>
          <p:cNvSpPr txBox="1">
            <a:spLocks noChangeArrowheads="1"/>
          </p:cNvSpPr>
          <p:nvPr/>
        </p:nvSpPr>
        <p:spPr bwMode="auto">
          <a:xfrm>
            <a:off x="7315200"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57386" name="Text Box 41">
            <a:extLst>
              <a:ext uri="{FF2B5EF4-FFF2-40B4-BE49-F238E27FC236}">
                <a16:creationId xmlns:a16="http://schemas.microsoft.com/office/drawing/2014/main" id="{40EBEC25-9C5C-45BB-9CFD-F4535D3529DE}"/>
              </a:ext>
            </a:extLst>
          </p:cNvPr>
          <p:cNvSpPr txBox="1">
            <a:spLocks noChangeArrowheads="1"/>
          </p:cNvSpPr>
          <p:nvPr/>
        </p:nvSpPr>
        <p:spPr bwMode="auto">
          <a:xfrm>
            <a:off x="59848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57387" name="Text Box 42">
            <a:extLst>
              <a:ext uri="{FF2B5EF4-FFF2-40B4-BE49-F238E27FC236}">
                <a16:creationId xmlns:a16="http://schemas.microsoft.com/office/drawing/2014/main" id="{2FEE67CD-4286-469F-8E6D-1F55E63FA21C}"/>
              </a:ext>
            </a:extLst>
          </p:cNvPr>
          <p:cNvSpPr txBox="1">
            <a:spLocks noChangeArrowheads="1"/>
          </p:cNvSpPr>
          <p:nvPr/>
        </p:nvSpPr>
        <p:spPr bwMode="auto">
          <a:xfrm>
            <a:off x="7315200" y="4191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cxnSp>
        <p:nvCxnSpPr>
          <p:cNvPr id="389163" name="AutoShape 43">
            <a:extLst>
              <a:ext uri="{FF2B5EF4-FFF2-40B4-BE49-F238E27FC236}">
                <a16:creationId xmlns:a16="http://schemas.microsoft.com/office/drawing/2014/main" id="{030DA03D-ADE5-46CE-9A78-5CB3FA023829}"/>
              </a:ext>
            </a:extLst>
          </p:cNvPr>
          <p:cNvCxnSpPr>
            <a:cxnSpLocks noChangeShapeType="1"/>
            <a:stCxn id="57356" idx="7"/>
            <a:endCxn id="57360" idx="3"/>
          </p:cNvCxnSpPr>
          <p:nvPr/>
        </p:nvCxnSpPr>
        <p:spPr bwMode="auto">
          <a:xfrm flipV="1">
            <a:off x="6234113" y="1595438"/>
            <a:ext cx="1171575" cy="1101725"/>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9163"/>
                                        </p:tgtEl>
                                        <p:attrNameLst>
                                          <p:attrName>style.visibility</p:attrName>
                                        </p:attrNameLst>
                                      </p:cBhvr>
                                      <p:to>
                                        <p:strVal val="visible"/>
                                      </p:to>
                                    </p:set>
                                    <p:animEffect transition="in" filter="wipe(left)">
                                      <p:cBhvr>
                                        <p:cTn id="7" dur="500"/>
                                        <p:tgtEl>
                                          <p:spTgt spid="389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2">
            <a:extLst>
              <a:ext uri="{FF2B5EF4-FFF2-40B4-BE49-F238E27FC236}">
                <a16:creationId xmlns:a16="http://schemas.microsoft.com/office/drawing/2014/main" id="{8031298E-6840-4342-AFC6-6681673CE33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EAE24737-7491-4044-B65F-544B43E97E8C}" type="slidenum">
              <a:rPr lang="en-US" altLang="en-US" b="0"/>
              <a:pPr/>
              <a:t>53</a:t>
            </a:fld>
            <a:endParaRPr lang="en-US" altLang="en-US" sz="1400" b="0"/>
          </a:p>
        </p:txBody>
      </p:sp>
      <p:sp>
        <p:nvSpPr>
          <p:cNvPr id="58371" name="Rectangle 2">
            <a:extLst>
              <a:ext uri="{FF2B5EF4-FFF2-40B4-BE49-F238E27FC236}">
                <a16:creationId xmlns:a16="http://schemas.microsoft.com/office/drawing/2014/main" id="{6C7EAC5D-FFA3-477D-85F3-6E5BF40963C1}"/>
              </a:ext>
            </a:extLst>
          </p:cNvPr>
          <p:cNvSpPr>
            <a:spLocks noGrp="1" noChangeArrowheads="1"/>
          </p:cNvSpPr>
          <p:nvPr>
            <p:ph type="title"/>
          </p:nvPr>
        </p:nvSpPr>
        <p:spPr/>
        <p:txBody>
          <a:bodyPr/>
          <a:lstStyle/>
          <a:p>
            <a:r>
              <a:rPr lang="en-US" altLang="en-US"/>
              <a:t>Breadth First Search</a:t>
            </a:r>
          </a:p>
        </p:txBody>
      </p:sp>
      <p:sp>
        <p:nvSpPr>
          <p:cNvPr id="58372" name="Oval 3">
            <a:extLst>
              <a:ext uri="{FF2B5EF4-FFF2-40B4-BE49-F238E27FC236}">
                <a16:creationId xmlns:a16="http://schemas.microsoft.com/office/drawing/2014/main" id="{EA2E3FCF-21D2-404B-A446-6E06231BFD75}"/>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58373" name="Oval 4">
            <a:extLst>
              <a:ext uri="{FF2B5EF4-FFF2-40B4-BE49-F238E27FC236}">
                <a16:creationId xmlns:a16="http://schemas.microsoft.com/office/drawing/2014/main" id="{192C8616-7221-4A3B-AF38-F0A8EE787DA9}"/>
              </a:ext>
            </a:extLst>
          </p:cNvPr>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58374" name="Oval 5">
            <a:extLst>
              <a:ext uri="{FF2B5EF4-FFF2-40B4-BE49-F238E27FC236}">
                <a16:creationId xmlns:a16="http://schemas.microsoft.com/office/drawing/2014/main" id="{6DAAE8FB-FC24-4B51-9FF2-8DCFBBC061F0}"/>
              </a:ext>
            </a:extLst>
          </p:cNvPr>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58375" name="AutoShape 6">
            <a:extLst>
              <a:ext uri="{FF2B5EF4-FFF2-40B4-BE49-F238E27FC236}">
                <a16:creationId xmlns:a16="http://schemas.microsoft.com/office/drawing/2014/main" id="{46BDE12A-F17D-4EE1-9E29-F460B74D0357}"/>
              </a:ext>
            </a:extLst>
          </p:cNvPr>
          <p:cNvCxnSpPr>
            <a:cxnSpLocks noChangeShapeType="1"/>
            <a:stCxn id="58372" idx="7"/>
            <a:endCxn id="58373"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8376" name="AutoShape 7">
            <a:extLst>
              <a:ext uri="{FF2B5EF4-FFF2-40B4-BE49-F238E27FC236}">
                <a16:creationId xmlns:a16="http://schemas.microsoft.com/office/drawing/2014/main" id="{AA966F6B-AF2D-484E-955F-EF327219DAE1}"/>
              </a:ext>
            </a:extLst>
          </p:cNvPr>
          <p:cNvCxnSpPr>
            <a:cxnSpLocks noChangeShapeType="1"/>
            <a:stCxn id="58372" idx="6"/>
            <a:endCxn id="58374"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8377" name="AutoShape 8">
            <a:extLst>
              <a:ext uri="{FF2B5EF4-FFF2-40B4-BE49-F238E27FC236}">
                <a16:creationId xmlns:a16="http://schemas.microsoft.com/office/drawing/2014/main" id="{C5058444-8137-4089-808A-52FD1A3BE04E}"/>
              </a:ext>
            </a:extLst>
          </p:cNvPr>
          <p:cNvCxnSpPr>
            <a:cxnSpLocks noChangeShapeType="1"/>
            <a:stCxn id="58373" idx="6"/>
            <a:endCxn id="58379"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8378" name="AutoShape 9">
            <a:extLst>
              <a:ext uri="{FF2B5EF4-FFF2-40B4-BE49-F238E27FC236}">
                <a16:creationId xmlns:a16="http://schemas.microsoft.com/office/drawing/2014/main" id="{178A459B-63D0-41BB-B421-FB8EC0D96B30}"/>
              </a:ext>
            </a:extLst>
          </p:cNvPr>
          <p:cNvCxnSpPr>
            <a:cxnSpLocks noChangeShapeType="1"/>
            <a:stCxn id="58373" idx="5"/>
            <a:endCxn id="58374"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58379" name="Oval 10">
            <a:extLst>
              <a:ext uri="{FF2B5EF4-FFF2-40B4-BE49-F238E27FC236}">
                <a16:creationId xmlns:a16="http://schemas.microsoft.com/office/drawing/2014/main" id="{D98990B2-D808-4C2B-A359-A2B1D3BE7E14}"/>
              </a:ext>
            </a:extLst>
          </p:cNvPr>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58380" name="Oval 11">
            <a:extLst>
              <a:ext uri="{FF2B5EF4-FFF2-40B4-BE49-F238E27FC236}">
                <a16:creationId xmlns:a16="http://schemas.microsoft.com/office/drawing/2014/main" id="{BB2C8759-0C8A-40C3-8C9F-9FB3895B83BA}"/>
              </a:ext>
            </a:extLst>
          </p:cNvPr>
          <p:cNvSpPr>
            <a:spLocks noChangeAspect="1" noChangeArrowheads="1"/>
          </p:cNvSpPr>
          <p:nvPr/>
        </p:nvSpPr>
        <p:spPr bwMode="auto">
          <a:xfrm>
            <a:off x="6019800" y="2668588"/>
            <a:ext cx="250825" cy="250825"/>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7</a:t>
            </a:r>
          </a:p>
        </p:txBody>
      </p:sp>
      <p:cxnSp>
        <p:nvCxnSpPr>
          <p:cNvPr id="58381" name="AutoShape 12">
            <a:extLst>
              <a:ext uri="{FF2B5EF4-FFF2-40B4-BE49-F238E27FC236}">
                <a16:creationId xmlns:a16="http://schemas.microsoft.com/office/drawing/2014/main" id="{F170635C-89D2-4C9E-A2BB-598BA38C0EED}"/>
              </a:ext>
            </a:extLst>
          </p:cNvPr>
          <p:cNvCxnSpPr>
            <a:cxnSpLocks noChangeShapeType="1"/>
            <a:stCxn id="58384" idx="3"/>
            <a:endCxn id="58380" idx="7"/>
          </p:cNvCxnSpPr>
          <p:nvPr/>
        </p:nvCxnSpPr>
        <p:spPr bwMode="auto">
          <a:xfrm flipH="1">
            <a:off x="6234113" y="1595438"/>
            <a:ext cx="1171575" cy="1101725"/>
          </a:xfrm>
          <a:prstGeom prst="straightConnector1">
            <a:avLst/>
          </a:prstGeom>
          <a:noFill/>
          <a:ln w="19050">
            <a:solidFill>
              <a:schemeClr val="tx2"/>
            </a:solidFill>
            <a:prstDash val="sysDot"/>
            <a:round/>
            <a:headEnd type="triangle" w="med" len="med"/>
            <a:tailEnd/>
          </a:ln>
          <a:extLst>
            <a:ext uri="{909E8E84-426E-40DD-AFC4-6F175D3DCCD1}">
              <a14:hiddenFill xmlns:a14="http://schemas.microsoft.com/office/drawing/2010/main">
                <a:noFill/>
              </a14:hiddenFill>
            </a:ext>
          </a:extLst>
        </p:spPr>
      </p:cxnSp>
      <p:cxnSp>
        <p:nvCxnSpPr>
          <p:cNvPr id="58382" name="AutoShape 13">
            <a:extLst>
              <a:ext uri="{FF2B5EF4-FFF2-40B4-BE49-F238E27FC236}">
                <a16:creationId xmlns:a16="http://schemas.microsoft.com/office/drawing/2014/main" id="{B2182746-D50D-47CC-9EBF-F6EAA2A260DC}"/>
              </a:ext>
            </a:extLst>
          </p:cNvPr>
          <p:cNvCxnSpPr>
            <a:cxnSpLocks noChangeShapeType="1"/>
            <a:stCxn id="58380" idx="2"/>
            <a:endCxn id="58374" idx="6"/>
          </p:cNvCxnSpPr>
          <p:nvPr/>
        </p:nvCxnSpPr>
        <p:spPr bwMode="auto">
          <a:xfrm flipH="1">
            <a:off x="3840163" y="2794000"/>
            <a:ext cx="2171700" cy="0"/>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58383" name="AutoShape 14">
            <a:extLst>
              <a:ext uri="{FF2B5EF4-FFF2-40B4-BE49-F238E27FC236}">
                <a16:creationId xmlns:a16="http://schemas.microsoft.com/office/drawing/2014/main" id="{ED4E2D2D-9712-455E-9D22-D1C8DD2C33DA}"/>
              </a:ext>
            </a:extLst>
          </p:cNvPr>
          <p:cNvCxnSpPr>
            <a:cxnSpLocks noChangeShapeType="1"/>
            <a:stCxn id="58390" idx="0"/>
            <a:endCxn id="58384"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8384" name="Oval 15">
            <a:extLst>
              <a:ext uri="{FF2B5EF4-FFF2-40B4-BE49-F238E27FC236}">
                <a16:creationId xmlns:a16="http://schemas.microsoft.com/office/drawing/2014/main" id="{EA0D8796-D467-41AE-B378-A5A27D293CBC}"/>
              </a:ext>
            </a:extLst>
          </p:cNvPr>
          <p:cNvSpPr>
            <a:spLocks noChangeAspect="1" noChangeArrowheads="1"/>
          </p:cNvSpPr>
          <p:nvPr/>
        </p:nvSpPr>
        <p:spPr bwMode="auto">
          <a:xfrm>
            <a:off x="736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8</a:t>
            </a:r>
          </a:p>
        </p:txBody>
      </p:sp>
      <p:cxnSp>
        <p:nvCxnSpPr>
          <p:cNvPr id="58385" name="AutoShape 16">
            <a:extLst>
              <a:ext uri="{FF2B5EF4-FFF2-40B4-BE49-F238E27FC236}">
                <a16:creationId xmlns:a16="http://schemas.microsoft.com/office/drawing/2014/main" id="{9FBC0C23-2598-4740-B457-66D734359442}"/>
              </a:ext>
            </a:extLst>
          </p:cNvPr>
          <p:cNvCxnSpPr>
            <a:cxnSpLocks noChangeShapeType="1"/>
            <a:stCxn id="58379" idx="6"/>
            <a:endCxn id="58384" idx="2"/>
          </p:cNvCxnSpPr>
          <p:nvPr/>
        </p:nvCxnSpPr>
        <p:spPr bwMode="auto">
          <a:xfrm>
            <a:off x="4906963" y="14986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8386" name="AutoShape 17">
            <a:extLst>
              <a:ext uri="{FF2B5EF4-FFF2-40B4-BE49-F238E27FC236}">
                <a16:creationId xmlns:a16="http://schemas.microsoft.com/office/drawing/2014/main" id="{84CA421C-848C-47E4-B51E-3E22FFB3A0F8}"/>
              </a:ext>
            </a:extLst>
          </p:cNvPr>
          <p:cNvCxnSpPr>
            <a:cxnSpLocks noChangeShapeType="1"/>
            <a:stCxn id="58379" idx="5"/>
            <a:endCxn id="58380" idx="1"/>
          </p:cNvCxnSpPr>
          <p:nvPr/>
        </p:nvCxnSpPr>
        <p:spPr bwMode="auto">
          <a:xfrm>
            <a:off x="4862513" y="1595438"/>
            <a:ext cx="1193800" cy="1101725"/>
          </a:xfrm>
          <a:prstGeom prst="straightConnector1">
            <a:avLst/>
          </a:prstGeom>
          <a:noFill/>
          <a:ln w="19050">
            <a:solidFill>
              <a:schemeClr val="tx2"/>
            </a:solidFill>
            <a:prstDash val="sysDot"/>
            <a:round/>
            <a:headEnd type="triangle" w="med" len="med"/>
            <a:tailEnd/>
          </a:ln>
          <a:extLst>
            <a:ext uri="{909E8E84-426E-40DD-AFC4-6F175D3DCCD1}">
              <a14:hiddenFill xmlns:a14="http://schemas.microsoft.com/office/drawing/2010/main">
                <a:noFill/>
              </a14:hiddenFill>
            </a:ext>
          </a:extLst>
        </p:spPr>
      </p:cxnSp>
      <p:sp>
        <p:nvSpPr>
          <p:cNvPr id="58387" name="Oval 18">
            <a:extLst>
              <a:ext uri="{FF2B5EF4-FFF2-40B4-BE49-F238E27FC236}">
                <a16:creationId xmlns:a16="http://schemas.microsoft.com/office/drawing/2014/main" id="{30E5744A-F86C-41E9-9AC7-57E0B5B4D97F}"/>
              </a:ext>
            </a:extLst>
          </p:cNvPr>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58388" name="AutoShape 19">
            <a:extLst>
              <a:ext uri="{FF2B5EF4-FFF2-40B4-BE49-F238E27FC236}">
                <a16:creationId xmlns:a16="http://schemas.microsoft.com/office/drawing/2014/main" id="{FFF39DD2-3D8C-49CE-ADE0-586DB6E61AB3}"/>
              </a:ext>
            </a:extLst>
          </p:cNvPr>
          <p:cNvCxnSpPr>
            <a:cxnSpLocks noChangeShapeType="1"/>
            <a:stCxn id="58387" idx="6"/>
            <a:endCxn id="58389" idx="2"/>
          </p:cNvCxnSpPr>
          <p:nvPr/>
        </p:nvCxnSpPr>
        <p:spPr bwMode="auto">
          <a:xfrm>
            <a:off x="2547938" y="40132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58389" name="Oval 20">
            <a:extLst>
              <a:ext uri="{FF2B5EF4-FFF2-40B4-BE49-F238E27FC236}">
                <a16:creationId xmlns:a16="http://schemas.microsoft.com/office/drawing/2014/main" id="{91C87145-B4CF-491D-9695-8D2E485D300F}"/>
              </a:ext>
            </a:extLst>
          </p:cNvPr>
          <p:cNvSpPr>
            <a:spLocks noChangeAspect="1" noChangeArrowheads="1"/>
          </p:cNvSpPr>
          <p:nvPr/>
        </p:nvSpPr>
        <p:spPr bwMode="auto">
          <a:xfrm>
            <a:off x="4648200"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6</a:t>
            </a:r>
          </a:p>
        </p:txBody>
      </p:sp>
      <p:sp>
        <p:nvSpPr>
          <p:cNvPr id="58390" name="Oval 21">
            <a:extLst>
              <a:ext uri="{FF2B5EF4-FFF2-40B4-BE49-F238E27FC236}">
                <a16:creationId xmlns:a16="http://schemas.microsoft.com/office/drawing/2014/main" id="{4722550E-907E-4C69-9C79-939916FF3D6D}"/>
              </a:ext>
            </a:extLst>
          </p:cNvPr>
          <p:cNvSpPr>
            <a:spLocks noChangeAspect="1" noChangeArrowheads="1"/>
          </p:cNvSpPr>
          <p:nvPr/>
        </p:nvSpPr>
        <p:spPr bwMode="auto">
          <a:xfrm>
            <a:off x="7369175" y="3886200"/>
            <a:ext cx="250825" cy="252413"/>
          </a:xfrm>
          <a:prstGeom prst="ellipse">
            <a:avLst/>
          </a:prstGeom>
          <a:solidFill>
            <a:srgbClr val="003399"/>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9</a:t>
            </a:r>
          </a:p>
        </p:txBody>
      </p:sp>
      <p:cxnSp>
        <p:nvCxnSpPr>
          <p:cNvPr id="58391" name="AutoShape 22">
            <a:extLst>
              <a:ext uri="{FF2B5EF4-FFF2-40B4-BE49-F238E27FC236}">
                <a16:creationId xmlns:a16="http://schemas.microsoft.com/office/drawing/2014/main" id="{02EEA913-9AA3-4E78-89C2-8D33879158CE}"/>
              </a:ext>
            </a:extLst>
          </p:cNvPr>
          <p:cNvCxnSpPr>
            <a:cxnSpLocks noChangeShapeType="1"/>
            <a:stCxn id="58389" idx="6"/>
            <a:endCxn id="58390" idx="2"/>
          </p:cNvCxnSpPr>
          <p:nvPr/>
        </p:nvCxnSpPr>
        <p:spPr bwMode="auto">
          <a:xfrm>
            <a:off x="4906963" y="40132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8392" name="AutoShape 23">
            <a:extLst>
              <a:ext uri="{FF2B5EF4-FFF2-40B4-BE49-F238E27FC236}">
                <a16:creationId xmlns:a16="http://schemas.microsoft.com/office/drawing/2014/main" id="{64391C6E-AE84-4E99-AD53-A40F0D8FB23A}"/>
              </a:ext>
            </a:extLst>
          </p:cNvPr>
          <p:cNvCxnSpPr>
            <a:cxnSpLocks noChangeShapeType="1"/>
            <a:stCxn id="58372" idx="5"/>
            <a:endCxn id="58387"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8393" name="AutoShape 24">
            <a:extLst>
              <a:ext uri="{FF2B5EF4-FFF2-40B4-BE49-F238E27FC236}">
                <a16:creationId xmlns:a16="http://schemas.microsoft.com/office/drawing/2014/main" id="{01C21A4C-0090-44E5-8689-300365E35E5C}"/>
              </a:ext>
            </a:extLst>
          </p:cNvPr>
          <p:cNvCxnSpPr>
            <a:cxnSpLocks noChangeShapeType="1"/>
            <a:stCxn id="58387" idx="7"/>
            <a:endCxn id="58374"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58394" name="AutoShape 25">
            <a:extLst>
              <a:ext uri="{FF2B5EF4-FFF2-40B4-BE49-F238E27FC236}">
                <a16:creationId xmlns:a16="http://schemas.microsoft.com/office/drawing/2014/main" id="{4EB007B4-1760-4D29-9C6A-C5B4C164FB65}"/>
              </a:ext>
            </a:extLst>
          </p:cNvPr>
          <p:cNvCxnSpPr>
            <a:cxnSpLocks noChangeShapeType="1"/>
            <a:stCxn id="58374" idx="5"/>
            <a:endCxn id="58389" idx="1"/>
          </p:cNvCxnSpPr>
          <p:nvPr/>
        </p:nvCxnSpPr>
        <p:spPr bwMode="auto">
          <a:xfrm>
            <a:off x="3795713" y="2890838"/>
            <a:ext cx="889000" cy="1023937"/>
          </a:xfrm>
          <a:prstGeom prst="straightConnector1">
            <a:avLst/>
          </a:prstGeom>
          <a:noFill/>
          <a:ln w="19050">
            <a:solidFill>
              <a:srgbClr val="006600"/>
            </a:solidFill>
            <a:prstDash val="sysDot"/>
            <a:round/>
            <a:headEnd/>
            <a:tailEnd type="triangle" w="med" len="med"/>
          </a:ln>
          <a:extLst>
            <a:ext uri="{909E8E84-426E-40DD-AFC4-6F175D3DCCD1}">
              <a14:hiddenFill xmlns:a14="http://schemas.microsoft.com/office/drawing/2010/main">
                <a:noFill/>
              </a14:hiddenFill>
            </a:ext>
          </a:extLst>
        </p:spPr>
      </p:cxnSp>
      <p:cxnSp>
        <p:nvCxnSpPr>
          <p:cNvPr id="58395" name="AutoShape 26">
            <a:extLst>
              <a:ext uri="{FF2B5EF4-FFF2-40B4-BE49-F238E27FC236}">
                <a16:creationId xmlns:a16="http://schemas.microsoft.com/office/drawing/2014/main" id="{F48C68A3-47E8-4C74-AA2A-98E84B61214C}"/>
              </a:ext>
            </a:extLst>
          </p:cNvPr>
          <p:cNvCxnSpPr>
            <a:cxnSpLocks noChangeShapeType="1"/>
            <a:stCxn id="58390" idx="1"/>
            <a:endCxn id="58380"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396" name="AutoShape 27">
            <a:extLst>
              <a:ext uri="{FF2B5EF4-FFF2-40B4-BE49-F238E27FC236}">
                <a16:creationId xmlns:a16="http://schemas.microsoft.com/office/drawing/2014/main" id="{80D50A9E-AC88-461E-92DE-40B86A7FB3F1}"/>
              </a:ext>
            </a:extLst>
          </p:cNvPr>
          <p:cNvCxnSpPr>
            <a:cxnSpLocks noChangeShapeType="1"/>
            <a:stCxn id="58389" idx="7"/>
            <a:endCxn id="58380"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8397" name="AutoShape 28">
            <a:extLst>
              <a:ext uri="{FF2B5EF4-FFF2-40B4-BE49-F238E27FC236}">
                <a16:creationId xmlns:a16="http://schemas.microsoft.com/office/drawing/2014/main" id="{86BC8EBA-9C3E-40D1-A059-6C361B0DA0DD}"/>
              </a:ext>
            </a:extLst>
          </p:cNvPr>
          <p:cNvCxnSpPr>
            <a:cxnSpLocks noChangeShapeType="1"/>
            <a:stCxn id="58379" idx="3"/>
            <a:endCxn id="58374"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58398" name="Text Box 29">
            <a:extLst>
              <a:ext uri="{FF2B5EF4-FFF2-40B4-BE49-F238E27FC236}">
                <a16:creationId xmlns:a16="http://schemas.microsoft.com/office/drawing/2014/main" id="{652C6104-490C-4E31-95FC-0196F5BBD3D8}"/>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58399" name="Text Box 30">
            <a:extLst>
              <a:ext uri="{FF2B5EF4-FFF2-40B4-BE49-F238E27FC236}">
                <a16:creationId xmlns:a16="http://schemas.microsoft.com/office/drawing/2014/main" id="{F925EF7B-3A93-48E8-AD29-02BDDD5C2F35}"/>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58400" name="Text Box 31">
            <a:extLst>
              <a:ext uri="{FF2B5EF4-FFF2-40B4-BE49-F238E27FC236}">
                <a16:creationId xmlns:a16="http://schemas.microsoft.com/office/drawing/2014/main" id="{C73AECA7-521F-42F9-8F82-7D49B50D5A29}"/>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58401" name="Text Box 32">
            <a:extLst>
              <a:ext uri="{FF2B5EF4-FFF2-40B4-BE49-F238E27FC236}">
                <a16:creationId xmlns:a16="http://schemas.microsoft.com/office/drawing/2014/main" id="{5F70769B-4AFB-4744-84F0-A8D66C70AC76}"/>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58402" name="Text Box 33">
            <a:extLst>
              <a:ext uri="{FF2B5EF4-FFF2-40B4-BE49-F238E27FC236}">
                <a16:creationId xmlns:a16="http://schemas.microsoft.com/office/drawing/2014/main" id="{E79A765C-D794-40DF-A139-77B8FC86042E}"/>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7 9  </a:t>
            </a:r>
          </a:p>
        </p:txBody>
      </p:sp>
      <p:sp>
        <p:nvSpPr>
          <p:cNvPr id="58403" name="Text Box 34">
            <a:extLst>
              <a:ext uri="{FF2B5EF4-FFF2-40B4-BE49-F238E27FC236}">
                <a16:creationId xmlns:a16="http://schemas.microsoft.com/office/drawing/2014/main" id="{F7FAC540-B2F8-4AC5-8484-F5C4037D47B4}"/>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sp>
        <p:nvSpPr>
          <p:cNvPr id="58404" name="Text Box 35">
            <a:extLst>
              <a:ext uri="{FF2B5EF4-FFF2-40B4-BE49-F238E27FC236}">
                <a16:creationId xmlns:a16="http://schemas.microsoft.com/office/drawing/2014/main" id="{EA666D18-0B87-42CA-A2E1-B538F30F6AEF}"/>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8405" name="Text Box 36">
            <a:extLst>
              <a:ext uri="{FF2B5EF4-FFF2-40B4-BE49-F238E27FC236}">
                <a16:creationId xmlns:a16="http://schemas.microsoft.com/office/drawing/2014/main" id="{E78E8CE3-424A-411A-8F7A-AF1AF24ED059}"/>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8406" name="Text Box 37">
            <a:extLst>
              <a:ext uri="{FF2B5EF4-FFF2-40B4-BE49-F238E27FC236}">
                <a16:creationId xmlns:a16="http://schemas.microsoft.com/office/drawing/2014/main" id="{E7CB1E75-E79A-462F-BC1C-E9E339482859}"/>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8407" name="Text Box 38">
            <a:extLst>
              <a:ext uri="{FF2B5EF4-FFF2-40B4-BE49-F238E27FC236}">
                <a16:creationId xmlns:a16="http://schemas.microsoft.com/office/drawing/2014/main" id="{493175AB-F1EC-4305-8C7D-514883589108}"/>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58408" name="Text Box 39">
            <a:extLst>
              <a:ext uri="{FF2B5EF4-FFF2-40B4-BE49-F238E27FC236}">
                <a16:creationId xmlns:a16="http://schemas.microsoft.com/office/drawing/2014/main" id="{4EA134CD-1D41-4A02-8407-4F75F8091C3D}"/>
              </a:ext>
            </a:extLst>
          </p:cNvPr>
          <p:cNvSpPr txBox="1">
            <a:spLocks noChangeArrowheads="1"/>
          </p:cNvSpPr>
          <p:nvPr/>
        </p:nvSpPr>
        <p:spPr bwMode="auto">
          <a:xfrm>
            <a:off x="4613275"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58409" name="Text Box 40">
            <a:extLst>
              <a:ext uri="{FF2B5EF4-FFF2-40B4-BE49-F238E27FC236}">
                <a16:creationId xmlns:a16="http://schemas.microsoft.com/office/drawing/2014/main" id="{B0AB9642-1FB0-4E87-A7C4-66F6313CF465}"/>
              </a:ext>
            </a:extLst>
          </p:cNvPr>
          <p:cNvSpPr txBox="1">
            <a:spLocks noChangeArrowheads="1"/>
          </p:cNvSpPr>
          <p:nvPr/>
        </p:nvSpPr>
        <p:spPr bwMode="auto">
          <a:xfrm>
            <a:off x="7315200"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58410" name="Text Box 41">
            <a:extLst>
              <a:ext uri="{FF2B5EF4-FFF2-40B4-BE49-F238E27FC236}">
                <a16:creationId xmlns:a16="http://schemas.microsoft.com/office/drawing/2014/main" id="{66452A66-B2A3-41A0-93A5-85FECDDCAB74}"/>
              </a:ext>
            </a:extLst>
          </p:cNvPr>
          <p:cNvSpPr txBox="1">
            <a:spLocks noChangeArrowheads="1"/>
          </p:cNvSpPr>
          <p:nvPr/>
        </p:nvSpPr>
        <p:spPr bwMode="auto">
          <a:xfrm>
            <a:off x="59848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58411" name="Text Box 42">
            <a:extLst>
              <a:ext uri="{FF2B5EF4-FFF2-40B4-BE49-F238E27FC236}">
                <a16:creationId xmlns:a16="http://schemas.microsoft.com/office/drawing/2014/main" id="{3996D470-671F-43D8-BE5A-9F2213FD7701}"/>
              </a:ext>
            </a:extLst>
          </p:cNvPr>
          <p:cNvSpPr txBox="1">
            <a:spLocks noChangeArrowheads="1"/>
          </p:cNvSpPr>
          <p:nvPr/>
        </p:nvSpPr>
        <p:spPr bwMode="auto">
          <a:xfrm>
            <a:off x="7315200" y="4191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2">
            <a:extLst>
              <a:ext uri="{FF2B5EF4-FFF2-40B4-BE49-F238E27FC236}">
                <a16:creationId xmlns:a16="http://schemas.microsoft.com/office/drawing/2014/main" id="{012EFAFE-0B85-4E6B-95EA-5A4FA07F7EF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B5C72638-22A6-4683-9916-005FD1E5BCCB}" type="slidenum">
              <a:rPr lang="en-US" altLang="en-US" b="0"/>
              <a:pPr/>
              <a:t>54</a:t>
            </a:fld>
            <a:endParaRPr lang="en-US" altLang="en-US" sz="1400" b="0"/>
          </a:p>
        </p:txBody>
      </p:sp>
      <p:sp>
        <p:nvSpPr>
          <p:cNvPr id="59395" name="Rectangle 2">
            <a:extLst>
              <a:ext uri="{FF2B5EF4-FFF2-40B4-BE49-F238E27FC236}">
                <a16:creationId xmlns:a16="http://schemas.microsoft.com/office/drawing/2014/main" id="{4F94FE3E-1FC5-40A9-BACA-8E5CA928B6F6}"/>
              </a:ext>
            </a:extLst>
          </p:cNvPr>
          <p:cNvSpPr>
            <a:spLocks noGrp="1" noChangeArrowheads="1"/>
          </p:cNvSpPr>
          <p:nvPr>
            <p:ph type="title"/>
          </p:nvPr>
        </p:nvSpPr>
        <p:spPr/>
        <p:txBody>
          <a:bodyPr/>
          <a:lstStyle/>
          <a:p>
            <a:r>
              <a:rPr lang="en-US" altLang="en-US"/>
              <a:t>Breadth First Search</a:t>
            </a:r>
          </a:p>
        </p:txBody>
      </p:sp>
      <p:sp>
        <p:nvSpPr>
          <p:cNvPr id="59396" name="Oval 3">
            <a:extLst>
              <a:ext uri="{FF2B5EF4-FFF2-40B4-BE49-F238E27FC236}">
                <a16:creationId xmlns:a16="http://schemas.microsoft.com/office/drawing/2014/main" id="{24041612-90E4-4C73-95B1-CBB0652AFA45}"/>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59397" name="Oval 4">
            <a:extLst>
              <a:ext uri="{FF2B5EF4-FFF2-40B4-BE49-F238E27FC236}">
                <a16:creationId xmlns:a16="http://schemas.microsoft.com/office/drawing/2014/main" id="{CF0EA8B2-3E9A-4062-A6A9-EA4AEF6954D1}"/>
              </a:ext>
            </a:extLst>
          </p:cNvPr>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59398" name="Oval 5">
            <a:extLst>
              <a:ext uri="{FF2B5EF4-FFF2-40B4-BE49-F238E27FC236}">
                <a16:creationId xmlns:a16="http://schemas.microsoft.com/office/drawing/2014/main" id="{175E66D3-EC72-4F66-B232-4F9DADFC62E2}"/>
              </a:ext>
            </a:extLst>
          </p:cNvPr>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59399" name="AutoShape 6">
            <a:extLst>
              <a:ext uri="{FF2B5EF4-FFF2-40B4-BE49-F238E27FC236}">
                <a16:creationId xmlns:a16="http://schemas.microsoft.com/office/drawing/2014/main" id="{B6C921DE-7FCE-4AB7-B05F-7BF574EB7600}"/>
              </a:ext>
            </a:extLst>
          </p:cNvPr>
          <p:cNvCxnSpPr>
            <a:cxnSpLocks noChangeShapeType="1"/>
            <a:stCxn id="59396" idx="7"/>
            <a:endCxn id="59397"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9400" name="AutoShape 7">
            <a:extLst>
              <a:ext uri="{FF2B5EF4-FFF2-40B4-BE49-F238E27FC236}">
                <a16:creationId xmlns:a16="http://schemas.microsoft.com/office/drawing/2014/main" id="{BC9DA9DC-EC14-4D17-A607-3525FE60521E}"/>
              </a:ext>
            </a:extLst>
          </p:cNvPr>
          <p:cNvCxnSpPr>
            <a:cxnSpLocks noChangeShapeType="1"/>
            <a:stCxn id="59396" idx="6"/>
            <a:endCxn id="59398"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9401" name="AutoShape 8">
            <a:extLst>
              <a:ext uri="{FF2B5EF4-FFF2-40B4-BE49-F238E27FC236}">
                <a16:creationId xmlns:a16="http://schemas.microsoft.com/office/drawing/2014/main" id="{1B90D9C5-F26E-4269-828C-D42F3EFFA899}"/>
              </a:ext>
            </a:extLst>
          </p:cNvPr>
          <p:cNvCxnSpPr>
            <a:cxnSpLocks noChangeShapeType="1"/>
            <a:stCxn id="59397" idx="6"/>
            <a:endCxn id="59403"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9402" name="AutoShape 9">
            <a:extLst>
              <a:ext uri="{FF2B5EF4-FFF2-40B4-BE49-F238E27FC236}">
                <a16:creationId xmlns:a16="http://schemas.microsoft.com/office/drawing/2014/main" id="{1F74AE15-2E36-47B8-9C89-5EBCDD28B90A}"/>
              </a:ext>
            </a:extLst>
          </p:cNvPr>
          <p:cNvCxnSpPr>
            <a:cxnSpLocks noChangeShapeType="1"/>
            <a:stCxn id="59397" idx="5"/>
            <a:endCxn id="59398"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59403" name="Oval 10">
            <a:extLst>
              <a:ext uri="{FF2B5EF4-FFF2-40B4-BE49-F238E27FC236}">
                <a16:creationId xmlns:a16="http://schemas.microsoft.com/office/drawing/2014/main" id="{1D3D3E6E-C159-4DE0-82C5-440B506E8D58}"/>
              </a:ext>
            </a:extLst>
          </p:cNvPr>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59404" name="Oval 11">
            <a:extLst>
              <a:ext uri="{FF2B5EF4-FFF2-40B4-BE49-F238E27FC236}">
                <a16:creationId xmlns:a16="http://schemas.microsoft.com/office/drawing/2014/main" id="{799DFDFA-76F1-4FEC-9326-6D75785A61DE}"/>
              </a:ext>
            </a:extLst>
          </p:cNvPr>
          <p:cNvSpPr>
            <a:spLocks noChangeAspect="1" noChangeArrowheads="1"/>
          </p:cNvSpPr>
          <p:nvPr/>
        </p:nvSpPr>
        <p:spPr bwMode="auto">
          <a:xfrm>
            <a:off x="60198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7</a:t>
            </a:r>
          </a:p>
        </p:txBody>
      </p:sp>
      <p:cxnSp>
        <p:nvCxnSpPr>
          <p:cNvPr id="59405" name="AutoShape 12">
            <a:extLst>
              <a:ext uri="{FF2B5EF4-FFF2-40B4-BE49-F238E27FC236}">
                <a16:creationId xmlns:a16="http://schemas.microsoft.com/office/drawing/2014/main" id="{291164DB-1DBD-4C00-B68C-C2C4188069A3}"/>
              </a:ext>
            </a:extLst>
          </p:cNvPr>
          <p:cNvCxnSpPr>
            <a:cxnSpLocks noChangeShapeType="1"/>
            <a:stCxn id="59408" idx="3"/>
            <a:endCxn id="59404" idx="7"/>
          </p:cNvCxnSpPr>
          <p:nvPr/>
        </p:nvCxnSpPr>
        <p:spPr bwMode="auto">
          <a:xfrm flipH="1">
            <a:off x="6234113" y="1595438"/>
            <a:ext cx="1171575" cy="1101725"/>
          </a:xfrm>
          <a:prstGeom prst="straightConnector1">
            <a:avLst/>
          </a:prstGeom>
          <a:noFill/>
          <a:ln w="19050">
            <a:solidFill>
              <a:schemeClr val="tx2"/>
            </a:solidFill>
            <a:prstDash val="sysDot"/>
            <a:round/>
            <a:headEnd type="triangle" w="med" len="med"/>
            <a:tailEnd/>
          </a:ln>
          <a:extLst>
            <a:ext uri="{909E8E84-426E-40DD-AFC4-6F175D3DCCD1}">
              <a14:hiddenFill xmlns:a14="http://schemas.microsoft.com/office/drawing/2010/main">
                <a:noFill/>
              </a14:hiddenFill>
            </a:ext>
          </a:extLst>
        </p:spPr>
      </p:cxnSp>
      <p:cxnSp>
        <p:nvCxnSpPr>
          <p:cNvPr id="59406" name="AutoShape 13">
            <a:extLst>
              <a:ext uri="{FF2B5EF4-FFF2-40B4-BE49-F238E27FC236}">
                <a16:creationId xmlns:a16="http://schemas.microsoft.com/office/drawing/2014/main" id="{4CF40D08-BD21-4413-95B8-45A200AD6377}"/>
              </a:ext>
            </a:extLst>
          </p:cNvPr>
          <p:cNvCxnSpPr>
            <a:cxnSpLocks noChangeShapeType="1"/>
            <a:stCxn id="59404" idx="2"/>
            <a:endCxn id="59398" idx="6"/>
          </p:cNvCxnSpPr>
          <p:nvPr/>
        </p:nvCxnSpPr>
        <p:spPr bwMode="auto">
          <a:xfrm flipH="1">
            <a:off x="3840163" y="2794000"/>
            <a:ext cx="2171700" cy="0"/>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59407" name="AutoShape 14">
            <a:extLst>
              <a:ext uri="{FF2B5EF4-FFF2-40B4-BE49-F238E27FC236}">
                <a16:creationId xmlns:a16="http://schemas.microsoft.com/office/drawing/2014/main" id="{0CEE73BB-84A5-4D8E-839D-77379C457C3D}"/>
              </a:ext>
            </a:extLst>
          </p:cNvPr>
          <p:cNvCxnSpPr>
            <a:cxnSpLocks noChangeShapeType="1"/>
            <a:stCxn id="59414" idx="0"/>
            <a:endCxn id="59408"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9408" name="Oval 15">
            <a:extLst>
              <a:ext uri="{FF2B5EF4-FFF2-40B4-BE49-F238E27FC236}">
                <a16:creationId xmlns:a16="http://schemas.microsoft.com/office/drawing/2014/main" id="{A236A455-5956-48D6-9E34-E5085C873EAB}"/>
              </a:ext>
            </a:extLst>
          </p:cNvPr>
          <p:cNvSpPr>
            <a:spLocks noChangeAspect="1" noChangeArrowheads="1"/>
          </p:cNvSpPr>
          <p:nvPr/>
        </p:nvSpPr>
        <p:spPr bwMode="auto">
          <a:xfrm>
            <a:off x="736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8</a:t>
            </a:r>
          </a:p>
        </p:txBody>
      </p:sp>
      <p:cxnSp>
        <p:nvCxnSpPr>
          <p:cNvPr id="59409" name="AutoShape 16">
            <a:extLst>
              <a:ext uri="{FF2B5EF4-FFF2-40B4-BE49-F238E27FC236}">
                <a16:creationId xmlns:a16="http://schemas.microsoft.com/office/drawing/2014/main" id="{BDCAFBC3-A547-48A5-9360-EF8327C9B48A}"/>
              </a:ext>
            </a:extLst>
          </p:cNvPr>
          <p:cNvCxnSpPr>
            <a:cxnSpLocks noChangeShapeType="1"/>
            <a:stCxn id="59403" idx="6"/>
            <a:endCxn id="59408" idx="2"/>
          </p:cNvCxnSpPr>
          <p:nvPr/>
        </p:nvCxnSpPr>
        <p:spPr bwMode="auto">
          <a:xfrm>
            <a:off x="4906963" y="14986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9410" name="AutoShape 17">
            <a:extLst>
              <a:ext uri="{FF2B5EF4-FFF2-40B4-BE49-F238E27FC236}">
                <a16:creationId xmlns:a16="http://schemas.microsoft.com/office/drawing/2014/main" id="{F4EBC613-FFA8-40C2-A49A-5B1EB8BBAC05}"/>
              </a:ext>
            </a:extLst>
          </p:cNvPr>
          <p:cNvCxnSpPr>
            <a:cxnSpLocks noChangeShapeType="1"/>
            <a:stCxn id="59403" idx="5"/>
            <a:endCxn id="59404" idx="1"/>
          </p:cNvCxnSpPr>
          <p:nvPr/>
        </p:nvCxnSpPr>
        <p:spPr bwMode="auto">
          <a:xfrm>
            <a:off x="4862513" y="1595438"/>
            <a:ext cx="1193800" cy="1101725"/>
          </a:xfrm>
          <a:prstGeom prst="straightConnector1">
            <a:avLst/>
          </a:prstGeom>
          <a:noFill/>
          <a:ln w="19050">
            <a:solidFill>
              <a:schemeClr val="tx2"/>
            </a:solidFill>
            <a:prstDash val="sysDot"/>
            <a:round/>
            <a:headEnd type="triangle" w="med" len="med"/>
            <a:tailEnd/>
          </a:ln>
          <a:extLst>
            <a:ext uri="{909E8E84-426E-40DD-AFC4-6F175D3DCCD1}">
              <a14:hiddenFill xmlns:a14="http://schemas.microsoft.com/office/drawing/2010/main">
                <a:noFill/>
              </a14:hiddenFill>
            </a:ext>
          </a:extLst>
        </p:spPr>
      </p:cxnSp>
      <p:sp>
        <p:nvSpPr>
          <p:cNvPr id="59411" name="Oval 18">
            <a:extLst>
              <a:ext uri="{FF2B5EF4-FFF2-40B4-BE49-F238E27FC236}">
                <a16:creationId xmlns:a16="http://schemas.microsoft.com/office/drawing/2014/main" id="{440A230F-DE76-4FD3-AD59-611DB4F4655B}"/>
              </a:ext>
            </a:extLst>
          </p:cNvPr>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59412" name="AutoShape 19">
            <a:extLst>
              <a:ext uri="{FF2B5EF4-FFF2-40B4-BE49-F238E27FC236}">
                <a16:creationId xmlns:a16="http://schemas.microsoft.com/office/drawing/2014/main" id="{4287AD62-DC4E-423E-8B72-6385055A37EE}"/>
              </a:ext>
            </a:extLst>
          </p:cNvPr>
          <p:cNvCxnSpPr>
            <a:cxnSpLocks noChangeShapeType="1"/>
            <a:stCxn id="59411" idx="6"/>
            <a:endCxn id="59413" idx="2"/>
          </p:cNvCxnSpPr>
          <p:nvPr/>
        </p:nvCxnSpPr>
        <p:spPr bwMode="auto">
          <a:xfrm>
            <a:off x="2547938" y="40132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59413" name="Oval 20">
            <a:extLst>
              <a:ext uri="{FF2B5EF4-FFF2-40B4-BE49-F238E27FC236}">
                <a16:creationId xmlns:a16="http://schemas.microsoft.com/office/drawing/2014/main" id="{90053F63-AFA3-4165-ACD7-A1088A0C7E08}"/>
              </a:ext>
            </a:extLst>
          </p:cNvPr>
          <p:cNvSpPr>
            <a:spLocks noChangeAspect="1" noChangeArrowheads="1"/>
          </p:cNvSpPr>
          <p:nvPr/>
        </p:nvSpPr>
        <p:spPr bwMode="auto">
          <a:xfrm>
            <a:off x="4648200"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6</a:t>
            </a:r>
          </a:p>
        </p:txBody>
      </p:sp>
      <p:sp>
        <p:nvSpPr>
          <p:cNvPr id="59414" name="Oval 21">
            <a:extLst>
              <a:ext uri="{FF2B5EF4-FFF2-40B4-BE49-F238E27FC236}">
                <a16:creationId xmlns:a16="http://schemas.microsoft.com/office/drawing/2014/main" id="{C3FEB25E-215C-48E3-A6AD-2738D467912B}"/>
              </a:ext>
            </a:extLst>
          </p:cNvPr>
          <p:cNvSpPr>
            <a:spLocks noChangeAspect="1" noChangeArrowheads="1"/>
          </p:cNvSpPr>
          <p:nvPr/>
        </p:nvSpPr>
        <p:spPr bwMode="auto">
          <a:xfrm>
            <a:off x="7369175" y="3886200"/>
            <a:ext cx="250825" cy="252413"/>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9</a:t>
            </a:r>
          </a:p>
        </p:txBody>
      </p:sp>
      <p:cxnSp>
        <p:nvCxnSpPr>
          <p:cNvPr id="59415" name="AutoShape 22">
            <a:extLst>
              <a:ext uri="{FF2B5EF4-FFF2-40B4-BE49-F238E27FC236}">
                <a16:creationId xmlns:a16="http://schemas.microsoft.com/office/drawing/2014/main" id="{A20FD007-9E0E-4C2B-870E-1CADB7212E81}"/>
              </a:ext>
            </a:extLst>
          </p:cNvPr>
          <p:cNvCxnSpPr>
            <a:cxnSpLocks noChangeShapeType="1"/>
            <a:stCxn id="59413" idx="6"/>
            <a:endCxn id="59414" idx="2"/>
          </p:cNvCxnSpPr>
          <p:nvPr/>
        </p:nvCxnSpPr>
        <p:spPr bwMode="auto">
          <a:xfrm>
            <a:off x="4906963" y="40132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9416" name="AutoShape 23">
            <a:extLst>
              <a:ext uri="{FF2B5EF4-FFF2-40B4-BE49-F238E27FC236}">
                <a16:creationId xmlns:a16="http://schemas.microsoft.com/office/drawing/2014/main" id="{507F3FBF-61C5-4926-8A87-E30D614A87A2}"/>
              </a:ext>
            </a:extLst>
          </p:cNvPr>
          <p:cNvCxnSpPr>
            <a:cxnSpLocks noChangeShapeType="1"/>
            <a:stCxn id="59396" idx="5"/>
            <a:endCxn id="59411"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9417" name="AutoShape 24">
            <a:extLst>
              <a:ext uri="{FF2B5EF4-FFF2-40B4-BE49-F238E27FC236}">
                <a16:creationId xmlns:a16="http://schemas.microsoft.com/office/drawing/2014/main" id="{97DAB79F-9271-4060-8445-4259206B8C38}"/>
              </a:ext>
            </a:extLst>
          </p:cNvPr>
          <p:cNvCxnSpPr>
            <a:cxnSpLocks noChangeShapeType="1"/>
            <a:stCxn id="59411" idx="7"/>
            <a:endCxn id="59398"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59418" name="AutoShape 25">
            <a:extLst>
              <a:ext uri="{FF2B5EF4-FFF2-40B4-BE49-F238E27FC236}">
                <a16:creationId xmlns:a16="http://schemas.microsoft.com/office/drawing/2014/main" id="{FA4FFF5E-1CF5-45D0-906F-3BA4781F731B}"/>
              </a:ext>
            </a:extLst>
          </p:cNvPr>
          <p:cNvCxnSpPr>
            <a:cxnSpLocks noChangeShapeType="1"/>
            <a:stCxn id="59398" idx="5"/>
            <a:endCxn id="59413" idx="1"/>
          </p:cNvCxnSpPr>
          <p:nvPr/>
        </p:nvCxnSpPr>
        <p:spPr bwMode="auto">
          <a:xfrm>
            <a:off x="3795713" y="2890838"/>
            <a:ext cx="889000" cy="1023937"/>
          </a:xfrm>
          <a:prstGeom prst="straightConnector1">
            <a:avLst/>
          </a:prstGeom>
          <a:noFill/>
          <a:ln w="19050">
            <a:solidFill>
              <a:srgbClr val="006600"/>
            </a:solidFill>
            <a:prstDash val="sysDot"/>
            <a:round/>
            <a:headEnd/>
            <a:tailEnd type="triangle" w="med" len="med"/>
          </a:ln>
          <a:extLst>
            <a:ext uri="{909E8E84-426E-40DD-AFC4-6F175D3DCCD1}">
              <a14:hiddenFill xmlns:a14="http://schemas.microsoft.com/office/drawing/2010/main">
                <a:noFill/>
              </a14:hiddenFill>
            </a:ext>
          </a:extLst>
        </p:spPr>
      </p:cxnSp>
      <p:cxnSp>
        <p:nvCxnSpPr>
          <p:cNvPr id="59419" name="AutoShape 26">
            <a:extLst>
              <a:ext uri="{FF2B5EF4-FFF2-40B4-BE49-F238E27FC236}">
                <a16:creationId xmlns:a16="http://schemas.microsoft.com/office/drawing/2014/main" id="{1B252C5E-79D8-47E0-B844-79E6804F18FC}"/>
              </a:ext>
            </a:extLst>
          </p:cNvPr>
          <p:cNvCxnSpPr>
            <a:cxnSpLocks noChangeShapeType="1"/>
            <a:stCxn id="59414" idx="1"/>
            <a:endCxn id="59404"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420" name="AutoShape 27">
            <a:extLst>
              <a:ext uri="{FF2B5EF4-FFF2-40B4-BE49-F238E27FC236}">
                <a16:creationId xmlns:a16="http://schemas.microsoft.com/office/drawing/2014/main" id="{29C1B8C7-FCAC-465A-BF2B-A72BF3F5AECE}"/>
              </a:ext>
            </a:extLst>
          </p:cNvPr>
          <p:cNvCxnSpPr>
            <a:cxnSpLocks noChangeShapeType="1"/>
            <a:stCxn id="59413" idx="7"/>
            <a:endCxn id="59404"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59421" name="AutoShape 28">
            <a:extLst>
              <a:ext uri="{FF2B5EF4-FFF2-40B4-BE49-F238E27FC236}">
                <a16:creationId xmlns:a16="http://schemas.microsoft.com/office/drawing/2014/main" id="{2829D8A2-5CBA-4230-8EDC-03CF84D1E706}"/>
              </a:ext>
            </a:extLst>
          </p:cNvPr>
          <p:cNvCxnSpPr>
            <a:cxnSpLocks noChangeShapeType="1"/>
            <a:stCxn id="59403" idx="3"/>
            <a:endCxn id="59398"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59422" name="Text Box 29">
            <a:extLst>
              <a:ext uri="{FF2B5EF4-FFF2-40B4-BE49-F238E27FC236}">
                <a16:creationId xmlns:a16="http://schemas.microsoft.com/office/drawing/2014/main" id="{593A33F3-BCE7-48F7-87AB-DA7617194A92}"/>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59423" name="Text Box 30">
            <a:extLst>
              <a:ext uri="{FF2B5EF4-FFF2-40B4-BE49-F238E27FC236}">
                <a16:creationId xmlns:a16="http://schemas.microsoft.com/office/drawing/2014/main" id="{68DF4D4D-5CCB-4DDA-A44B-EB5AEF3D716B}"/>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59424" name="Text Box 31">
            <a:extLst>
              <a:ext uri="{FF2B5EF4-FFF2-40B4-BE49-F238E27FC236}">
                <a16:creationId xmlns:a16="http://schemas.microsoft.com/office/drawing/2014/main" id="{218D961D-63EC-46BB-9926-E8ABD239CC7D}"/>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59425" name="Text Box 32">
            <a:extLst>
              <a:ext uri="{FF2B5EF4-FFF2-40B4-BE49-F238E27FC236}">
                <a16:creationId xmlns:a16="http://schemas.microsoft.com/office/drawing/2014/main" id="{03C11DBF-0437-4E72-874B-4E3CF5BD4951}"/>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59426" name="Text Box 33">
            <a:extLst>
              <a:ext uri="{FF2B5EF4-FFF2-40B4-BE49-F238E27FC236}">
                <a16:creationId xmlns:a16="http://schemas.microsoft.com/office/drawing/2014/main" id="{98028CE0-FC03-4ECE-830A-D477A6FEA9AF}"/>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9  </a:t>
            </a:r>
          </a:p>
        </p:txBody>
      </p:sp>
      <p:sp>
        <p:nvSpPr>
          <p:cNvPr id="59427" name="Text Box 34">
            <a:extLst>
              <a:ext uri="{FF2B5EF4-FFF2-40B4-BE49-F238E27FC236}">
                <a16:creationId xmlns:a16="http://schemas.microsoft.com/office/drawing/2014/main" id="{BF3C963B-2FF1-4B8E-B3A5-CCEE60A515B1}"/>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sp>
        <p:nvSpPr>
          <p:cNvPr id="59428" name="Text Box 35">
            <a:extLst>
              <a:ext uri="{FF2B5EF4-FFF2-40B4-BE49-F238E27FC236}">
                <a16:creationId xmlns:a16="http://schemas.microsoft.com/office/drawing/2014/main" id="{AD463406-4436-42D2-B7D3-F990FF6D6A2B}"/>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9429" name="Text Box 36">
            <a:extLst>
              <a:ext uri="{FF2B5EF4-FFF2-40B4-BE49-F238E27FC236}">
                <a16:creationId xmlns:a16="http://schemas.microsoft.com/office/drawing/2014/main" id="{612E2540-BE81-46F0-BDC1-73617BAC81E0}"/>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9430" name="Text Box 37">
            <a:extLst>
              <a:ext uri="{FF2B5EF4-FFF2-40B4-BE49-F238E27FC236}">
                <a16:creationId xmlns:a16="http://schemas.microsoft.com/office/drawing/2014/main" id="{91094F04-C838-478F-AA71-5CCB1C6B84C8}"/>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59431" name="Text Box 38">
            <a:extLst>
              <a:ext uri="{FF2B5EF4-FFF2-40B4-BE49-F238E27FC236}">
                <a16:creationId xmlns:a16="http://schemas.microsoft.com/office/drawing/2014/main" id="{9CAADAF2-29DF-450E-9B5D-2311D2EE5611}"/>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59432" name="Text Box 39">
            <a:extLst>
              <a:ext uri="{FF2B5EF4-FFF2-40B4-BE49-F238E27FC236}">
                <a16:creationId xmlns:a16="http://schemas.microsoft.com/office/drawing/2014/main" id="{29F91CE9-1D45-4223-B5D2-5A8FE4AC7EE5}"/>
              </a:ext>
            </a:extLst>
          </p:cNvPr>
          <p:cNvSpPr txBox="1">
            <a:spLocks noChangeArrowheads="1"/>
          </p:cNvSpPr>
          <p:nvPr/>
        </p:nvSpPr>
        <p:spPr bwMode="auto">
          <a:xfrm>
            <a:off x="4613275"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59433" name="Text Box 40">
            <a:extLst>
              <a:ext uri="{FF2B5EF4-FFF2-40B4-BE49-F238E27FC236}">
                <a16:creationId xmlns:a16="http://schemas.microsoft.com/office/drawing/2014/main" id="{A62606BD-04A8-49C0-B7C7-75EE6C16F99F}"/>
              </a:ext>
            </a:extLst>
          </p:cNvPr>
          <p:cNvSpPr txBox="1">
            <a:spLocks noChangeArrowheads="1"/>
          </p:cNvSpPr>
          <p:nvPr/>
        </p:nvSpPr>
        <p:spPr bwMode="auto">
          <a:xfrm>
            <a:off x="7315200"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59434" name="Text Box 41">
            <a:extLst>
              <a:ext uri="{FF2B5EF4-FFF2-40B4-BE49-F238E27FC236}">
                <a16:creationId xmlns:a16="http://schemas.microsoft.com/office/drawing/2014/main" id="{B5F7C29D-D83D-4F2C-9C13-ED9D2B827157}"/>
              </a:ext>
            </a:extLst>
          </p:cNvPr>
          <p:cNvSpPr txBox="1">
            <a:spLocks noChangeArrowheads="1"/>
          </p:cNvSpPr>
          <p:nvPr/>
        </p:nvSpPr>
        <p:spPr bwMode="auto">
          <a:xfrm>
            <a:off x="59848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59435" name="Text Box 42">
            <a:extLst>
              <a:ext uri="{FF2B5EF4-FFF2-40B4-BE49-F238E27FC236}">
                <a16:creationId xmlns:a16="http://schemas.microsoft.com/office/drawing/2014/main" id="{FF68CCAF-4420-4570-92B6-887D317E262B}"/>
              </a:ext>
            </a:extLst>
          </p:cNvPr>
          <p:cNvSpPr txBox="1">
            <a:spLocks noChangeArrowheads="1"/>
          </p:cNvSpPr>
          <p:nvPr/>
        </p:nvSpPr>
        <p:spPr bwMode="auto">
          <a:xfrm>
            <a:off x="7315200" y="4191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cxnSp>
        <p:nvCxnSpPr>
          <p:cNvPr id="391211" name="AutoShape 43">
            <a:extLst>
              <a:ext uri="{FF2B5EF4-FFF2-40B4-BE49-F238E27FC236}">
                <a16:creationId xmlns:a16="http://schemas.microsoft.com/office/drawing/2014/main" id="{6798B028-D3A5-4624-9550-E612CAC51706}"/>
              </a:ext>
            </a:extLst>
          </p:cNvPr>
          <p:cNvCxnSpPr>
            <a:cxnSpLocks noChangeShapeType="1"/>
            <a:stCxn id="59414" idx="1"/>
            <a:endCxn id="59404" idx="5"/>
          </p:cNvCxnSpPr>
          <p:nvPr/>
        </p:nvCxnSpPr>
        <p:spPr bwMode="auto">
          <a:xfrm flipH="1" flipV="1">
            <a:off x="6234113" y="2890838"/>
            <a:ext cx="1171575" cy="1023937"/>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91211"/>
                                        </p:tgtEl>
                                        <p:attrNameLst>
                                          <p:attrName>style.visibility</p:attrName>
                                        </p:attrNameLst>
                                      </p:cBhvr>
                                      <p:to>
                                        <p:strVal val="visible"/>
                                      </p:to>
                                    </p:set>
                                    <p:animEffect transition="in" filter="wipe(right)">
                                      <p:cBhvr>
                                        <p:cTn id="7" dur="500"/>
                                        <p:tgtEl>
                                          <p:spTgt spid="391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2">
            <a:extLst>
              <a:ext uri="{FF2B5EF4-FFF2-40B4-BE49-F238E27FC236}">
                <a16:creationId xmlns:a16="http://schemas.microsoft.com/office/drawing/2014/main" id="{3D0E3306-D983-4AB6-BA57-DF1BA16A053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DDCB5815-7F6E-44C2-B8F3-BB0D93636C31}" type="slidenum">
              <a:rPr lang="en-US" altLang="en-US" b="0"/>
              <a:pPr/>
              <a:t>55</a:t>
            </a:fld>
            <a:endParaRPr lang="en-US" altLang="en-US" sz="1400" b="0"/>
          </a:p>
        </p:txBody>
      </p:sp>
      <p:sp>
        <p:nvSpPr>
          <p:cNvPr id="60419" name="Rectangle 2">
            <a:extLst>
              <a:ext uri="{FF2B5EF4-FFF2-40B4-BE49-F238E27FC236}">
                <a16:creationId xmlns:a16="http://schemas.microsoft.com/office/drawing/2014/main" id="{0597C077-E131-4A63-9A1C-821475FA854E}"/>
              </a:ext>
            </a:extLst>
          </p:cNvPr>
          <p:cNvSpPr>
            <a:spLocks noGrp="1" noChangeArrowheads="1"/>
          </p:cNvSpPr>
          <p:nvPr>
            <p:ph type="title"/>
          </p:nvPr>
        </p:nvSpPr>
        <p:spPr/>
        <p:txBody>
          <a:bodyPr/>
          <a:lstStyle/>
          <a:p>
            <a:r>
              <a:rPr lang="en-US" altLang="en-US"/>
              <a:t>Breadth First Search</a:t>
            </a:r>
          </a:p>
        </p:txBody>
      </p:sp>
      <p:sp>
        <p:nvSpPr>
          <p:cNvPr id="60420" name="Oval 3">
            <a:extLst>
              <a:ext uri="{FF2B5EF4-FFF2-40B4-BE49-F238E27FC236}">
                <a16:creationId xmlns:a16="http://schemas.microsoft.com/office/drawing/2014/main" id="{77BA4019-EDAA-44D1-AF0F-656F1EAF409D}"/>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60421" name="Oval 4">
            <a:extLst>
              <a:ext uri="{FF2B5EF4-FFF2-40B4-BE49-F238E27FC236}">
                <a16:creationId xmlns:a16="http://schemas.microsoft.com/office/drawing/2014/main" id="{2E3F444C-5564-4DAC-B6AF-62B826AB7270}"/>
              </a:ext>
            </a:extLst>
          </p:cNvPr>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60422" name="Oval 5">
            <a:extLst>
              <a:ext uri="{FF2B5EF4-FFF2-40B4-BE49-F238E27FC236}">
                <a16:creationId xmlns:a16="http://schemas.microsoft.com/office/drawing/2014/main" id="{B149CF4D-8F02-45CB-8766-E0BE813FCBE6}"/>
              </a:ext>
            </a:extLst>
          </p:cNvPr>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60423" name="AutoShape 6">
            <a:extLst>
              <a:ext uri="{FF2B5EF4-FFF2-40B4-BE49-F238E27FC236}">
                <a16:creationId xmlns:a16="http://schemas.microsoft.com/office/drawing/2014/main" id="{87F72445-00FD-41BF-9B6E-97991A01AAE7}"/>
              </a:ext>
            </a:extLst>
          </p:cNvPr>
          <p:cNvCxnSpPr>
            <a:cxnSpLocks noChangeShapeType="1"/>
            <a:stCxn id="60420" idx="7"/>
            <a:endCxn id="60421"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0424" name="AutoShape 7">
            <a:extLst>
              <a:ext uri="{FF2B5EF4-FFF2-40B4-BE49-F238E27FC236}">
                <a16:creationId xmlns:a16="http://schemas.microsoft.com/office/drawing/2014/main" id="{D149B94F-4E0B-45B1-B2E7-04F15F812B99}"/>
              </a:ext>
            </a:extLst>
          </p:cNvPr>
          <p:cNvCxnSpPr>
            <a:cxnSpLocks noChangeShapeType="1"/>
            <a:stCxn id="60420" idx="6"/>
            <a:endCxn id="60422"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0425" name="AutoShape 8">
            <a:extLst>
              <a:ext uri="{FF2B5EF4-FFF2-40B4-BE49-F238E27FC236}">
                <a16:creationId xmlns:a16="http://schemas.microsoft.com/office/drawing/2014/main" id="{49E4C23D-E919-483A-A515-B97CCD8A40E7}"/>
              </a:ext>
            </a:extLst>
          </p:cNvPr>
          <p:cNvCxnSpPr>
            <a:cxnSpLocks noChangeShapeType="1"/>
            <a:stCxn id="60421" idx="6"/>
            <a:endCxn id="60427"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0426" name="AutoShape 9">
            <a:extLst>
              <a:ext uri="{FF2B5EF4-FFF2-40B4-BE49-F238E27FC236}">
                <a16:creationId xmlns:a16="http://schemas.microsoft.com/office/drawing/2014/main" id="{E491C741-15C0-4F8C-8CBC-8B29BCD45FC0}"/>
              </a:ext>
            </a:extLst>
          </p:cNvPr>
          <p:cNvCxnSpPr>
            <a:cxnSpLocks noChangeShapeType="1"/>
            <a:stCxn id="60421" idx="5"/>
            <a:endCxn id="60422"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60427" name="Oval 10">
            <a:extLst>
              <a:ext uri="{FF2B5EF4-FFF2-40B4-BE49-F238E27FC236}">
                <a16:creationId xmlns:a16="http://schemas.microsoft.com/office/drawing/2014/main" id="{4410530C-92B9-4E3C-A34D-3E737352BF79}"/>
              </a:ext>
            </a:extLst>
          </p:cNvPr>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60428" name="Oval 11">
            <a:extLst>
              <a:ext uri="{FF2B5EF4-FFF2-40B4-BE49-F238E27FC236}">
                <a16:creationId xmlns:a16="http://schemas.microsoft.com/office/drawing/2014/main" id="{BF688F6E-0BEB-4B52-B10F-6DE9F250E605}"/>
              </a:ext>
            </a:extLst>
          </p:cNvPr>
          <p:cNvSpPr>
            <a:spLocks noChangeAspect="1" noChangeArrowheads="1"/>
          </p:cNvSpPr>
          <p:nvPr/>
        </p:nvSpPr>
        <p:spPr bwMode="auto">
          <a:xfrm>
            <a:off x="60198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7</a:t>
            </a:r>
          </a:p>
        </p:txBody>
      </p:sp>
      <p:cxnSp>
        <p:nvCxnSpPr>
          <p:cNvPr id="60429" name="AutoShape 12">
            <a:extLst>
              <a:ext uri="{FF2B5EF4-FFF2-40B4-BE49-F238E27FC236}">
                <a16:creationId xmlns:a16="http://schemas.microsoft.com/office/drawing/2014/main" id="{7CA715BE-2F2D-4C7C-8280-291517F573D6}"/>
              </a:ext>
            </a:extLst>
          </p:cNvPr>
          <p:cNvCxnSpPr>
            <a:cxnSpLocks noChangeShapeType="1"/>
            <a:stCxn id="60432" idx="3"/>
            <a:endCxn id="60428" idx="7"/>
          </p:cNvCxnSpPr>
          <p:nvPr/>
        </p:nvCxnSpPr>
        <p:spPr bwMode="auto">
          <a:xfrm flipH="1">
            <a:off x="6234113" y="1595438"/>
            <a:ext cx="1171575" cy="1101725"/>
          </a:xfrm>
          <a:prstGeom prst="straightConnector1">
            <a:avLst/>
          </a:prstGeom>
          <a:noFill/>
          <a:ln w="19050">
            <a:solidFill>
              <a:schemeClr val="tx2"/>
            </a:solidFill>
            <a:prstDash val="sysDot"/>
            <a:round/>
            <a:headEnd type="triangle" w="med" len="med"/>
            <a:tailEnd/>
          </a:ln>
          <a:extLst>
            <a:ext uri="{909E8E84-426E-40DD-AFC4-6F175D3DCCD1}">
              <a14:hiddenFill xmlns:a14="http://schemas.microsoft.com/office/drawing/2010/main">
                <a:noFill/>
              </a14:hiddenFill>
            </a:ext>
          </a:extLst>
        </p:spPr>
      </p:cxnSp>
      <p:cxnSp>
        <p:nvCxnSpPr>
          <p:cNvPr id="60430" name="AutoShape 13">
            <a:extLst>
              <a:ext uri="{FF2B5EF4-FFF2-40B4-BE49-F238E27FC236}">
                <a16:creationId xmlns:a16="http://schemas.microsoft.com/office/drawing/2014/main" id="{387979A9-F404-41A3-9211-AEAE214174A6}"/>
              </a:ext>
            </a:extLst>
          </p:cNvPr>
          <p:cNvCxnSpPr>
            <a:cxnSpLocks noChangeShapeType="1"/>
            <a:stCxn id="60428" idx="2"/>
            <a:endCxn id="60422" idx="6"/>
          </p:cNvCxnSpPr>
          <p:nvPr/>
        </p:nvCxnSpPr>
        <p:spPr bwMode="auto">
          <a:xfrm flipH="1">
            <a:off x="3840163" y="2794000"/>
            <a:ext cx="2171700" cy="0"/>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60431" name="AutoShape 14">
            <a:extLst>
              <a:ext uri="{FF2B5EF4-FFF2-40B4-BE49-F238E27FC236}">
                <a16:creationId xmlns:a16="http://schemas.microsoft.com/office/drawing/2014/main" id="{250D747F-DD92-4042-9697-5CB92D6BFA15}"/>
              </a:ext>
            </a:extLst>
          </p:cNvPr>
          <p:cNvCxnSpPr>
            <a:cxnSpLocks noChangeShapeType="1"/>
            <a:stCxn id="60438" idx="0"/>
            <a:endCxn id="60432" idx="4"/>
          </p:cNvCxnSpPr>
          <p:nvPr/>
        </p:nvCxnSpPr>
        <p:spPr bwMode="auto">
          <a:xfrm flipV="1">
            <a:off x="7494588" y="1631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32" name="Oval 15">
            <a:extLst>
              <a:ext uri="{FF2B5EF4-FFF2-40B4-BE49-F238E27FC236}">
                <a16:creationId xmlns:a16="http://schemas.microsoft.com/office/drawing/2014/main" id="{60248954-7268-470A-B64A-B3DB472BA24B}"/>
              </a:ext>
            </a:extLst>
          </p:cNvPr>
          <p:cNvSpPr>
            <a:spLocks noChangeAspect="1" noChangeArrowheads="1"/>
          </p:cNvSpPr>
          <p:nvPr/>
        </p:nvSpPr>
        <p:spPr bwMode="auto">
          <a:xfrm>
            <a:off x="736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8</a:t>
            </a:r>
          </a:p>
        </p:txBody>
      </p:sp>
      <p:cxnSp>
        <p:nvCxnSpPr>
          <p:cNvPr id="60433" name="AutoShape 16">
            <a:extLst>
              <a:ext uri="{FF2B5EF4-FFF2-40B4-BE49-F238E27FC236}">
                <a16:creationId xmlns:a16="http://schemas.microsoft.com/office/drawing/2014/main" id="{3E5D18FA-11DF-4E2B-A4C5-DE46B92C0015}"/>
              </a:ext>
            </a:extLst>
          </p:cNvPr>
          <p:cNvCxnSpPr>
            <a:cxnSpLocks noChangeShapeType="1"/>
            <a:stCxn id="60427" idx="6"/>
            <a:endCxn id="60432" idx="2"/>
          </p:cNvCxnSpPr>
          <p:nvPr/>
        </p:nvCxnSpPr>
        <p:spPr bwMode="auto">
          <a:xfrm>
            <a:off x="4906963" y="14986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0434" name="AutoShape 17">
            <a:extLst>
              <a:ext uri="{FF2B5EF4-FFF2-40B4-BE49-F238E27FC236}">
                <a16:creationId xmlns:a16="http://schemas.microsoft.com/office/drawing/2014/main" id="{6A7C529B-8437-4663-8898-29FEE3D84B75}"/>
              </a:ext>
            </a:extLst>
          </p:cNvPr>
          <p:cNvCxnSpPr>
            <a:cxnSpLocks noChangeShapeType="1"/>
            <a:stCxn id="60427" idx="5"/>
            <a:endCxn id="60428" idx="1"/>
          </p:cNvCxnSpPr>
          <p:nvPr/>
        </p:nvCxnSpPr>
        <p:spPr bwMode="auto">
          <a:xfrm>
            <a:off x="4862513" y="1595438"/>
            <a:ext cx="1193800" cy="1101725"/>
          </a:xfrm>
          <a:prstGeom prst="straightConnector1">
            <a:avLst/>
          </a:prstGeom>
          <a:noFill/>
          <a:ln w="19050">
            <a:solidFill>
              <a:schemeClr val="tx2"/>
            </a:solidFill>
            <a:prstDash val="sysDot"/>
            <a:round/>
            <a:headEnd type="triangle" w="med" len="med"/>
            <a:tailEnd/>
          </a:ln>
          <a:extLst>
            <a:ext uri="{909E8E84-426E-40DD-AFC4-6F175D3DCCD1}">
              <a14:hiddenFill xmlns:a14="http://schemas.microsoft.com/office/drawing/2010/main">
                <a:noFill/>
              </a14:hiddenFill>
            </a:ext>
          </a:extLst>
        </p:spPr>
      </p:cxnSp>
      <p:sp>
        <p:nvSpPr>
          <p:cNvPr id="60435" name="Oval 18">
            <a:extLst>
              <a:ext uri="{FF2B5EF4-FFF2-40B4-BE49-F238E27FC236}">
                <a16:creationId xmlns:a16="http://schemas.microsoft.com/office/drawing/2014/main" id="{29A95A12-B2B5-47CA-8E7E-75858D4827F9}"/>
              </a:ext>
            </a:extLst>
          </p:cNvPr>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60436" name="AutoShape 19">
            <a:extLst>
              <a:ext uri="{FF2B5EF4-FFF2-40B4-BE49-F238E27FC236}">
                <a16:creationId xmlns:a16="http://schemas.microsoft.com/office/drawing/2014/main" id="{6245E761-E1F6-4677-84E9-686EF04C373B}"/>
              </a:ext>
            </a:extLst>
          </p:cNvPr>
          <p:cNvCxnSpPr>
            <a:cxnSpLocks noChangeShapeType="1"/>
            <a:stCxn id="60435" idx="6"/>
            <a:endCxn id="60437" idx="2"/>
          </p:cNvCxnSpPr>
          <p:nvPr/>
        </p:nvCxnSpPr>
        <p:spPr bwMode="auto">
          <a:xfrm>
            <a:off x="2547938" y="40132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60437" name="Oval 20">
            <a:extLst>
              <a:ext uri="{FF2B5EF4-FFF2-40B4-BE49-F238E27FC236}">
                <a16:creationId xmlns:a16="http://schemas.microsoft.com/office/drawing/2014/main" id="{DE9EE4AE-1BE1-4504-A667-26E364B800EF}"/>
              </a:ext>
            </a:extLst>
          </p:cNvPr>
          <p:cNvSpPr>
            <a:spLocks noChangeAspect="1" noChangeArrowheads="1"/>
          </p:cNvSpPr>
          <p:nvPr/>
        </p:nvSpPr>
        <p:spPr bwMode="auto">
          <a:xfrm>
            <a:off x="4648200"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6</a:t>
            </a:r>
          </a:p>
        </p:txBody>
      </p:sp>
      <p:sp>
        <p:nvSpPr>
          <p:cNvPr id="60438" name="Oval 21">
            <a:extLst>
              <a:ext uri="{FF2B5EF4-FFF2-40B4-BE49-F238E27FC236}">
                <a16:creationId xmlns:a16="http://schemas.microsoft.com/office/drawing/2014/main" id="{EE65107E-DD89-4159-A7AE-08C7F229FA24}"/>
              </a:ext>
            </a:extLst>
          </p:cNvPr>
          <p:cNvSpPr>
            <a:spLocks noChangeAspect="1" noChangeArrowheads="1"/>
          </p:cNvSpPr>
          <p:nvPr/>
        </p:nvSpPr>
        <p:spPr bwMode="auto">
          <a:xfrm>
            <a:off x="7369175" y="3886200"/>
            <a:ext cx="250825" cy="252413"/>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9</a:t>
            </a:r>
          </a:p>
        </p:txBody>
      </p:sp>
      <p:cxnSp>
        <p:nvCxnSpPr>
          <p:cNvPr id="60439" name="AutoShape 22">
            <a:extLst>
              <a:ext uri="{FF2B5EF4-FFF2-40B4-BE49-F238E27FC236}">
                <a16:creationId xmlns:a16="http://schemas.microsoft.com/office/drawing/2014/main" id="{17B58559-CB93-46E7-8EF2-FC3CC0FAF75E}"/>
              </a:ext>
            </a:extLst>
          </p:cNvPr>
          <p:cNvCxnSpPr>
            <a:cxnSpLocks noChangeShapeType="1"/>
            <a:stCxn id="60437" idx="6"/>
            <a:endCxn id="60438" idx="2"/>
          </p:cNvCxnSpPr>
          <p:nvPr/>
        </p:nvCxnSpPr>
        <p:spPr bwMode="auto">
          <a:xfrm>
            <a:off x="4906963" y="40132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0440" name="AutoShape 23">
            <a:extLst>
              <a:ext uri="{FF2B5EF4-FFF2-40B4-BE49-F238E27FC236}">
                <a16:creationId xmlns:a16="http://schemas.microsoft.com/office/drawing/2014/main" id="{D62B6E1C-CE24-43B1-A0B6-1F97B54C34ED}"/>
              </a:ext>
            </a:extLst>
          </p:cNvPr>
          <p:cNvCxnSpPr>
            <a:cxnSpLocks noChangeShapeType="1"/>
            <a:stCxn id="60420" idx="5"/>
            <a:endCxn id="60435"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0441" name="AutoShape 24">
            <a:extLst>
              <a:ext uri="{FF2B5EF4-FFF2-40B4-BE49-F238E27FC236}">
                <a16:creationId xmlns:a16="http://schemas.microsoft.com/office/drawing/2014/main" id="{2A2C3FD7-57AF-4560-9081-538DB8128F16}"/>
              </a:ext>
            </a:extLst>
          </p:cNvPr>
          <p:cNvCxnSpPr>
            <a:cxnSpLocks noChangeShapeType="1"/>
            <a:stCxn id="60435" idx="7"/>
            <a:endCxn id="60422"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60442" name="AutoShape 25">
            <a:extLst>
              <a:ext uri="{FF2B5EF4-FFF2-40B4-BE49-F238E27FC236}">
                <a16:creationId xmlns:a16="http://schemas.microsoft.com/office/drawing/2014/main" id="{0240944A-2FE6-48D6-BDB3-A63567964796}"/>
              </a:ext>
            </a:extLst>
          </p:cNvPr>
          <p:cNvCxnSpPr>
            <a:cxnSpLocks noChangeShapeType="1"/>
            <a:stCxn id="60422" idx="5"/>
            <a:endCxn id="60437" idx="1"/>
          </p:cNvCxnSpPr>
          <p:nvPr/>
        </p:nvCxnSpPr>
        <p:spPr bwMode="auto">
          <a:xfrm>
            <a:off x="3795713" y="2890838"/>
            <a:ext cx="889000" cy="1023937"/>
          </a:xfrm>
          <a:prstGeom prst="straightConnector1">
            <a:avLst/>
          </a:prstGeom>
          <a:noFill/>
          <a:ln w="19050">
            <a:solidFill>
              <a:srgbClr val="006600"/>
            </a:solidFill>
            <a:prstDash val="sysDot"/>
            <a:round/>
            <a:headEnd/>
            <a:tailEnd type="triangle" w="med" len="med"/>
          </a:ln>
          <a:extLst>
            <a:ext uri="{909E8E84-426E-40DD-AFC4-6F175D3DCCD1}">
              <a14:hiddenFill xmlns:a14="http://schemas.microsoft.com/office/drawing/2010/main">
                <a:noFill/>
              </a14:hiddenFill>
            </a:ext>
          </a:extLst>
        </p:spPr>
      </p:cxnSp>
      <p:cxnSp>
        <p:nvCxnSpPr>
          <p:cNvPr id="60443" name="AutoShape 26">
            <a:extLst>
              <a:ext uri="{FF2B5EF4-FFF2-40B4-BE49-F238E27FC236}">
                <a16:creationId xmlns:a16="http://schemas.microsoft.com/office/drawing/2014/main" id="{BA8D7B35-495A-43A0-8D9E-1187EA54C907}"/>
              </a:ext>
            </a:extLst>
          </p:cNvPr>
          <p:cNvCxnSpPr>
            <a:cxnSpLocks noChangeShapeType="1"/>
            <a:stCxn id="60438" idx="1"/>
            <a:endCxn id="60428" idx="5"/>
          </p:cNvCxnSpPr>
          <p:nvPr/>
        </p:nvCxnSpPr>
        <p:spPr bwMode="auto">
          <a:xfrm flipH="1" flipV="1">
            <a:off x="6234113" y="2890838"/>
            <a:ext cx="1171575" cy="1023937"/>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60444" name="AutoShape 27">
            <a:extLst>
              <a:ext uri="{FF2B5EF4-FFF2-40B4-BE49-F238E27FC236}">
                <a16:creationId xmlns:a16="http://schemas.microsoft.com/office/drawing/2014/main" id="{BDDBA95D-5D79-42AB-8FE7-4C13EFA7E25C}"/>
              </a:ext>
            </a:extLst>
          </p:cNvPr>
          <p:cNvCxnSpPr>
            <a:cxnSpLocks noChangeShapeType="1"/>
            <a:stCxn id="60437" idx="7"/>
            <a:endCxn id="60428"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0445" name="AutoShape 28">
            <a:extLst>
              <a:ext uri="{FF2B5EF4-FFF2-40B4-BE49-F238E27FC236}">
                <a16:creationId xmlns:a16="http://schemas.microsoft.com/office/drawing/2014/main" id="{C6A4A539-EBB5-41B9-B336-7A95002AF1EB}"/>
              </a:ext>
            </a:extLst>
          </p:cNvPr>
          <p:cNvCxnSpPr>
            <a:cxnSpLocks noChangeShapeType="1"/>
            <a:stCxn id="60427" idx="3"/>
            <a:endCxn id="60422"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60446" name="Text Box 29">
            <a:extLst>
              <a:ext uri="{FF2B5EF4-FFF2-40B4-BE49-F238E27FC236}">
                <a16:creationId xmlns:a16="http://schemas.microsoft.com/office/drawing/2014/main" id="{C86C21CB-49E0-4CFC-823F-58C44D5F7E09}"/>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60447" name="Text Box 30">
            <a:extLst>
              <a:ext uri="{FF2B5EF4-FFF2-40B4-BE49-F238E27FC236}">
                <a16:creationId xmlns:a16="http://schemas.microsoft.com/office/drawing/2014/main" id="{66BFB81E-6295-491A-96A9-794ECC451231}"/>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60448" name="Text Box 31">
            <a:extLst>
              <a:ext uri="{FF2B5EF4-FFF2-40B4-BE49-F238E27FC236}">
                <a16:creationId xmlns:a16="http://schemas.microsoft.com/office/drawing/2014/main" id="{694AFDAD-5226-44F4-A656-41B693097469}"/>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60449" name="Text Box 32">
            <a:extLst>
              <a:ext uri="{FF2B5EF4-FFF2-40B4-BE49-F238E27FC236}">
                <a16:creationId xmlns:a16="http://schemas.microsoft.com/office/drawing/2014/main" id="{B8465506-01B7-4FAF-923A-8F3DD2DA1DC2}"/>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60450" name="Text Box 33">
            <a:extLst>
              <a:ext uri="{FF2B5EF4-FFF2-40B4-BE49-F238E27FC236}">
                <a16:creationId xmlns:a16="http://schemas.microsoft.com/office/drawing/2014/main" id="{E88B68F9-33D3-4398-AE99-97A5AD139F19}"/>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9  </a:t>
            </a:r>
          </a:p>
        </p:txBody>
      </p:sp>
      <p:sp>
        <p:nvSpPr>
          <p:cNvPr id="60451" name="Text Box 34">
            <a:extLst>
              <a:ext uri="{FF2B5EF4-FFF2-40B4-BE49-F238E27FC236}">
                <a16:creationId xmlns:a16="http://schemas.microsoft.com/office/drawing/2014/main" id="{9828DE81-A2B6-4443-B134-4F55BFE88245}"/>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sp>
        <p:nvSpPr>
          <p:cNvPr id="60452" name="Text Box 35">
            <a:extLst>
              <a:ext uri="{FF2B5EF4-FFF2-40B4-BE49-F238E27FC236}">
                <a16:creationId xmlns:a16="http://schemas.microsoft.com/office/drawing/2014/main" id="{1FDC713A-041D-4E92-8FA9-F5B53D51DE4D}"/>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60453" name="Text Box 36">
            <a:extLst>
              <a:ext uri="{FF2B5EF4-FFF2-40B4-BE49-F238E27FC236}">
                <a16:creationId xmlns:a16="http://schemas.microsoft.com/office/drawing/2014/main" id="{F10A66B5-C484-426A-8F30-ED04A5BF34D8}"/>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60454" name="Text Box 37">
            <a:extLst>
              <a:ext uri="{FF2B5EF4-FFF2-40B4-BE49-F238E27FC236}">
                <a16:creationId xmlns:a16="http://schemas.microsoft.com/office/drawing/2014/main" id="{BF9A6C76-7DCA-4472-89CE-39EEE96BC7B5}"/>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60455" name="Text Box 38">
            <a:extLst>
              <a:ext uri="{FF2B5EF4-FFF2-40B4-BE49-F238E27FC236}">
                <a16:creationId xmlns:a16="http://schemas.microsoft.com/office/drawing/2014/main" id="{3FABBC00-BBD6-4EEA-A6A6-D19CCC813288}"/>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60456" name="Text Box 39">
            <a:extLst>
              <a:ext uri="{FF2B5EF4-FFF2-40B4-BE49-F238E27FC236}">
                <a16:creationId xmlns:a16="http://schemas.microsoft.com/office/drawing/2014/main" id="{7176B225-3A7C-4A8E-BCEF-49D89B37E419}"/>
              </a:ext>
            </a:extLst>
          </p:cNvPr>
          <p:cNvSpPr txBox="1">
            <a:spLocks noChangeArrowheads="1"/>
          </p:cNvSpPr>
          <p:nvPr/>
        </p:nvSpPr>
        <p:spPr bwMode="auto">
          <a:xfrm>
            <a:off x="4613275"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60457" name="Text Box 40">
            <a:extLst>
              <a:ext uri="{FF2B5EF4-FFF2-40B4-BE49-F238E27FC236}">
                <a16:creationId xmlns:a16="http://schemas.microsoft.com/office/drawing/2014/main" id="{7C6BF10E-5A32-4C38-8E12-CFDAC2C49419}"/>
              </a:ext>
            </a:extLst>
          </p:cNvPr>
          <p:cNvSpPr txBox="1">
            <a:spLocks noChangeArrowheads="1"/>
          </p:cNvSpPr>
          <p:nvPr/>
        </p:nvSpPr>
        <p:spPr bwMode="auto">
          <a:xfrm>
            <a:off x="7315200"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60458" name="Text Box 41">
            <a:extLst>
              <a:ext uri="{FF2B5EF4-FFF2-40B4-BE49-F238E27FC236}">
                <a16:creationId xmlns:a16="http://schemas.microsoft.com/office/drawing/2014/main" id="{95437F40-123F-4D62-898B-0BEDDA448832}"/>
              </a:ext>
            </a:extLst>
          </p:cNvPr>
          <p:cNvSpPr txBox="1">
            <a:spLocks noChangeArrowheads="1"/>
          </p:cNvSpPr>
          <p:nvPr/>
        </p:nvSpPr>
        <p:spPr bwMode="auto">
          <a:xfrm>
            <a:off x="59848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60459" name="Text Box 42">
            <a:extLst>
              <a:ext uri="{FF2B5EF4-FFF2-40B4-BE49-F238E27FC236}">
                <a16:creationId xmlns:a16="http://schemas.microsoft.com/office/drawing/2014/main" id="{DE4E0DD1-29BF-4C36-88AA-7F0972A4F98E}"/>
              </a:ext>
            </a:extLst>
          </p:cNvPr>
          <p:cNvSpPr txBox="1">
            <a:spLocks noChangeArrowheads="1"/>
          </p:cNvSpPr>
          <p:nvPr/>
        </p:nvSpPr>
        <p:spPr bwMode="auto">
          <a:xfrm>
            <a:off x="7315200" y="4191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cxnSp>
        <p:nvCxnSpPr>
          <p:cNvPr id="392235" name="AutoShape 43">
            <a:extLst>
              <a:ext uri="{FF2B5EF4-FFF2-40B4-BE49-F238E27FC236}">
                <a16:creationId xmlns:a16="http://schemas.microsoft.com/office/drawing/2014/main" id="{2F11538F-539C-44AE-99EB-7A972DB3D854}"/>
              </a:ext>
            </a:extLst>
          </p:cNvPr>
          <p:cNvCxnSpPr>
            <a:cxnSpLocks noChangeShapeType="1"/>
            <a:stCxn id="60438" idx="0"/>
            <a:endCxn id="60432" idx="4"/>
          </p:cNvCxnSpPr>
          <p:nvPr/>
        </p:nvCxnSpPr>
        <p:spPr bwMode="auto">
          <a:xfrm flipV="1">
            <a:off x="7494588" y="1631950"/>
            <a:ext cx="0" cy="2246313"/>
          </a:xfrm>
          <a:prstGeom prst="straightConnector1">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92235"/>
                                        </p:tgtEl>
                                        <p:attrNameLst>
                                          <p:attrName>style.visibility</p:attrName>
                                        </p:attrNameLst>
                                      </p:cBhvr>
                                      <p:to>
                                        <p:strVal val="visible"/>
                                      </p:to>
                                    </p:set>
                                    <p:animEffect transition="in" filter="wipe(down)">
                                      <p:cBhvr>
                                        <p:cTn id="7" dur="500"/>
                                        <p:tgtEl>
                                          <p:spTgt spid="392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2">
            <a:extLst>
              <a:ext uri="{FF2B5EF4-FFF2-40B4-BE49-F238E27FC236}">
                <a16:creationId xmlns:a16="http://schemas.microsoft.com/office/drawing/2014/main" id="{8249DF48-E951-4033-8102-667384A63C1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A2C125C0-A9C2-46ED-B609-D248BC53A43C}" type="slidenum">
              <a:rPr lang="en-US" altLang="en-US" b="0"/>
              <a:pPr/>
              <a:t>56</a:t>
            </a:fld>
            <a:endParaRPr lang="en-US" altLang="en-US" sz="1400" b="0"/>
          </a:p>
        </p:txBody>
      </p:sp>
      <p:sp>
        <p:nvSpPr>
          <p:cNvPr id="61443" name="Rectangle 1026">
            <a:extLst>
              <a:ext uri="{FF2B5EF4-FFF2-40B4-BE49-F238E27FC236}">
                <a16:creationId xmlns:a16="http://schemas.microsoft.com/office/drawing/2014/main" id="{583DBFFE-FCEA-41E1-955A-D2946D9F378A}"/>
              </a:ext>
            </a:extLst>
          </p:cNvPr>
          <p:cNvSpPr>
            <a:spLocks noGrp="1" noChangeArrowheads="1"/>
          </p:cNvSpPr>
          <p:nvPr>
            <p:ph type="title"/>
          </p:nvPr>
        </p:nvSpPr>
        <p:spPr/>
        <p:txBody>
          <a:bodyPr/>
          <a:lstStyle/>
          <a:p>
            <a:r>
              <a:rPr lang="en-US" altLang="en-US"/>
              <a:t>Breadth First Search</a:t>
            </a:r>
          </a:p>
        </p:txBody>
      </p:sp>
      <p:sp>
        <p:nvSpPr>
          <p:cNvPr id="61444" name="Oval 1027">
            <a:extLst>
              <a:ext uri="{FF2B5EF4-FFF2-40B4-BE49-F238E27FC236}">
                <a16:creationId xmlns:a16="http://schemas.microsoft.com/office/drawing/2014/main" id="{7EFBF209-4C29-4CF1-9B87-43576625A91A}"/>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61445" name="Oval 1028">
            <a:extLst>
              <a:ext uri="{FF2B5EF4-FFF2-40B4-BE49-F238E27FC236}">
                <a16:creationId xmlns:a16="http://schemas.microsoft.com/office/drawing/2014/main" id="{03333EFE-2FD4-4BFE-B03E-D29FC3BA94B2}"/>
              </a:ext>
            </a:extLst>
          </p:cNvPr>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61446" name="Oval 1029">
            <a:extLst>
              <a:ext uri="{FF2B5EF4-FFF2-40B4-BE49-F238E27FC236}">
                <a16:creationId xmlns:a16="http://schemas.microsoft.com/office/drawing/2014/main" id="{E1480E12-BA8E-4B52-B186-3C1784C45575}"/>
              </a:ext>
            </a:extLst>
          </p:cNvPr>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61447" name="AutoShape 1030">
            <a:extLst>
              <a:ext uri="{FF2B5EF4-FFF2-40B4-BE49-F238E27FC236}">
                <a16:creationId xmlns:a16="http://schemas.microsoft.com/office/drawing/2014/main" id="{F8C066B7-5727-460F-A3EB-9BCF948D54D7}"/>
              </a:ext>
            </a:extLst>
          </p:cNvPr>
          <p:cNvCxnSpPr>
            <a:cxnSpLocks noChangeShapeType="1"/>
            <a:stCxn id="61444" idx="7"/>
            <a:endCxn id="61445"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1448" name="AutoShape 1031">
            <a:extLst>
              <a:ext uri="{FF2B5EF4-FFF2-40B4-BE49-F238E27FC236}">
                <a16:creationId xmlns:a16="http://schemas.microsoft.com/office/drawing/2014/main" id="{1256280E-9159-480C-A34C-313D2F266955}"/>
              </a:ext>
            </a:extLst>
          </p:cNvPr>
          <p:cNvCxnSpPr>
            <a:cxnSpLocks noChangeShapeType="1"/>
            <a:stCxn id="61444" idx="6"/>
            <a:endCxn id="61446"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1449" name="AutoShape 1032">
            <a:extLst>
              <a:ext uri="{FF2B5EF4-FFF2-40B4-BE49-F238E27FC236}">
                <a16:creationId xmlns:a16="http://schemas.microsoft.com/office/drawing/2014/main" id="{0DAF44BA-4724-49F0-A630-6718E593DF0A}"/>
              </a:ext>
            </a:extLst>
          </p:cNvPr>
          <p:cNvCxnSpPr>
            <a:cxnSpLocks noChangeShapeType="1"/>
            <a:stCxn id="61445" idx="6"/>
            <a:endCxn id="61451"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1450" name="AutoShape 1033">
            <a:extLst>
              <a:ext uri="{FF2B5EF4-FFF2-40B4-BE49-F238E27FC236}">
                <a16:creationId xmlns:a16="http://schemas.microsoft.com/office/drawing/2014/main" id="{721FD919-86FF-4B98-8A3B-9D843D29CA4A}"/>
              </a:ext>
            </a:extLst>
          </p:cNvPr>
          <p:cNvCxnSpPr>
            <a:cxnSpLocks noChangeShapeType="1"/>
            <a:stCxn id="61445" idx="5"/>
            <a:endCxn id="61446"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61451" name="Oval 1034">
            <a:extLst>
              <a:ext uri="{FF2B5EF4-FFF2-40B4-BE49-F238E27FC236}">
                <a16:creationId xmlns:a16="http://schemas.microsoft.com/office/drawing/2014/main" id="{7F4C3F79-37F8-45D5-9681-D21FF2AAD52C}"/>
              </a:ext>
            </a:extLst>
          </p:cNvPr>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61452" name="Oval 1035">
            <a:extLst>
              <a:ext uri="{FF2B5EF4-FFF2-40B4-BE49-F238E27FC236}">
                <a16:creationId xmlns:a16="http://schemas.microsoft.com/office/drawing/2014/main" id="{4C8B05C8-6AB0-4DCB-BFA5-A1CFC06679AF}"/>
              </a:ext>
            </a:extLst>
          </p:cNvPr>
          <p:cNvSpPr>
            <a:spLocks noChangeAspect="1" noChangeArrowheads="1"/>
          </p:cNvSpPr>
          <p:nvPr/>
        </p:nvSpPr>
        <p:spPr bwMode="auto">
          <a:xfrm>
            <a:off x="60198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7</a:t>
            </a:r>
          </a:p>
        </p:txBody>
      </p:sp>
      <p:cxnSp>
        <p:nvCxnSpPr>
          <p:cNvPr id="61453" name="AutoShape 1036">
            <a:extLst>
              <a:ext uri="{FF2B5EF4-FFF2-40B4-BE49-F238E27FC236}">
                <a16:creationId xmlns:a16="http://schemas.microsoft.com/office/drawing/2014/main" id="{8BDBA7CA-C490-429B-8F71-4E9D1775EEE5}"/>
              </a:ext>
            </a:extLst>
          </p:cNvPr>
          <p:cNvCxnSpPr>
            <a:cxnSpLocks noChangeShapeType="1"/>
            <a:stCxn id="61456" idx="3"/>
            <a:endCxn id="61452" idx="7"/>
          </p:cNvCxnSpPr>
          <p:nvPr/>
        </p:nvCxnSpPr>
        <p:spPr bwMode="auto">
          <a:xfrm flipH="1">
            <a:off x="6234113" y="1595438"/>
            <a:ext cx="1171575" cy="1101725"/>
          </a:xfrm>
          <a:prstGeom prst="straightConnector1">
            <a:avLst/>
          </a:prstGeom>
          <a:noFill/>
          <a:ln w="19050">
            <a:solidFill>
              <a:schemeClr val="tx2"/>
            </a:solidFill>
            <a:prstDash val="sysDot"/>
            <a:round/>
            <a:headEnd type="triangle" w="med" len="med"/>
            <a:tailEnd/>
          </a:ln>
          <a:extLst>
            <a:ext uri="{909E8E84-426E-40DD-AFC4-6F175D3DCCD1}">
              <a14:hiddenFill xmlns:a14="http://schemas.microsoft.com/office/drawing/2010/main">
                <a:noFill/>
              </a14:hiddenFill>
            </a:ext>
          </a:extLst>
        </p:spPr>
      </p:cxnSp>
      <p:cxnSp>
        <p:nvCxnSpPr>
          <p:cNvPr id="61454" name="AutoShape 1037">
            <a:extLst>
              <a:ext uri="{FF2B5EF4-FFF2-40B4-BE49-F238E27FC236}">
                <a16:creationId xmlns:a16="http://schemas.microsoft.com/office/drawing/2014/main" id="{93B4DD6B-5FBA-4EDD-AAD8-61B13828348B}"/>
              </a:ext>
            </a:extLst>
          </p:cNvPr>
          <p:cNvCxnSpPr>
            <a:cxnSpLocks noChangeShapeType="1"/>
            <a:stCxn id="61452" idx="2"/>
            <a:endCxn id="61446" idx="6"/>
          </p:cNvCxnSpPr>
          <p:nvPr/>
        </p:nvCxnSpPr>
        <p:spPr bwMode="auto">
          <a:xfrm flipH="1">
            <a:off x="3840163" y="2794000"/>
            <a:ext cx="2171700" cy="0"/>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61455" name="AutoShape 1038">
            <a:extLst>
              <a:ext uri="{FF2B5EF4-FFF2-40B4-BE49-F238E27FC236}">
                <a16:creationId xmlns:a16="http://schemas.microsoft.com/office/drawing/2014/main" id="{BEB995BF-9BEA-4B10-BF15-D7656D176764}"/>
              </a:ext>
            </a:extLst>
          </p:cNvPr>
          <p:cNvCxnSpPr>
            <a:cxnSpLocks noChangeShapeType="1"/>
            <a:stCxn id="61462" idx="0"/>
            <a:endCxn id="61456" idx="4"/>
          </p:cNvCxnSpPr>
          <p:nvPr/>
        </p:nvCxnSpPr>
        <p:spPr bwMode="auto">
          <a:xfrm flipV="1">
            <a:off x="7494588" y="1631950"/>
            <a:ext cx="0" cy="2246313"/>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61456" name="Oval 1039">
            <a:extLst>
              <a:ext uri="{FF2B5EF4-FFF2-40B4-BE49-F238E27FC236}">
                <a16:creationId xmlns:a16="http://schemas.microsoft.com/office/drawing/2014/main" id="{AFEDEB24-404F-4DB5-8EF9-82CCE3B83621}"/>
              </a:ext>
            </a:extLst>
          </p:cNvPr>
          <p:cNvSpPr>
            <a:spLocks noChangeAspect="1" noChangeArrowheads="1"/>
          </p:cNvSpPr>
          <p:nvPr/>
        </p:nvSpPr>
        <p:spPr bwMode="auto">
          <a:xfrm>
            <a:off x="736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8</a:t>
            </a:r>
          </a:p>
        </p:txBody>
      </p:sp>
      <p:cxnSp>
        <p:nvCxnSpPr>
          <p:cNvPr id="61457" name="AutoShape 1040">
            <a:extLst>
              <a:ext uri="{FF2B5EF4-FFF2-40B4-BE49-F238E27FC236}">
                <a16:creationId xmlns:a16="http://schemas.microsoft.com/office/drawing/2014/main" id="{D28EAAC7-B8BB-43CF-B997-B2D7B83593C5}"/>
              </a:ext>
            </a:extLst>
          </p:cNvPr>
          <p:cNvCxnSpPr>
            <a:cxnSpLocks noChangeShapeType="1"/>
            <a:stCxn id="61451" idx="6"/>
            <a:endCxn id="61456" idx="2"/>
          </p:cNvCxnSpPr>
          <p:nvPr/>
        </p:nvCxnSpPr>
        <p:spPr bwMode="auto">
          <a:xfrm>
            <a:off x="4906963" y="14986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1458" name="AutoShape 1041">
            <a:extLst>
              <a:ext uri="{FF2B5EF4-FFF2-40B4-BE49-F238E27FC236}">
                <a16:creationId xmlns:a16="http://schemas.microsoft.com/office/drawing/2014/main" id="{214938DB-790D-4521-88A4-4EDA8FDF05DE}"/>
              </a:ext>
            </a:extLst>
          </p:cNvPr>
          <p:cNvCxnSpPr>
            <a:cxnSpLocks noChangeShapeType="1"/>
            <a:stCxn id="61451" idx="5"/>
            <a:endCxn id="61452" idx="1"/>
          </p:cNvCxnSpPr>
          <p:nvPr/>
        </p:nvCxnSpPr>
        <p:spPr bwMode="auto">
          <a:xfrm>
            <a:off x="4862513" y="1595438"/>
            <a:ext cx="1193800" cy="1101725"/>
          </a:xfrm>
          <a:prstGeom prst="straightConnector1">
            <a:avLst/>
          </a:prstGeom>
          <a:noFill/>
          <a:ln w="19050">
            <a:solidFill>
              <a:schemeClr val="tx2"/>
            </a:solidFill>
            <a:prstDash val="sysDot"/>
            <a:round/>
            <a:headEnd type="triangle" w="med" len="med"/>
            <a:tailEnd/>
          </a:ln>
          <a:extLst>
            <a:ext uri="{909E8E84-426E-40DD-AFC4-6F175D3DCCD1}">
              <a14:hiddenFill xmlns:a14="http://schemas.microsoft.com/office/drawing/2010/main">
                <a:noFill/>
              </a14:hiddenFill>
            </a:ext>
          </a:extLst>
        </p:spPr>
      </p:cxnSp>
      <p:sp>
        <p:nvSpPr>
          <p:cNvPr id="61459" name="Oval 1042">
            <a:extLst>
              <a:ext uri="{FF2B5EF4-FFF2-40B4-BE49-F238E27FC236}">
                <a16:creationId xmlns:a16="http://schemas.microsoft.com/office/drawing/2014/main" id="{70179911-D861-4D65-A13E-0AC2CA9FBBBC}"/>
              </a:ext>
            </a:extLst>
          </p:cNvPr>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61460" name="AutoShape 1043">
            <a:extLst>
              <a:ext uri="{FF2B5EF4-FFF2-40B4-BE49-F238E27FC236}">
                <a16:creationId xmlns:a16="http://schemas.microsoft.com/office/drawing/2014/main" id="{3FAAF8B0-5E9F-408E-B0C3-B7C7A7CB45D0}"/>
              </a:ext>
            </a:extLst>
          </p:cNvPr>
          <p:cNvCxnSpPr>
            <a:cxnSpLocks noChangeShapeType="1"/>
            <a:stCxn id="61459" idx="6"/>
            <a:endCxn id="61461" idx="2"/>
          </p:cNvCxnSpPr>
          <p:nvPr/>
        </p:nvCxnSpPr>
        <p:spPr bwMode="auto">
          <a:xfrm>
            <a:off x="2547938" y="40132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61461" name="Oval 1044">
            <a:extLst>
              <a:ext uri="{FF2B5EF4-FFF2-40B4-BE49-F238E27FC236}">
                <a16:creationId xmlns:a16="http://schemas.microsoft.com/office/drawing/2014/main" id="{5AF55E8A-9353-4228-A2AD-19628B23CA48}"/>
              </a:ext>
            </a:extLst>
          </p:cNvPr>
          <p:cNvSpPr>
            <a:spLocks noChangeAspect="1" noChangeArrowheads="1"/>
          </p:cNvSpPr>
          <p:nvPr/>
        </p:nvSpPr>
        <p:spPr bwMode="auto">
          <a:xfrm>
            <a:off x="4648200"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6</a:t>
            </a:r>
          </a:p>
        </p:txBody>
      </p:sp>
      <p:sp>
        <p:nvSpPr>
          <p:cNvPr id="61462" name="Oval 1045">
            <a:extLst>
              <a:ext uri="{FF2B5EF4-FFF2-40B4-BE49-F238E27FC236}">
                <a16:creationId xmlns:a16="http://schemas.microsoft.com/office/drawing/2014/main" id="{977DA5ED-DF3F-47DA-9DE9-3A87FF4AB368}"/>
              </a:ext>
            </a:extLst>
          </p:cNvPr>
          <p:cNvSpPr>
            <a:spLocks noChangeAspect="1" noChangeArrowheads="1"/>
          </p:cNvSpPr>
          <p:nvPr/>
        </p:nvSpPr>
        <p:spPr bwMode="auto">
          <a:xfrm>
            <a:off x="7369175" y="3886200"/>
            <a:ext cx="250825" cy="252413"/>
          </a:xfrm>
          <a:prstGeom prst="ellipse">
            <a:avLst/>
          </a:prstGeom>
          <a:solidFill>
            <a:schemeClr val="accent1"/>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9</a:t>
            </a:r>
          </a:p>
        </p:txBody>
      </p:sp>
      <p:cxnSp>
        <p:nvCxnSpPr>
          <p:cNvPr id="61463" name="AutoShape 1046">
            <a:extLst>
              <a:ext uri="{FF2B5EF4-FFF2-40B4-BE49-F238E27FC236}">
                <a16:creationId xmlns:a16="http://schemas.microsoft.com/office/drawing/2014/main" id="{4A86CA5F-A341-4FD7-A28F-D0136DD62396}"/>
              </a:ext>
            </a:extLst>
          </p:cNvPr>
          <p:cNvCxnSpPr>
            <a:cxnSpLocks noChangeShapeType="1"/>
            <a:stCxn id="61461" idx="6"/>
            <a:endCxn id="61462" idx="2"/>
          </p:cNvCxnSpPr>
          <p:nvPr/>
        </p:nvCxnSpPr>
        <p:spPr bwMode="auto">
          <a:xfrm>
            <a:off x="4906963" y="40132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1464" name="AutoShape 1047">
            <a:extLst>
              <a:ext uri="{FF2B5EF4-FFF2-40B4-BE49-F238E27FC236}">
                <a16:creationId xmlns:a16="http://schemas.microsoft.com/office/drawing/2014/main" id="{D326A98B-5B5A-4E5B-A8C2-85047AA8F477}"/>
              </a:ext>
            </a:extLst>
          </p:cNvPr>
          <p:cNvCxnSpPr>
            <a:cxnSpLocks noChangeShapeType="1"/>
            <a:stCxn id="61444" idx="5"/>
            <a:endCxn id="61459"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1465" name="AutoShape 1048">
            <a:extLst>
              <a:ext uri="{FF2B5EF4-FFF2-40B4-BE49-F238E27FC236}">
                <a16:creationId xmlns:a16="http://schemas.microsoft.com/office/drawing/2014/main" id="{70F9D45A-2E9D-477A-B540-527F71056603}"/>
              </a:ext>
            </a:extLst>
          </p:cNvPr>
          <p:cNvCxnSpPr>
            <a:cxnSpLocks noChangeShapeType="1"/>
            <a:stCxn id="61459" idx="7"/>
            <a:endCxn id="61446"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61466" name="AutoShape 1049">
            <a:extLst>
              <a:ext uri="{FF2B5EF4-FFF2-40B4-BE49-F238E27FC236}">
                <a16:creationId xmlns:a16="http://schemas.microsoft.com/office/drawing/2014/main" id="{76956447-CA84-4E17-9DB8-72890AABAA7C}"/>
              </a:ext>
            </a:extLst>
          </p:cNvPr>
          <p:cNvCxnSpPr>
            <a:cxnSpLocks noChangeShapeType="1"/>
            <a:stCxn id="61446" idx="5"/>
            <a:endCxn id="61461" idx="1"/>
          </p:cNvCxnSpPr>
          <p:nvPr/>
        </p:nvCxnSpPr>
        <p:spPr bwMode="auto">
          <a:xfrm>
            <a:off x="3795713" y="2890838"/>
            <a:ext cx="889000" cy="1023937"/>
          </a:xfrm>
          <a:prstGeom prst="straightConnector1">
            <a:avLst/>
          </a:prstGeom>
          <a:noFill/>
          <a:ln w="19050">
            <a:solidFill>
              <a:srgbClr val="006600"/>
            </a:solidFill>
            <a:prstDash val="sysDot"/>
            <a:round/>
            <a:headEnd/>
            <a:tailEnd type="triangle" w="med" len="med"/>
          </a:ln>
          <a:extLst>
            <a:ext uri="{909E8E84-426E-40DD-AFC4-6F175D3DCCD1}">
              <a14:hiddenFill xmlns:a14="http://schemas.microsoft.com/office/drawing/2010/main">
                <a:noFill/>
              </a14:hiddenFill>
            </a:ext>
          </a:extLst>
        </p:spPr>
      </p:cxnSp>
      <p:cxnSp>
        <p:nvCxnSpPr>
          <p:cNvPr id="61467" name="AutoShape 1050">
            <a:extLst>
              <a:ext uri="{FF2B5EF4-FFF2-40B4-BE49-F238E27FC236}">
                <a16:creationId xmlns:a16="http://schemas.microsoft.com/office/drawing/2014/main" id="{09ACD81D-82D5-435F-B7DF-39F6AC4F0071}"/>
              </a:ext>
            </a:extLst>
          </p:cNvPr>
          <p:cNvCxnSpPr>
            <a:cxnSpLocks noChangeShapeType="1"/>
            <a:stCxn id="61462" idx="1"/>
            <a:endCxn id="61452" idx="5"/>
          </p:cNvCxnSpPr>
          <p:nvPr/>
        </p:nvCxnSpPr>
        <p:spPr bwMode="auto">
          <a:xfrm flipH="1" flipV="1">
            <a:off x="6234113" y="2890838"/>
            <a:ext cx="1171575" cy="1023937"/>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61468" name="AutoShape 1051">
            <a:extLst>
              <a:ext uri="{FF2B5EF4-FFF2-40B4-BE49-F238E27FC236}">
                <a16:creationId xmlns:a16="http://schemas.microsoft.com/office/drawing/2014/main" id="{CCC9BFE9-FBBC-4575-A4F7-B9DFE3556A96}"/>
              </a:ext>
            </a:extLst>
          </p:cNvPr>
          <p:cNvCxnSpPr>
            <a:cxnSpLocks noChangeShapeType="1"/>
            <a:stCxn id="61461" idx="7"/>
            <a:endCxn id="61452"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1469" name="AutoShape 1052">
            <a:extLst>
              <a:ext uri="{FF2B5EF4-FFF2-40B4-BE49-F238E27FC236}">
                <a16:creationId xmlns:a16="http://schemas.microsoft.com/office/drawing/2014/main" id="{354D182D-9852-489E-82B0-E608CA4DEB8B}"/>
              </a:ext>
            </a:extLst>
          </p:cNvPr>
          <p:cNvCxnSpPr>
            <a:cxnSpLocks noChangeShapeType="1"/>
            <a:stCxn id="61451" idx="3"/>
            <a:endCxn id="61446"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61470" name="Text Box 1053">
            <a:extLst>
              <a:ext uri="{FF2B5EF4-FFF2-40B4-BE49-F238E27FC236}">
                <a16:creationId xmlns:a16="http://schemas.microsoft.com/office/drawing/2014/main" id="{66F97097-6EE9-4949-B0B7-A1495F0DED07}"/>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61471" name="Text Box 1054">
            <a:extLst>
              <a:ext uri="{FF2B5EF4-FFF2-40B4-BE49-F238E27FC236}">
                <a16:creationId xmlns:a16="http://schemas.microsoft.com/office/drawing/2014/main" id="{586016A3-C32E-43A5-9C85-5E2208C1E6BC}"/>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61472" name="Text Box 1055">
            <a:extLst>
              <a:ext uri="{FF2B5EF4-FFF2-40B4-BE49-F238E27FC236}">
                <a16:creationId xmlns:a16="http://schemas.microsoft.com/office/drawing/2014/main" id="{C90F73BC-DF54-4DE9-9F39-E3A7A6600562}"/>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61473" name="Text Box 1056">
            <a:extLst>
              <a:ext uri="{FF2B5EF4-FFF2-40B4-BE49-F238E27FC236}">
                <a16:creationId xmlns:a16="http://schemas.microsoft.com/office/drawing/2014/main" id="{3BBF08E2-3BC3-4654-A569-754219BB1256}"/>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61474" name="Text Box 1057">
            <a:extLst>
              <a:ext uri="{FF2B5EF4-FFF2-40B4-BE49-F238E27FC236}">
                <a16:creationId xmlns:a16="http://schemas.microsoft.com/office/drawing/2014/main" id="{87F391F6-E7A1-4BEB-B287-3163E30AE930}"/>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9  </a:t>
            </a:r>
          </a:p>
        </p:txBody>
      </p:sp>
      <p:sp>
        <p:nvSpPr>
          <p:cNvPr id="61475" name="Text Box 1058">
            <a:extLst>
              <a:ext uri="{FF2B5EF4-FFF2-40B4-BE49-F238E27FC236}">
                <a16:creationId xmlns:a16="http://schemas.microsoft.com/office/drawing/2014/main" id="{AECBD527-B87B-494D-B1A0-086E3DEE8670}"/>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sp>
        <p:nvSpPr>
          <p:cNvPr id="61476" name="Text Box 1059">
            <a:extLst>
              <a:ext uri="{FF2B5EF4-FFF2-40B4-BE49-F238E27FC236}">
                <a16:creationId xmlns:a16="http://schemas.microsoft.com/office/drawing/2014/main" id="{7A7EC5B6-9807-415C-B31B-B1AF7EC5C676}"/>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61477" name="Text Box 1060">
            <a:extLst>
              <a:ext uri="{FF2B5EF4-FFF2-40B4-BE49-F238E27FC236}">
                <a16:creationId xmlns:a16="http://schemas.microsoft.com/office/drawing/2014/main" id="{9080C39E-1625-478D-A13B-392AABEFBE9D}"/>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61478" name="Text Box 1061">
            <a:extLst>
              <a:ext uri="{FF2B5EF4-FFF2-40B4-BE49-F238E27FC236}">
                <a16:creationId xmlns:a16="http://schemas.microsoft.com/office/drawing/2014/main" id="{738E208A-5DFA-4896-B1EC-EE72CB5094B2}"/>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61479" name="Text Box 1062">
            <a:extLst>
              <a:ext uri="{FF2B5EF4-FFF2-40B4-BE49-F238E27FC236}">
                <a16:creationId xmlns:a16="http://schemas.microsoft.com/office/drawing/2014/main" id="{21FB7E08-583F-4C74-9239-FD39397CDE2A}"/>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61480" name="Text Box 1063">
            <a:extLst>
              <a:ext uri="{FF2B5EF4-FFF2-40B4-BE49-F238E27FC236}">
                <a16:creationId xmlns:a16="http://schemas.microsoft.com/office/drawing/2014/main" id="{30717EE1-9787-4E79-BC25-FAC49C4F234F}"/>
              </a:ext>
            </a:extLst>
          </p:cNvPr>
          <p:cNvSpPr txBox="1">
            <a:spLocks noChangeArrowheads="1"/>
          </p:cNvSpPr>
          <p:nvPr/>
        </p:nvSpPr>
        <p:spPr bwMode="auto">
          <a:xfrm>
            <a:off x="4613275"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61481" name="Text Box 1064">
            <a:extLst>
              <a:ext uri="{FF2B5EF4-FFF2-40B4-BE49-F238E27FC236}">
                <a16:creationId xmlns:a16="http://schemas.microsoft.com/office/drawing/2014/main" id="{4785143C-CDB2-4CCA-BC50-80E9D9DE3AD2}"/>
              </a:ext>
            </a:extLst>
          </p:cNvPr>
          <p:cNvSpPr txBox="1">
            <a:spLocks noChangeArrowheads="1"/>
          </p:cNvSpPr>
          <p:nvPr/>
        </p:nvSpPr>
        <p:spPr bwMode="auto">
          <a:xfrm>
            <a:off x="7315200"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61482" name="Text Box 1065">
            <a:extLst>
              <a:ext uri="{FF2B5EF4-FFF2-40B4-BE49-F238E27FC236}">
                <a16:creationId xmlns:a16="http://schemas.microsoft.com/office/drawing/2014/main" id="{E30C5DE9-8F4D-4238-8273-219CFF8254D4}"/>
              </a:ext>
            </a:extLst>
          </p:cNvPr>
          <p:cNvSpPr txBox="1">
            <a:spLocks noChangeArrowheads="1"/>
          </p:cNvSpPr>
          <p:nvPr/>
        </p:nvSpPr>
        <p:spPr bwMode="auto">
          <a:xfrm>
            <a:off x="59848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61483" name="Text Box 1066">
            <a:extLst>
              <a:ext uri="{FF2B5EF4-FFF2-40B4-BE49-F238E27FC236}">
                <a16:creationId xmlns:a16="http://schemas.microsoft.com/office/drawing/2014/main" id="{78B074A4-4CFB-47AB-B9F7-1FC5FF74D5A7}"/>
              </a:ext>
            </a:extLst>
          </p:cNvPr>
          <p:cNvSpPr txBox="1">
            <a:spLocks noChangeArrowheads="1"/>
          </p:cNvSpPr>
          <p:nvPr/>
        </p:nvSpPr>
        <p:spPr bwMode="auto">
          <a:xfrm>
            <a:off x="7315200" y="4191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2">
            <a:extLst>
              <a:ext uri="{FF2B5EF4-FFF2-40B4-BE49-F238E27FC236}">
                <a16:creationId xmlns:a16="http://schemas.microsoft.com/office/drawing/2014/main" id="{29F9DD00-E8C8-442B-8D9A-21F052F146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634330F5-03BE-4994-B5F0-81B537C69DA9}" type="slidenum">
              <a:rPr lang="en-US" altLang="en-US" b="0"/>
              <a:pPr/>
              <a:t>57</a:t>
            </a:fld>
            <a:endParaRPr lang="en-US" altLang="en-US" sz="1400" b="0"/>
          </a:p>
        </p:txBody>
      </p:sp>
      <p:sp>
        <p:nvSpPr>
          <p:cNvPr id="62467" name="Rectangle 2">
            <a:extLst>
              <a:ext uri="{FF2B5EF4-FFF2-40B4-BE49-F238E27FC236}">
                <a16:creationId xmlns:a16="http://schemas.microsoft.com/office/drawing/2014/main" id="{A86A2D84-CC21-4052-9DB1-734574E3AE10}"/>
              </a:ext>
            </a:extLst>
          </p:cNvPr>
          <p:cNvSpPr>
            <a:spLocks noGrp="1" noChangeArrowheads="1"/>
          </p:cNvSpPr>
          <p:nvPr>
            <p:ph type="title"/>
          </p:nvPr>
        </p:nvSpPr>
        <p:spPr/>
        <p:txBody>
          <a:bodyPr/>
          <a:lstStyle/>
          <a:p>
            <a:r>
              <a:rPr lang="en-US" altLang="en-US"/>
              <a:t>Breadth First Search</a:t>
            </a:r>
          </a:p>
        </p:txBody>
      </p:sp>
      <p:sp>
        <p:nvSpPr>
          <p:cNvPr id="62468" name="Oval 3">
            <a:extLst>
              <a:ext uri="{FF2B5EF4-FFF2-40B4-BE49-F238E27FC236}">
                <a16:creationId xmlns:a16="http://schemas.microsoft.com/office/drawing/2014/main" id="{D7FD2CE3-48D8-43BC-AF48-5EE85B2222CE}"/>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62469" name="Oval 4">
            <a:extLst>
              <a:ext uri="{FF2B5EF4-FFF2-40B4-BE49-F238E27FC236}">
                <a16:creationId xmlns:a16="http://schemas.microsoft.com/office/drawing/2014/main" id="{013C837F-BCBB-4AA6-BBBC-2BC581B2378B}"/>
              </a:ext>
            </a:extLst>
          </p:cNvPr>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62470" name="Oval 5">
            <a:extLst>
              <a:ext uri="{FF2B5EF4-FFF2-40B4-BE49-F238E27FC236}">
                <a16:creationId xmlns:a16="http://schemas.microsoft.com/office/drawing/2014/main" id="{C0D211FE-9539-4F96-AA72-852508D0835E}"/>
              </a:ext>
            </a:extLst>
          </p:cNvPr>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62471" name="AutoShape 6">
            <a:extLst>
              <a:ext uri="{FF2B5EF4-FFF2-40B4-BE49-F238E27FC236}">
                <a16:creationId xmlns:a16="http://schemas.microsoft.com/office/drawing/2014/main" id="{ECB3A063-5CA6-4D2C-A1FD-7892707EF6BE}"/>
              </a:ext>
            </a:extLst>
          </p:cNvPr>
          <p:cNvCxnSpPr>
            <a:cxnSpLocks noChangeShapeType="1"/>
            <a:stCxn id="62468" idx="7"/>
            <a:endCxn id="62469"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2472" name="AutoShape 7">
            <a:extLst>
              <a:ext uri="{FF2B5EF4-FFF2-40B4-BE49-F238E27FC236}">
                <a16:creationId xmlns:a16="http://schemas.microsoft.com/office/drawing/2014/main" id="{4ECD7889-8A09-4D5B-9E79-F9AD94F0FC8D}"/>
              </a:ext>
            </a:extLst>
          </p:cNvPr>
          <p:cNvCxnSpPr>
            <a:cxnSpLocks noChangeShapeType="1"/>
            <a:stCxn id="62468" idx="6"/>
            <a:endCxn id="62470"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2473" name="AutoShape 8">
            <a:extLst>
              <a:ext uri="{FF2B5EF4-FFF2-40B4-BE49-F238E27FC236}">
                <a16:creationId xmlns:a16="http://schemas.microsoft.com/office/drawing/2014/main" id="{06DC4502-4A5A-4D38-8010-AEF9D0A1508B}"/>
              </a:ext>
            </a:extLst>
          </p:cNvPr>
          <p:cNvCxnSpPr>
            <a:cxnSpLocks noChangeShapeType="1"/>
            <a:stCxn id="62469" idx="6"/>
            <a:endCxn id="62475"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2474" name="AutoShape 9">
            <a:extLst>
              <a:ext uri="{FF2B5EF4-FFF2-40B4-BE49-F238E27FC236}">
                <a16:creationId xmlns:a16="http://schemas.microsoft.com/office/drawing/2014/main" id="{8616E6E1-3A79-4824-BE25-77A3C8A071D7}"/>
              </a:ext>
            </a:extLst>
          </p:cNvPr>
          <p:cNvCxnSpPr>
            <a:cxnSpLocks noChangeShapeType="1"/>
            <a:stCxn id="62469" idx="5"/>
            <a:endCxn id="62470"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62475" name="Oval 10">
            <a:extLst>
              <a:ext uri="{FF2B5EF4-FFF2-40B4-BE49-F238E27FC236}">
                <a16:creationId xmlns:a16="http://schemas.microsoft.com/office/drawing/2014/main" id="{4F69984A-9A43-4F02-9975-0CEB434F4AD4}"/>
              </a:ext>
            </a:extLst>
          </p:cNvPr>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62476" name="Oval 11">
            <a:extLst>
              <a:ext uri="{FF2B5EF4-FFF2-40B4-BE49-F238E27FC236}">
                <a16:creationId xmlns:a16="http://schemas.microsoft.com/office/drawing/2014/main" id="{048A0BF6-F98A-48A9-B36A-7986B2B7A40D}"/>
              </a:ext>
            </a:extLst>
          </p:cNvPr>
          <p:cNvSpPr>
            <a:spLocks noChangeAspect="1" noChangeArrowheads="1"/>
          </p:cNvSpPr>
          <p:nvPr/>
        </p:nvSpPr>
        <p:spPr bwMode="auto">
          <a:xfrm>
            <a:off x="60198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7</a:t>
            </a:r>
          </a:p>
        </p:txBody>
      </p:sp>
      <p:cxnSp>
        <p:nvCxnSpPr>
          <p:cNvPr id="62477" name="AutoShape 12">
            <a:extLst>
              <a:ext uri="{FF2B5EF4-FFF2-40B4-BE49-F238E27FC236}">
                <a16:creationId xmlns:a16="http://schemas.microsoft.com/office/drawing/2014/main" id="{D82592AB-C582-45AD-ADCA-54B6690274FE}"/>
              </a:ext>
            </a:extLst>
          </p:cNvPr>
          <p:cNvCxnSpPr>
            <a:cxnSpLocks noChangeShapeType="1"/>
            <a:stCxn id="62480" idx="3"/>
            <a:endCxn id="62476" idx="7"/>
          </p:cNvCxnSpPr>
          <p:nvPr/>
        </p:nvCxnSpPr>
        <p:spPr bwMode="auto">
          <a:xfrm flipH="1">
            <a:off x="6234113" y="1595438"/>
            <a:ext cx="1171575" cy="1101725"/>
          </a:xfrm>
          <a:prstGeom prst="straightConnector1">
            <a:avLst/>
          </a:prstGeom>
          <a:noFill/>
          <a:ln w="19050">
            <a:solidFill>
              <a:schemeClr val="tx2"/>
            </a:solidFill>
            <a:prstDash val="sysDot"/>
            <a:round/>
            <a:headEnd type="triangle" w="med" len="med"/>
            <a:tailEnd/>
          </a:ln>
          <a:extLst>
            <a:ext uri="{909E8E84-426E-40DD-AFC4-6F175D3DCCD1}">
              <a14:hiddenFill xmlns:a14="http://schemas.microsoft.com/office/drawing/2010/main">
                <a:noFill/>
              </a14:hiddenFill>
            </a:ext>
          </a:extLst>
        </p:spPr>
      </p:cxnSp>
      <p:cxnSp>
        <p:nvCxnSpPr>
          <p:cNvPr id="62478" name="AutoShape 13">
            <a:extLst>
              <a:ext uri="{FF2B5EF4-FFF2-40B4-BE49-F238E27FC236}">
                <a16:creationId xmlns:a16="http://schemas.microsoft.com/office/drawing/2014/main" id="{FEA97376-284A-428C-B641-EB9D3075BA8E}"/>
              </a:ext>
            </a:extLst>
          </p:cNvPr>
          <p:cNvCxnSpPr>
            <a:cxnSpLocks noChangeShapeType="1"/>
            <a:stCxn id="62476" idx="2"/>
            <a:endCxn id="62470" idx="6"/>
          </p:cNvCxnSpPr>
          <p:nvPr/>
        </p:nvCxnSpPr>
        <p:spPr bwMode="auto">
          <a:xfrm flipH="1">
            <a:off x="3840163" y="2794000"/>
            <a:ext cx="2171700" cy="0"/>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62479" name="AutoShape 14">
            <a:extLst>
              <a:ext uri="{FF2B5EF4-FFF2-40B4-BE49-F238E27FC236}">
                <a16:creationId xmlns:a16="http://schemas.microsoft.com/office/drawing/2014/main" id="{A61CC14F-F8EA-44D8-843E-F584DC1E2FA1}"/>
              </a:ext>
            </a:extLst>
          </p:cNvPr>
          <p:cNvCxnSpPr>
            <a:cxnSpLocks noChangeShapeType="1"/>
            <a:stCxn id="62486" idx="0"/>
            <a:endCxn id="62480" idx="4"/>
          </p:cNvCxnSpPr>
          <p:nvPr/>
        </p:nvCxnSpPr>
        <p:spPr bwMode="auto">
          <a:xfrm flipV="1">
            <a:off x="7494588" y="1631950"/>
            <a:ext cx="0" cy="2246313"/>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62480" name="Oval 15">
            <a:extLst>
              <a:ext uri="{FF2B5EF4-FFF2-40B4-BE49-F238E27FC236}">
                <a16:creationId xmlns:a16="http://schemas.microsoft.com/office/drawing/2014/main" id="{C8F2B75E-7989-4188-897A-65B0A0ECC53F}"/>
              </a:ext>
            </a:extLst>
          </p:cNvPr>
          <p:cNvSpPr>
            <a:spLocks noChangeAspect="1" noChangeArrowheads="1"/>
          </p:cNvSpPr>
          <p:nvPr/>
        </p:nvSpPr>
        <p:spPr bwMode="auto">
          <a:xfrm>
            <a:off x="736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8</a:t>
            </a:r>
          </a:p>
        </p:txBody>
      </p:sp>
      <p:cxnSp>
        <p:nvCxnSpPr>
          <p:cNvPr id="62481" name="AutoShape 16">
            <a:extLst>
              <a:ext uri="{FF2B5EF4-FFF2-40B4-BE49-F238E27FC236}">
                <a16:creationId xmlns:a16="http://schemas.microsoft.com/office/drawing/2014/main" id="{08C65D5A-3C36-4D5C-A33E-1621B2103AFD}"/>
              </a:ext>
            </a:extLst>
          </p:cNvPr>
          <p:cNvCxnSpPr>
            <a:cxnSpLocks noChangeShapeType="1"/>
            <a:stCxn id="62475" idx="6"/>
            <a:endCxn id="62480" idx="2"/>
          </p:cNvCxnSpPr>
          <p:nvPr/>
        </p:nvCxnSpPr>
        <p:spPr bwMode="auto">
          <a:xfrm>
            <a:off x="4906963" y="14986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2482" name="AutoShape 17">
            <a:extLst>
              <a:ext uri="{FF2B5EF4-FFF2-40B4-BE49-F238E27FC236}">
                <a16:creationId xmlns:a16="http://schemas.microsoft.com/office/drawing/2014/main" id="{51BD68E0-CB4D-43F0-A43C-71F94643D83B}"/>
              </a:ext>
            </a:extLst>
          </p:cNvPr>
          <p:cNvCxnSpPr>
            <a:cxnSpLocks noChangeShapeType="1"/>
            <a:stCxn id="62475" idx="5"/>
            <a:endCxn id="62476" idx="1"/>
          </p:cNvCxnSpPr>
          <p:nvPr/>
        </p:nvCxnSpPr>
        <p:spPr bwMode="auto">
          <a:xfrm>
            <a:off x="4862513" y="1595438"/>
            <a:ext cx="1193800" cy="1101725"/>
          </a:xfrm>
          <a:prstGeom prst="straightConnector1">
            <a:avLst/>
          </a:prstGeom>
          <a:noFill/>
          <a:ln w="19050">
            <a:solidFill>
              <a:schemeClr val="tx2"/>
            </a:solidFill>
            <a:prstDash val="sysDot"/>
            <a:round/>
            <a:headEnd type="triangle" w="med" len="med"/>
            <a:tailEnd/>
          </a:ln>
          <a:extLst>
            <a:ext uri="{909E8E84-426E-40DD-AFC4-6F175D3DCCD1}">
              <a14:hiddenFill xmlns:a14="http://schemas.microsoft.com/office/drawing/2010/main">
                <a:noFill/>
              </a14:hiddenFill>
            </a:ext>
          </a:extLst>
        </p:spPr>
      </p:cxnSp>
      <p:sp>
        <p:nvSpPr>
          <p:cNvPr id="62483" name="Oval 18">
            <a:extLst>
              <a:ext uri="{FF2B5EF4-FFF2-40B4-BE49-F238E27FC236}">
                <a16:creationId xmlns:a16="http://schemas.microsoft.com/office/drawing/2014/main" id="{3CEA6491-B123-4D97-844A-18EDA941D7DF}"/>
              </a:ext>
            </a:extLst>
          </p:cNvPr>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62484" name="AutoShape 19">
            <a:extLst>
              <a:ext uri="{FF2B5EF4-FFF2-40B4-BE49-F238E27FC236}">
                <a16:creationId xmlns:a16="http://schemas.microsoft.com/office/drawing/2014/main" id="{9847AD26-7318-41B1-972F-782432C21AF6}"/>
              </a:ext>
            </a:extLst>
          </p:cNvPr>
          <p:cNvCxnSpPr>
            <a:cxnSpLocks noChangeShapeType="1"/>
            <a:stCxn id="62483" idx="6"/>
            <a:endCxn id="62485" idx="2"/>
          </p:cNvCxnSpPr>
          <p:nvPr/>
        </p:nvCxnSpPr>
        <p:spPr bwMode="auto">
          <a:xfrm>
            <a:off x="2547938" y="40132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62485" name="Oval 20">
            <a:extLst>
              <a:ext uri="{FF2B5EF4-FFF2-40B4-BE49-F238E27FC236}">
                <a16:creationId xmlns:a16="http://schemas.microsoft.com/office/drawing/2014/main" id="{EE786D5F-DC0D-48E9-946E-7A7710567B66}"/>
              </a:ext>
            </a:extLst>
          </p:cNvPr>
          <p:cNvSpPr>
            <a:spLocks noChangeAspect="1" noChangeArrowheads="1"/>
          </p:cNvSpPr>
          <p:nvPr/>
        </p:nvSpPr>
        <p:spPr bwMode="auto">
          <a:xfrm>
            <a:off x="4648200"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6</a:t>
            </a:r>
          </a:p>
        </p:txBody>
      </p:sp>
      <p:sp>
        <p:nvSpPr>
          <p:cNvPr id="62486" name="Oval 21">
            <a:extLst>
              <a:ext uri="{FF2B5EF4-FFF2-40B4-BE49-F238E27FC236}">
                <a16:creationId xmlns:a16="http://schemas.microsoft.com/office/drawing/2014/main" id="{F617178D-D313-4DAB-8A84-9CBD5F696CED}"/>
              </a:ext>
            </a:extLst>
          </p:cNvPr>
          <p:cNvSpPr>
            <a:spLocks noChangeAspect="1" noChangeArrowheads="1"/>
          </p:cNvSpPr>
          <p:nvPr/>
        </p:nvSpPr>
        <p:spPr bwMode="auto">
          <a:xfrm>
            <a:off x="7369175"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9</a:t>
            </a:r>
          </a:p>
        </p:txBody>
      </p:sp>
      <p:cxnSp>
        <p:nvCxnSpPr>
          <p:cNvPr id="62487" name="AutoShape 22">
            <a:extLst>
              <a:ext uri="{FF2B5EF4-FFF2-40B4-BE49-F238E27FC236}">
                <a16:creationId xmlns:a16="http://schemas.microsoft.com/office/drawing/2014/main" id="{B9724412-E856-4691-A0D8-BBCC06E474E2}"/>
              </a:ext>
            </a:extLst>
          </p:cNvPr>
          <p:cNvCxnSpPr>
            <a:cxnSpLocks noChangeShapeType="1"/>
            <a:stCxn id="62485" idx="6"/>
            <a:endCxn id="62486" idx="2"/>
          </p:cNvCxnSpPr>
          <p:nvPr/>
        </p:nvCxnSpPr>
        <p:spPr bwMode="auto">
          <a:xfrm>
            <a:off x="4906963" y="40132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2488" name="AutoShape 23">
            <a:extLst>
              <a:ext uri="{FF2B5EF4-FFF2-40B4-BE49-F238E27FC236}">
                <a16:creationId xmlns:a16="http://schemas.microsoft.com/office/drawing/2014/main" id="{0C9ACF8D-5E1B-47E7-9624-00DBD0350A9B}"/>
              </a:ext>
            </a:extLst>
          </p:cNvPr>
          <p:cNvCxnSpPr>
            <a:cxnSpLocks noChangeShapeType="1"/>
            <a:stCxn id="62468" idx="5"/>
            <a:endCxn id="62483"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2489" name="AutoShape 24">
            <a:extLst>
              <a:ext uri="{FF2B5EF4-FFF2-40B4-BE49-F238E27FC236}">
                <a16:creationId xmlns:a16="http://schemas.microsoft.com/office/drawing/2014/main" id="{22213E8B-15E3-42F8-A4E8-2D5CC7D96D81}"/>
              </a:ext>
            </a:extLst>
          </p:cNvPr>
          <p:cNvCxnSpPr>
            <a:cxnSpLocks noChangeShapeType="1"/>
            <a:stCxn id="62483" idx="7"/>
            <a:endCxn id="62470"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62490" name="AutoShape 25">
            <a:extLst>
              <a:ext uri="{FF2B5EF4-FFF2-40B4-BE49-F238E27FC236}">
                <a16:creationId xmlns:a16="http://schemas.microsoft.com/office/drawing/2014/main" id="{E0FB46ED-0679-46DD-A637-56337B34B586}"/>
              </a:ext>
            </a:extLst>
          </p:cNvPr>
          <p:cNvCxnSpPr>
            <a:cxnSpLocks noChangeShapeType="1"/>
            <a:stCxn id="62470" idx="5"/>
            <a:endCxn id="62485" idx="1"/>
          </p:cNvCxnSpPr>
          <p:nvPr/>
        </p:nvCxnSpPr>
        <p:spPr bwMode="auto">
          <a:xfrm>
            <a:off x="3795713" y="2890838"/>
            <a:ext cx="889000" cy="1023937"/>
          </a:xfrm>
          <a:prstGeom prst="straightConnector1">
            <a:avLst/>
          </a:prstGeom>
          <a:noFill/>
          <a:ln w="19050">
            <a:solidFill>
              <a:srgbClr val="006600"/>
            </a:solidFill>
            <a:prstDash val="sysDot"/>
            <a:round/>
            <a:headEnd/>
            <a:tailEnd type="triangle" w="med" len="med"/>
          </a:ln>
          <a:extLst>
            <a:ext uri="{909E8E84-426E-40DD-AFC4-6F175D3DCCD1}">
              <a14:hiddenFill xmlns:a14="http://schemas.microsoft.com/office/drawing/2010/main">
                <a:noFill/>
              </a14:hiddenFill>
            </a:ext>
          </a:extLst>
        </p:spPr>
      </p:cxnSp>
      <p:cxnSp>
        <p:nvCxnSpPr>
          <p:cNvPr id="62491" name="AutoShape 26">
            <a:extLst>
              <a:ext uri="{FF2B5EF4-FFF2-40B4-BE49-F238E27FC236}">
                <a16:creationId xmlns:a16="http://schemas.microsoft.com/office/drawing/2014/main" id="{848C872A-F9D4-4094-8775-28C88045E557}"/>
              </a:ext>
            </a:extLst>
          </p:cNvPr>
          <p:cNvCxnSpPr>
            <a:cxnSpLocks noChangeShapeType="1"/>
            <a:stCxn id="62486" idx="1"/>
            <a:endCxn id="62476" idx="5"/>
          </p:cNvCxnSpPr>
          <p:nvPr/>
        </p:nvCxnSpPr>
        <p:spPr bwMode="auto">
          <a:xfrm flipH="1" flipV="1">
            <a:off x="6234113" y="2890838"/>
            <a:ext cx="1171575" cy="1023937"/>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cxnSp>
        <p:nvCxnSpPr>
          <p:cNvPr id="62492" name="AutoShape 27">
            <a:extLst>
              <a:ext uri="{FF2B5EF4-FFF2-40B4-BE49-F238E27FC236}">
                <a16:creationId xmlns:a16="http://schemas.microsoft.com/office/drawing/2014/main" id="{3B1CD603-6AC4-4A68-834D-B32A8667C218}"/>
              </a:ext>
            </a:extLst>
          </p:cNvPr>
          <p:cNvCxnSpPr>
            <a:cxnSpLocks noChangeShapeType="1"/>
            <a:stCxn id="62485" idx="7"/>
            <a:endCxn id="62476"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2493" name="AutoShape 28">
            <a:extLst>
              <a:ext uri="{FF2B5EF4-FFF2-40B4-BE49-F238E27FC236}">
                <a16:creationId xmlns:a16="http://schemas.microsoft.com/office/drawing/2014/main" id="{8497F05B-DEA7-4EB1-9393-AF32E27C1B14}"/>
              </a:ext>
            </a:extLst>
          </p:cNvPr>
          <p:cNvCxnSpPr>
            <a:cxnSpLocks noChangeShapeType="1"/>
            <a:stCxn id="62475" idx="3"/>
            <a:endCxn id="62470"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xtLst>
            <a:ext uri="{909E8E84-426E-40DD-AFC4-6F175D3DCCD1}">
              <a14:hiddenFill xmlns:a14="http://schemas.microsoft.com/office/drawing/2010/main">
                <a:noFill/>
              </a14:hiddenFill>
            </a:ext>
          </a:extLst>
        </p:spPr>
      </p:cxnSp>
      <p:sp>
        <p:nvSpPr>
          <p:cNvPr id="62494" name="Text Box 29">
            <a:extLst>
              <a:ext uri="{FF2B5EF4-FFF2-40B4-BE49-F238E27FC236}">
                <a16:creationId xmlns:a16="http://schemas.microsoft.com/office/drawing/2014/main" id="{38A9B744-9208-4353-992D-9D8875B6BBE4}"/>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62495" name="Text Box 30">
            <a:extLst>
              <a:ext uri="{FF2B5EF4-FFF2-40B4-BE49-F238E27FC236}">
                <a16:creationId xmlns:a16="http://schemas.microsoft.com/office/drawing/2014/main" id="{8F4D6BB7-1BF0-4830-AF75-C9789C2B9EFF}"/>
              </a:ext>
            </a:extLst>
          </p:cNvPr>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t>Undiscovered</a:t>
            </a:r>
          </a:p>
        </p:txBody>
      </p:sp>
      <p:sp>
        <p:nvSpPr>
          <p:cNvPr id="62496" name="Text Box 31">
            <a:extLst>
              <a:ext uri="{FF2B5EF4-FFF2-40B4-BE49-F238E27FC236}">
                <a16:creationId xmlns:a16="http://schemas.microsoft.com/office/drawing/2014/main" id="{442643B2-0575-4686-AF2F-19C1280F00FE}"/>
              </a:ext>
            </a:extLst>
          </p:cNvPr>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Discovered</a:t>
            </a:r>
          </a:p>
        </p:txBody>
      </p:sp>
      <p:sp>
        <p:nvSpPr>
          <p:cNvPr id="62497" name="Text Box 32">
            <a:extLst>
              <a:ext uri="{FF2B5EF4-FFF2-40B4-BE49-F238E27FC236}">
                <a16:creationId xmlns:a16="http://schemas.microsoft.com/office/drawing/2014/main" id="{A42F0B91-1D3F-4870-A937-91148E5F078E}"/>
              </a:ext>
            </a:extLst>
          </p:cNvPr>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Finished</a:t>
            </a:r>
          </a:p>
        </p:txBody>
      </p:sp>
      <p:sp>
        <p:nvSpPr>
          <p:cNvPr id="62498" name="Text Box 33">
            <a:extLst>
              <a:ext uri="{FF2B5EF4-FFF2-40B4-BE49-F238E27FC236}">
                <a16:creationId xmlns:a16="http://schemas.microsoft.com/office/drawing/2014/main" id="{D8993F46-4A23-46BC-9C6D-9E49235DD730}"/>
              </a:ext>
            </a:extLst>
          </p:cNvPr>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50000"/>
              </a:spcBef>
            </a:pPr>
            <a:r>
              <a:rPr lang="en-US" altLang="en-US"/>
              <a:t> Queue:   </a:t>
            </a:r>
          </a:p>
        </p:txBody>
      </p:sp>
      <p:sp>
        <p:nvSpPr>
          <p:cNvPr id="62499" name="Text Box 34">
            <a:extLst>
              <a:ext uri="{FF2B5EF4-FFF2-40B4-BE49-F238E27FC236}">
                <a16:creationId xmlns:a16="http://schemas.microsoft.com/office/drawing/2014/main" id="{961E6E75-A113-4FC0-81D5-F5AFB619B6F4}"/>
              </a:ext>
            </a:extLst>
          </p:cNvPr>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bg1"/>
                </a:solidFill>
              </a:rPr>
              <a:t>Top of queue</a:t>
            </a:r>
          </a:p>
        </p:txBody>
      </p:sp>
      <p:sp>
        <p:nvSpPr>
          <p:cNvPr id="62500" name="Text Box 35">
            <a:extLst>
              <a:ext uri="{FF2B5EF4-FFF2-40B4-BE49-F238E27FC236}">
                <a16:creationId xmlns:a16="http://schemas.microsoft.com/office/drawing/2014/main" id="{5CC113BE-6F68-4F1E-9957-CE8483C283A9}"/>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62501" name="Text Box 36">
            <a:extLst>
              <a:ext uri="{FF2B5EF4-FFF2-40B4-BE49-F238E27FC236}">
                <a16:creationId xmlns:a16="http://schemas.microsoft.com/office/drawing/2014/main" id="{09A7BCA7-F593-42F8-9959-D19F5F0A1FAE}"/>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62502" name="Text Box 37">
            <a:extLst>
              <a:ext uri="{FF2B5EF4-FFF2-40B4-BE49-F238E27FC236}">
                <a16:creationId xmlns:a16="http://schemas.microsoft.com/office/drawing/2014/main" id="{1381A49D-F493-4B14-9DE2-B4E5CF4A8369}"/>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62503" name="Text Box 38">
            <a:extLst>
              <a:ext uri="{FF2B5EF4-FFF2-40B4-BE49-F238E27FC236}">
                <a16:creationId xmlns:a16="http://schemas.microsoft.com/office/drawing/2014/main" id="{8BEA0DE0-F93D-4A65-9701-9D3E03CEE56E}"/>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62504" name="Text Box 39">
            <a:extLst>
              <a:ext uri="{FF2B5EF4-FFF2-40B4-BE49-F238E27FC236}">
                <a16:creationId xmlns:a16="http://schemas.microsoft.com/office/drawing/2014/main" id="{9530F613-A308-474D-AA05-1BBAFEBC666C}"/>
              </a:ext>
            </a:extLst>
          </p:cNvPr>
          <p:cNvSpPr txBox="1">
            <a:spLocks noChangeArrowheads="1"/>
          </p:cNvSpPr>
          <p:nvPr/>
        </p:nvSpPr>
        <p:spPr bwMode="auto">
          <a:xfrm>
            <a:off x="4613275"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62505" name="Text Box 40">
            <a:extLst>
              <a:ext uri="{FF2B5EF4-FFF2-40B4-BE49-F238E27FC236}">
                <a16:creationId xmlns:a16="http://schemas.microsoft.com/office/drawing/2014/main" id="{EF0A3682-E2C2-41F8-898B-AD338744BF54}"/>
              </a:ext>
            </a:extLst>
          </p:cNvPr>
          <p:cNvSpPr txBox="1">
            <a:spLocks noChangeArrowheads="1"/>
          </p:cNvSpPr>
          <p:nvPr/>
        </p:nvSpPr>
        <p:spPr bwMode="auto">
          <a:xfrm>
            <a:off x="7315200"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62506" name="Text Box 41">
            <a:extLst>
              <a:ext uri="{FF2B5EF4-FFF2-40B4-BE49-F238E27FC236}">
                <a16:creationId xmlns:a16="http://schemas.microsoft.com/office/drawing/2014/main" id="{C7D19AA0-B6E9-4DE6-91DA-87AD09DDCE01}"/>
              </a:ext>
            </a:extLst>
          </p:cNvPr>
          <p:cNvSpPr txBox="1">
            <a:spLocks noChangeArrowheads="1"/>
          </p:cNvSpPr>
          <p:nvPr/>
        </p:nvSpPr>
        <p:spPr bwMode="auto">
          <a:xfrm>
            <a:off x="59848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62507" name="Text Box 42">
            <a:extLst>
              <a:ext uri="{FF2B5EF4-FFF2-40B4-BE49-F238E27FC236}">
                <a16:creationId xmlns:a16="http://schemas.microsoft.com/office/drawing/2014/main" id="{D3E97685-4425-4EFC-8CF2-AC6A9D0887DC}"/>
              </a:ext>
            </a:extLst>
          </p:cNvPr>
          <p:cNvSpPr txBox="1">
            <a:spLocks noChangeArrowheads="1"/>
          </p:cNvSpPr>
          <p:nvPr/>
        </p:nvSpPr>
        <p:spPr bwMode="auto">
          <a:xfrm>
            <a:off x="7315200" y="4191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2">
            <a:extLst>
              <a:ext uri="{FF2B5EF4-FFF2-40B4-BE49-F238E27FC236}">
                <a16:creationId xmlns:a16="http://schemas.microsoft.com/office/drawing/2014/main" id="{C38E8397-889C-495B-9424-4E8AC58BED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5BF09023-12AE-4C66-9584-776F7957DFED}" type="slidenum">
              <a:rPr lang="en-US" altLang="en-US" b="0"/>
              <a:pPr/>
              <a:t>58</a:t>
            </a:fld>
            <a:endParaRPr lang="en-US" altLang="en-US" sz="1400" b="0"/>
          </a:p>
        </p:txBody>
      </p:sp>
      <p:sp>
        <p:nvSpPr>
          <p:cNvPr id="63491" name="Rectangle 2">
            <a:extLst>
              <a:ext uri="{FF2B5EF4-FFF2-40B4-BE49-F238E27FC236}">
                <a16:creationId xmlns:a16="http://schemas.microsoft.com/office/drawing/2014/main" id="{87202FD6-3E47-4CA5-84D5-E9AB6FC2DA7D}"/>
              </a:ext>
            </a:extLst>
          </p:cNvPr>
          <p:cNvSpPr>
            <a:spLocks noGrp="1" noChangeArrowheads="1"/>
          </p:cNvSpPr>
          <p:nvPr>
            <p:ph type="title"/>
          </p:nvPr>
        </p:nvSpPr>
        <p:spPr/>
        <p:txBody>
          <a:bodyPr/>
          <a:lstStyle/>
          <a:p>
            <a:r>
              <a:rPr lang="en-US" altLang="en-US"/>
              <a:t>Breadth First Search</a:t>
            </a:r>
          </a:p>
        </p:txBody>
      </p:sp>
      <p:sp>
        <p:nvSpPr>
          <p:cNvPr id="63492" name="Oval 3">
            <a:extLst>
              <a:ext uri="{FF2B5EF4-FFF2-40B4-BE49-F238E27FC236}">
                <a16:creationId xmlns:a16="http://schemas.microsoft.com/office/drawing/2014/main" id="{17D7BF29-C6BF-4164-A9E1-7E5484371482}"/>
              </a:ext>
            </a:extLst>
          </p:cNvPr>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s</a:t>
            </a:r>
          </a:p>
        </p:txBody>
      </p:sp>
      <p:sp>
        <p:nvSpPr>
          <p:cNvPr id="63493" name="Oval 4">
            <a:extLst>
              <a:ext uri="{FF2B5EF4-FFF2-40B4-BE49-F238E27FC236}">
                <a16:creationId xmlns:a16="http://schemas.microsoft.com/office/drawing/2014/main" id="{965B336D-2A76-4A3B-95A7-58A9DC913623}"/>
              </a:ext>
            </a:extLst>
          </p:cNvPr>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2</a:t>
            </a:r>
          </a:p>
        </p:txBody>
      </p:sp>
      <p:sp>
        <p:nvSpPr>
          <p:cNvPr id="63494" name="Oval 5">
            <a:extLst>
              <a:ext uri="{FF2B5EF4-FFF2-40B4-BE49-F238E27FC236}">
                <a16:creationId xmlns:a16="http://schemas.microsoft.com/office/drawing/2014/main" id="{1B61377D-8778-4EEA-AB49-C9669DCB6555}"/>
              </a:ext>
            </a:extLst>
          </p:cNvPr>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5</a:t>
            </a:r>
          </a:p>
        </p:txBody>
      </p:sp>
      <p:cxnSp>
        <p:nvCxnSpPr>
          <p:cNvPr id="63495" name="AutoShape 6">
            <a:extLst>
              <a:ext uri="{FF2B5EF4-FFF2-40B4-BE49-F238E27FC236}">
                <a16:creationId xmlns:a16="http://schemas.microsoft.com/office/drawing/2014/main" id="{D21A9D69-2A5A-4B1B-B0DC-E9B584C5F1BD}"/>
              </a:ext>
            </a:extLst>
          </p:cNvPr>
          <p:cNvCxnSpPr>
            <a:cxnSpLocks noChangeShapeType="1"/>
            <a:stCxn id="63492" idx="7"/>
            <a:endCxn id="63493"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3496" name="AutoShape 7">
            <a:extLst>
              <a:ext uri="{FF2B5EF4-FFF2-40B4-BE49-F238E27FC236}">
                <a16:creationId xmlns:a16="http://schemas.microsoft.com/office/drawing/2014/main" id="{C17B32BF-A081-42A0-AE31-968E64E22467}"/>
              </a:ext>
            </a:extLst>
          </p:cNvPr>
          <p:cNvCxnSpPr>
            <a:cxnSpLocks noChangeShapeType="1"/>
            <a:stCxn id="63492" idx="6"/>
            <a:endCxn id="63494" idx="2"/>
          </p:cNvCxnSpPr>
          <p:nvPr/>
        </p:nvCxnSpPr>
        <p:spPr bwMode="auto">
          <a:xfrm>
            <a:off x="1477963" y="2794000"/>
            <a:ext cx="2095500"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3497" name="AutoShape 8">
            <a:extLst>
              <a:ext uri="{FF2B5EF4-FFF2-40B4-BE49-F238E27FC236}">
                <a16:creationId xmlns:a16="http://schemas.microsoft.com/office/drawing/2014/main" id="{0915F882-127C-4E6E-A6AD-5EDB85D09E8D}"/>
              </a:ext>
            </a:extLst>
          </p:cNvPr>
          <p:cNvCxnSpPr>
            <a:cxnSpLocks noChangeShapeType="1"/>
            <a:stCxn id="63493" idx="6"/>
            <a:endCxn id="63498" idx="2"/>
          </p:cNvCxnSpPr>
          <p:nvPr/>
        </p:nvCxnSpPr>
        <p:spPr bwMode="auto">
          <a:xfrm>
            <a:off x="2547938" y="14986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63498" name="Oval 10">
            <a:extLst>
              <a:ext uri="{FF2B5EF4-FFF2-40B4-BE49-F238E27FC236}">
                <a16:creationId xmlns:a16="http://schemas.microsoft.com/office/drawing/2014/main" id="{3D3DB389-7CB4-447F-857F-93B88C6FB71C}"/>
              </a:ext>
            </a:extLst>
          </p:cNvPr>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4</a:t>
            </a:r>
          </a:p>
        </p:txBody>
      </p:sp>
      <p:sp>
        <p:nvSpPr>
          <p:cNvPr id="63499" name="Oval 11">
            <a:extLst>
              <a:ext uri="{FF2B5EF4-FFF2-40B4-BE49-F238E27FC236}">
                <a16:creationId xmlns:a16="http://schemas.microsoft.com/office/drawing/2014/main" id="{83AF870D-9906-4F90-AA8B-C86AD18BEE77}"/>
              </a:ext>
            </a:extLst>
          </p:cNvPr>
          <p:cNvSpPr>
            <a:spLocks noChangeAspect="1" noChangeArrowheads="1"/>
          </p:cNvSpPr>
          <p:nvPr/>
        </p:nvSpPr>
        <p:spPr bwMode="auto">
          <a:xfrm>
            <a:off x="6019800" y="2668588"/>
            <a:ext cx="250825" cy="250825"/>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7</a:t>
            </a:r>
          </a:p>
        </p:txBody>
      </p:sp>
      <p:sp>
        <p:nvSpPr>
          <p:cNvPr id="63500" name="Oval 15">
            <a:extLst>
              <a:ext uri="{FF2B5EF4-FFF2-40B4-BE49-F238E27FC236}">
                <a16:creationId xmlns:a16="http://schemas.microsoft.com/office/drawing/2014/main" id="{996D0B1F-72D6-4D8A-AF20-E130D3F1118D}"/>
              </a:ext>
            </a:extLst>
          </p:cNvPr>
          <p:cNvSpPr>
            <a:spLocks noChangeAspect="1" noChangeArrowheads="1"/>
          </p:cNvSpPr>
          <p:nvPr/>
        </p:nvSpPr>
        <p:spPr bwMode="auto">
          <a:xfrm>
            <a:off x="7369175" y="13716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8</a:t>
            </a:r>
          </a:p>
        </p:txBody>
      </p:sp>
      <p:cxnSp>
        <p:nvCxnSpPr>
          <p:cNvPr id="63501" name="AutoShape 16">
            <a:extLst>
              <a:ext uri="{FF2B5EF4-FFF2-40B4-BE49-F238E27FC236}">
                <a16:creationId xmlns:a16="http://schemas.microsoft.com/office/drawing/2014/main" id="{8D55E971-7356-4438-A4DE-B7CBB51FF4E9}"/>
              </a:ext>
            </a:extLst>
          </p:cNvPr>
          <p:cNvCxnSpPr>
            <a:cxnSpLocks noChangeShapeType="1"/>
            <a:stCxn id="63498" idx="6"/>
            <a:endCxn id="63500" idx="2"/>
          </p:cNvCxnSpPr>
          <p:nvPr/>
        </p:nvCxnSpPr>
        <p:spPr bwMode="auto">
          <a:xfrm>
            <a:off x="4906963" y="14986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63502" name="Oval 18">
            <a:extLst>
              <a:ext uri="{FF2B5EF4-FFF2-40B4-BE49-F238E27FC236}">
                <a16:creationId xmlns:a16="http://schemas.microsoft.com/office/drawing/2014/main" id="{FCF3D111-3598-421B-AC71-9103B02FBBBF}"/>
              </a:ext>
            </a:extLst>
          </p:cNvPr>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3</a:t>
            </a:r>
          </a:p>
        </p:txBody>
      </p:sp>
      <p:cxnSp>
        <p:nvCxnSpPr>
          <p:cNvPr id="63503" name="AutoShape 19">
            <a:extLst>
              <a:ext uri="{FF2B5EF4-FFF2-40B4-BE49-F238E27FC236}">
                <a16:creationId xmlns:a16="http://schemas.microsoft.com/office/drawing/2014/main" id="{50481DE4-E8B6-478E-8301-5CE5D6074839}"/>
              </a:ext>
            </a:extLst>
          </p:cNvPr>
          <p:cNvCxnSpPr>
            <a:cxnSpLocks noChangeShapeType="1"/>
            <a:stCxn id="63502" idx="6"/>
            <a:endCxn id="63504" idx="2"/>
          </p:cNvCxnSpPr>
          <p:nvPr/>
        </p:nvCxnSpPr>
        <p:spPr bwMode="auto">
          <a:xfrm>
            <a:off x="2547938" y="4013200"/>
            <a:ext cx="209232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63504" name="Oval 20">
            <a:extLst>
              <a:ext uri="{FF2B5EF4-FFF2-40B4-BE49-F238E27FC236}">
                <a16:creationId xmlns:a16="http://schemas.microsoft.com/office/drawing/2014/main" id="{FE2BA134-E012-4A10-AB26-49DF294BEABF}"/>
              </a:ext>
            </a:extLst>
          </p:cNvPr>
          <p:cNvSpPr>
            <a:spLocks noChangeAspect="1" noChangeArrowheads="1"/>
          </p:cNvSpPr>
          <p:nvPr/>
        </p:nvSpPr>
        <p:spPr bwMode="auto">
          <a:xfrm>
            <a:off x="4648200"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6</a:t>
            </a:r>
          </a:p>
        </p:txBody>
      </p:sp>
      <p:sp>
        <p:nvSpPr>
          <p:cNvPr id="63505" name="Oval 21">
            <a:extLst>
              <a:ext uri="{FF2B5EF4-FFF2-40B4-BE49-F238E27FC236}">
                <a16:creationId xmlns:a16="http://schemas.microsoft.com/office/drawing/2014/main" id="{3F1277F3-0E25-4D08-A41F-DFD9DAAFBFC2}"/>
              </a:ext>
            </a:extLst>
          </p:cNvPr>
          <p:cNvSpPr>
            <a:spLocks noChangeAspect="1" noChangeArrowheads="1"/>
          </p:cNvSpPr>
          <p:nvPr/>
        </p:nvSpPr>
        <p:spPr bwMode="auto">
          <a:xfrm>
            <a:off x="7369175" y="3886200"/>
            <a:ext cx="250825" cy="252413"/>
          </a:xfrm>
          <a:prstGeom prst="ellipse">
            <a:avLst/>
          </a:prstGeom>
          <a:solidFill>
            <a:srgbClr val="006600"/>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solidFill>
                  <a:schemeClr val="bg1"/>
                </a:solidFill>
              </a:rPr>
              <a:t>9</a:t>
            </a:r>
          </a:p>
        </p:txBody>
      </p:sp>
      <p:cxnSp>
        <p:nvCxnSpPr>
          <p:cNvPr id="63506" name="AutoShape 22">
            <a:extLst>
              <a:ext uri="{FF2B5EF4-FFF2-40B4-BE49-F238E27FC236}">
                <a16:creationId xmlns:a16="http://schemas.microsoft.com/office/drawing/2014/main" id="{91173729-1B15-45D8-94C8-5D89E8969D6E}"/>
              </a:ext>
            </a:extLst>
          </p:cNvPr>
          <p:cNvCxnSpPr>
            <a:cxnSpLocks noChangeShapeType="1"/>
            <a:stCxn id="63504" idx="6"/>
            <a:endCxn id="63505" idx="2"/>
          </p:cNvCxnSpPr>
          <p:nvPr/>
        </p:nvCxnSpPr>
        <p:spPr bwMode="auto">
          <a:xfrm>
            <a:off x="4906963" y="4013200"/>
            <a:ext cx="2454275" cy="0"/>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3507" name="AutoShape 23">
            <a:extLst>
              <a:ext uri="{FF2B5EF4-FFF2-40B4-BE49-F238E27FC236}">
                <a16:creationId xmlns:a16="http://schemas.microsoft.com/office/drawing/2014/main" id="{74E48FFE-402D-455D-BBC4-F48B641C584D}"/>
              </a:ext>
            </a:extLst>
          </p:cNvPr>
          <p:cNvCxnSpPr>
            <a:cxnSpLocks noChangeShapeType="1"/>
            <a:stCxn id="63492" idx="5"/>
            <a:endCxn id="63502" idx="1"/>
          </p:cNvCxnSpPr>
          <p:nvPr/>
        </p:nvCxnSpPr>
        <p:spPr bwMode="auto">
          <a:xfrm>
            <a:off x="1433513" y="2890838"/>
            <a:ext cx="892175"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63508" name="AutoShape 27">
            <a:extLst>
              <a:ext uri="{FF2B5EF4-FFF2-40B4-BE49-F238E27FC236}">
                <a16:creationId xmlns:a16="http://schemas.microsoft.com/office/drawing/2014/main" id="{3B3D5EC3-9AFE-4407-8CB8-4E75EFC12F61}"/>
              </a:ext>
            </a:extLst>
          </p:cNvPr>
          <p:cNvCxnSpPr>
            <a:cxnSpLocks noChangeShapeType="1"/>
            <a:stCxn id="63504" idx="7"/>
            <a:endCxn id="63499"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63509" name="Text Box 29">
            <a:extLst>
              <a:ext uri="{FF2B5EF4-FFF2-40B4-BE49-F238E27FC236}">
                <a16:creationId xmlns:a16="http://schemas.microsoft.com/office/drawing/2014/main" id="{16E555F0-9346-46C7-B128-23E68B748D2F}"/>
              </a:ext>
            </a:extLst>
          </p:cNvPr>
          <p:cNvSpPr txBox="1">
            <a:spLocks noChangeArrowheads="1"/>
          </p:cNvSpPr>
          <p:nvPr/>
        </p:nvSpPr>
        <p:spPr bwMode="auto">
          <a:xfrm>
            <a:off x="838200" y="2667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0</a:t>
            </a:r>
          </a:p>
        </p:txBody>
      </p:sp>
      <p:sp>
        <p:nvSpPr>
          <p:cNvPr id="63510" name="Text Box 30">
            <a:extLst>
              <a:ext uri="{FF2B5EF4-FFF2-40B4-BE49-F238E27FC236}">
                <a16:creationId xmlns:a16="http://schemas.microsoft.com/office/drawing/2014/main" id="{20F5F1C3-8662-40B3-9BFC-B30EE8AB7979}"/>
              </a:ext>
            </a:extLst>
          </p:cNvPr>
          <p:cNvSpPr txBox="1">
            <a:spLocks noChangeArrowheads="1"/>
          </p:cNvSpPr>
          <p:nvPr/>
        </p:nvSpPr>
        <p:spPr bwMode="auto">
          <a:xfrm>
            <a:off x="3581400" y="50292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27432"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a:solidFill>
                  <a:schemeClr val="accent1"/>
                </a:solidFill>
              </a:rPr>
              <a:t>Level Graph</a:t>
            </a:r>
          </a:p>
        </p:txBody>
      </p:sp>
      <p:sp>
        <p:nvSpPr>
          <p:cNvPr id="63511" name="Text Box 35">
            <a:extLst>
              <a:ext uri="{FF2B5EF4-FFF2-40B4-BE49-F238E27FC236}">
                <a16:creationId xmlns:a16="http://schemas.microsoft.com/office/drawing/2014/main" id="{A2D590A5-FCF7-4205-98BB-468FFBA87611}"/>
              </a:ext>
            </a:extLst>
          </p:cNvPr>
          <p:cNvSpPr txBox="1">
            <a:spLocks noChangeArrowheads="1"/>
          </p:cNvSpPr>
          <p:nvPr/>
        </p:nvSpPr>
        <p:spPr bwMode="auto">
          <a:xfrm>
            <a:off x="22510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63512" name="Text Box 36">
            <a:extLst>
              <a:ext uri="{FF2B5EF4-FFF2-40B4-BE49-F238E27FC236}">
                <a16:creationId xmlns:a16="http://schemas.microsoft.com/office/drawing/2014/main" id="{9F5B03CC-7D0F-42BC-A28F-E260146C378C}"/>
              </a:ext>
            </a:extLst>
          </p:cNvPr>
          <p:cNvSpPr txBox="1">
            <a:spLocks noChangeArrowheads="1"/>
          </p:cNvSpPr>
          <p:nvPr/>
        </p:nvSpPr>
        <p:spPr bwMode="auto">
          <a:xfrm>
            <a:off x="2209800"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63513" name="Text Box 37">
            <a:extLst>
              <a:ext uri="{FF2B5EF4-FFF2-40B4-BE49-F238E27FC236}">
                <a16:creationId xmlns:a16="http://schemas.microsoft.com/office/drawing/2014/main" id="{027DEE02-04A5-4D56-A89E-BE0A4D36DDD2}"/>
              </a:ext>
            </a:extLst>
          </p:cNvPr>
          <p:cNvSpPr txBox="1">
            <a:spLocks noChangeArrowheads="1"/>
          </p:cNvSpPr>
          <p:nvPr/>
        </p:nvSpPr>
        <p:spPr bwMode="auto">
          <a:xfrm>
            <a:off x="35464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1</a:t>
            </a:r>
          </a:p>
        </p:txBody>
      </p:sp>
      <p:sp>
        <p:nvSpPr>
          <p:cNvPr id="63514" name="Text Box 38">
            <a:extLst>
              <a:ext uri="{FF2B5EF4-FFF2-40B4-BE49-F238E27FC236}">
                <a16:creationId xmlns:a16="http://schemas.microsoft.com/office/drawing/2014/main" id="{6CDA0C2C-1956-43A7-B42E-CB0C8E5B425E}"/>
              </a:ext>
            </a:extLst>
          </p:cNvPr>
          <p:cNvSpPr txBox="1">
            <a:spLocks noChangeArrowheads="1"/>
          </p:cNvSpPr>
          <p:nvPr/>
        </p:nvSpPr>
        <p:spPr bwMode="auto">
          <a:xfrm>
            <a:off x="4613275"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63515" name="Text Box 39">
            <a:extLst>
              <a:ext uri="{FF2B5EF4-FFF2-40B4-BE49-F238E27FC236}">
                <a16:creationId xmlns:a16="http://schemas.microsoft.com/office/drawing/2014/main" id="{BE9206B4-AB0F-4B5C-9F2A-E18B143AF3B7}"/>
              </a:ext>
            </a:extLst>
          </p:cNvPr>
          <p:cNvSpPr txBox="1">
            <a:spLocks noChangeArrowheads="1"/>
          </p:cNvSpPr>
          <p:nvPr/>
        </p:nvSpPr>
        <p:spPr bwMode="auto">
          <a:xfrm>
            <a:off x="4613275" y="42672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2</a:t>
            </a:r>
          </a:p>
        </p:txBody>
      </p:sp>
      <p:sp>
        <p:nvSpPr>
          <p:cNvPr id="63516" name="Text Box 40">
            <a:extLst>
              <a:ext uri="{FF2B5EF4-FFF2-40B4-BE49-F238E27FC236}">
                <a16:creationId xmlns:a16="http://schemas.microsoft.com/office/drawing/2014/main" id="{B41DD57E-72B4-4E5A-A4BA-D8648704ED8A}"/>
              </a:ext>
            </a:extLst>
          </p:cNvPr>
          <p:cNvSpPr txBox="1">
            <a:spLocks noChangeArrowheads="1"/>
          </p:cNvSpPr>
          <p:nvPr/>
        </p:nvSpPr>
        <p:spPr bwMode="auto">
          <a:xfrm>
            <a:off x="7315200" y="1066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63517" name="Text Box 41">
            <a:extLst>
              <a:ext uri="{FF2B5EF4-FFF2-40B4-BE49-F238E27FC236}">
                <a16:creationId xmlns:a16="http://schemas.microsoft.com/office/drawing/2014/main" id="{748BD631-4FF5-41D8-9ED8-94A1B6BA7ADF}"/>
              </a:ext>
            </a:extLst>
          </p:cNvPr>
          <p:cNvSpPr txBox="1">
            <a:spLocks noChangeArrowheads="1"/>
          </p:cNvSpPr>
          <p:nvPr/>
        </p:nvSpPr>
        <p:spPr bwMode="auto">
          <a:xfrm>
            <a:off x="5984875" y="29718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
        <p:nvSpPr>
          <p:cNvPr id="63518" name="Text Box 42">
            <a:extLst>
              <a:ext uri="{FF2B5EF4-FFF2-40B4-BE49-F238E27FC236}">
                <a16:creationId xmlns:a16="http://schemas.microsoft.com/office/drawing/2014/main" id="{EA3720E3-9711-4912-94D3-FD1CEA3642F1}"/>
              </a:ext>
            </a:extLst>
          </p:cNvPr>
          <p:cNvSpPr txBox="1">
            <a:spLocks noChangeArrowheads="1"/>
          </p:cNvSpPr>
          <p:nvPr/>
        </p:nvSpPr>
        <p:spPr bwMode="auto">
          <a:xfrm>
            <a:off x="7315200" y="4191000"/>
            <a:ext cx="339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spcBef>
                <a:spcPct val="50000"/>
              </a:spcBef>
            </a:pPr>
            <a:r>
              <a:rPr lang="en-US" altLang="en-US" sz="1600">
                <a:solidFill>
                  <a:srgbClr val="003399"/>
                </a:solidFill>
              </a:rPr>
              <a:t>3</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2">
            <a:extLst>
              <a:ext uri="{FF2B5EF4-FFF2-40B4-BE49-F238E27FC236}">
                <a16:creationId xmlns:a16="http://schemas.microsoft.com/office/drawing/2014/main" id="{81195984-9217-4192-85EF-5AE44F1479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fld id="{A59A921F-C64B-4B1D-B0C4-C1BAF8D15290}" type="slidenum">
              <a:rPr lang="en-US" altLang="en-US" b="0"/>
              <a:pPr/>
              <a:t>59</a:t>
            </a:fld>
            <a:endParaRPr lang="en-US" altLang="en-US" sz="1400" b="0"/>
          </a:p>
        </p:txBody>
      </p:sp>
      <p:sp>
        <p:nvSpPr>
          <p:cNvPr id="64515" name="Rectangle 2">
            <a:extLst>
              <a:ext uri="{FF2B5EF4-FFF2-40B4-BE49-F238E27FC236}">
                <a16:creationId xmlns:a16="http://schemas.microsoft.com/office/drawing/2014/main" id="{0B615C25-5E38-4D63-9A6A-3B189CABF254}"/>
              </a:ext>
            </a:extLst>
          </p:cNvPr>
          <p:cNvSpPr>
            <a:spLocks noGrp="1" noChangeArrowheads="1"/>
          </p:cNvSpPr>
          <p:nvPr>
            <p:ph type="title"/>
          </p:nvPr>
        </p:nvSpPr>
        <p:spPr>
          <a:xfrm>
            <a:off x="533400" y="228600"/>
            <a:ext cx="8077200" cy="762000"/>
          </a:xfrm>
        </p:spPr>
        <p:txBody>
          <a:bodyPr/>
          <a:lstStyle/>
          <a:p>
            <a:r>
              <a:rPr lang="en-US" altLang="en-US" sz="3600" u="sng">
                <a:solidFill>
                  <a:srgbClr val="336699"/>
                </a:solidFill>
              </a:rPr>
              <a:t>Depth First Search</a:t>
            </a:r>
          </a:p>
        </p:txBody>
      </p:sp>
      <p:sp>
        <p:nvSpPr>
          <p:cNvPr id="64516" name="Oval 3">
            <a:extLst>
              <a:ext uri="{FF2B5EF4-FFF2-40B4-BE49-F238E27FC236}">
                <a16:creationId xmlns:a16="http://schemas.microsoft.com/office/drawing/2014/main" id="{1DF97EFD-2693-42EC-AA81-61F4FE95F3D9}"/>
              </a:ext>
            </a:extLst>
          </p:cNvPr>
          <p:cNvSpPr>
            <a:spLocks noChangeAspect="1" noChangeArrowheads="1"/>
          </p:cNvSpPr>
          <p:nvPr/>
        </p:nvSpPr>
        <p:spPr bwMode="auto">
          <a:xfrm>
            <a:off x="1109663" y="2922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s</a:t>
            </a:r>
          </a:p>
        </p:txBody>
      </p:sp>
      <p:sp>
        <p:nvSpPr>
          <p:cNvPr id="64517" name="Oval 4">
            <a:extLst>
              <a:ext uri="{FF2B5EF4-FFF2-40B4-BE49-F238E27FC236}">
                <a16:creationId xmlns:a16="http://schemas.microsoft.com/office/drawing/2014/main" id="{834420B3-B9FC-4A81-8B1A-D68323758AF9}"/>
              </a:ext>
            </a:extLst>
          </p:cNvPr>
          <p:cNvSpPr>
            <a:spLocks noChangeAspect="1" noChangeArrowheads="1"/>
          </p:cNvSpPr>
          <p:nvPr/>
        </p:nvSpPr>
        <p:spPr bwMode="auto">
          <a:xfrm>
            <a:off x="2179638" y="1625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2</a:t>
            </a:r>
          </a:p>
        </p:txBody>
      </p:sp>
      <p:sp>
        <p:nvSpPr>
          <p:cNvPr id="64518" name="Oval 5">
            <a:extLst>
              <a:ext uri="{FF2B5EF4-FFF2-40B4-BE49-F238E27FC236}">
                <a16:creationId xmlns:a16="http://schemas.microsoft.com/office/drawing/2014/main" id="{CA43B088-F52C-44C4-941E-D19C0A2B6411}"/>
              </a:ext>
            </a:extLst>
          </p:cNvPr>
          <p:cNvSpPr>
            <a:spLocks noChangeAspect="1" noChangeArrowheads="1"/>
          </p:cNvSpPr>
          <p:nvPr/>
        </p:nvSpPr>
        <p:spPr bwMode="auto">
          <a:xfrm>
            <a:off x="3471863" y="2922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5</a:t>
            </a:r>
          </a:p>
        </p:txBody>
      </p:sp>
      <p:cxnSp>
        <p:nvCxnSpPr>
          <p:cNvPr id="64519" name="AutoShape 6">
            <a:extLst>
              <a:ext uri="{FF2B5EF4-FFF2-40B4-BE49-F238E27FC236}">
                <a16:creationId xmlns:a16="http://schemas.microsoft.com/office/drawing/2014/main" id="{E3917897-9D1D-4A4C-A45B-F775C14DBE98}"/>
              </a:ext>
            </a:extLst>
          </p:cNvPr>
          <p:cNvCxnSpPr>
            <a:cxnSpLocks noChangeShapeType="1"/>
            <a:stCxn id="64516" idx="7"/>
            <a:endCxn id="64517" idx="3"/>
          </p:cNvCxnSpPr>
          <p:nvPr/>
        </p:nvCxnSpPr>
        <p:spPr bwMode="auto">
          <a:xfrm flipV="1">
            <a:off x="1323975" y="1849438"/>
            <a:ext cx="892175"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4520" name="AutoShape 7">
            <a:extLst>
              <a:ext uri="{FF2B5EF4-FFF2-40B4-BE49-F238E27FC236}">
                <a16:creationId xmlns:a16="http://schemas.microsoft.com/office/drawing/2014/main" id="{CE212AC2-C5D7-4F2E-9CFA-7FAE45C1E275}"/>
              </a:ext>
            </a:extLst>
          </p:cNvPr>
          <p:cNvCxnSpPr>
            <a:cxnSpLocks noChangeShapeType="1"/>
            <a:stCxn id="64516" idx="6"/>
            <a:endCxn id="64518" idx="2"/>
          </p:cNvCxnSpPr>
          <p:nvPr/>
        </p:nvCxnSpPr>
        <p:spPr bwMode="auto">
          <a:xfrm>
            <a:off x="1368425" y="3048000"/>
            <a:ext cx="20955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4521" name="AutoShape 8">
            <a:extLst>
              <a:ext uri="{FF2B5EF4-FFF2-40B4-BE49-F238E27FC236}">
                <a16:creationId xmlns:a16="http://schemas.microsoft.com/office/drawing/2014/main" id="{621E540E-3E95-467A-A3C4-45C8FE3BB9AB}"/>
              </a:ext>
            </a:extLst>
          </p:cNvPr>
          <p:cNvCxnSpPr>
            <a:cxnSpLocks noChangeShapeType="1"/>
            <a:stCxn id="64517" idx="6"/>
            <a:endCxn id="64523" idx="2"/>
          </p:cNvCxnSpPr>
          <p:nvPr/>
        </p:nvCxnSpPr>
        <p:spPr bwMode="auto">
          <a:xfrm>
            <a:off x="2438400" y="1752600"/>
            <a:ext cx="209232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4522" name="AutoShape 9">
            <a:extLst>
              <a:ext uri="{FF2B5EF4-FFF2-40B4-BE49-F238E27FC236}">
                <a16:creationId xmlns:a16="http://schemas.microsoft.com/office/drawing/2014/main" id="{A766F2F8-6999-4F7D-86C6-4B2C2E780C4F}"/>
              </a:ext>
            </a:extLst>
          </p:cNvPr>
          <p:cNvCxnSpPr>
            <a:cxnSpLocks noChangeShapeType="1"/>
            <a:stCxn id="64517" idx="5"/>
            <a:endCxn id="64518" idx="1"/>
          </p:cNvCxnSpPr>
          <p:nvPr/>
        </p:nvCxnSpPr>
        <p:spPr bwMode="auto">
          <a:xfrm>
            <a:off x="2393950" y="1849438"/>
            <a:ext cx="1114425"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4523" name="Oval 10">
            <a:extLst>
              <a:ext uri="{FF2B5EF4-FFF2-40B4-BE49-F238E27FC236}">
                <a16:creationId xmlns:a16="http://schemas.microsoft.com/office/drawing/2014/main" id="{B9E98782-9A94-4F01-B0E4-12DF7ECBE007}"/>
              </a:ext>
            </a:extLst>
          </p:cNvPr>
          <p:cNvSpPr>
            <a:spLocks noChangeAspect="1" noChangeArrowheads="1"/>
          </p:cNvSpPr>
          <p:nvPr/>
        </p:nvSpPr>
        <p:spPr bwMode="auto">
          <a:xfrm>
            <a:off x="4538663" y="1625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4</a:t>
            </a:r>
          </a:p>
        </p:txBody>
      </p:sp>
      <p:sp>
        <p:nvSpPr>
          <p:cNvPr id="64524" name="Oval 11">
            <a:extLst>
              <a:ext uri="{FF2B5EF4-FFF2-40B4-BE49-F238E27FC236}">
                <a16:creationId xmlns:a16="http://schemas.microsoft.com/office/drawing/2014/main" id="{87D2C97C-2773-4FD6-AF01-47A4003FD910}"/>
              </a:ext>
            </a:extLst>
          </p:cNvPr>
          <p:cNvSpPr>
            <a:spLocks noChangeAspect="1" noChangeArrowheads="1"/>
          </p:cNvSpPr>
          <p:nvPr/>
        </p:nvSpPr>
        <p:spPr bwMode="auto">
          <a:xfrm>
            <a:off x="5910263" y="2922588"/>
            <a:ext cx="250825" cy="250825"/>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7</a:t>
            </a:r>
          </a:p>
        </p:txBody>
      </p:sp>
      <p:cxnSp>
        <p:nvCxnSpPr>
          <p:cNvPr id="64525" name="AutoShape 12">
            <a:extLst>
              <a:ext uri="{FF2B5EF4-FFF2-40B4-BE49-F238E27FC236}">
                <a16:creationId xmlns:a16="http://schemas.microsoft.com/office/drawing/2014/main" id="{54D91235-ADAD-4000-A2F2-37D89E321526}"/>
              </a:ext>
            </a:extLst>
          </p:cNvPr>
          <p:cNvCxnSpPr>
            <a:cxnSpLocks noChangeShapeType="1"/>
            <a:stCxn id="64528" idx="3"/>
            <a:endCxn id="64524" idx="7"/>
          </p:cNvCxnSpPr>
          <p:nvPr/>
        </p:nvCxnSpPr>
        <p:spPr bwMode="auto">
          <a:xfrm flipH="1">
            <a:off x="6124575" y="1849438"/>
            <a:ext cx="1171575"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64526" name="AutoShape 13">
            <a:extLst>
              <a:ext uri="{FF2B5EF4-FFF2-40B4-BE49-F238E27FC236}">
                <a16:creationId xmlns:a16="http://schemas.microsoft.com/office/drawing/2014/main" id="{79F77A6D-112D-40EF-9BDC-FBF055B34DDE}"/>
              </a:ext>
            </a:extLst>
          </p:cNvPr>
          <p:cNvCxnSpPr>
            <a:cxnSpLocks noChangeShapeType="1"/>
            <a:stCxn id="64524" idx="2"/>
            <a:endCxn id="64518" idx="6"/>
          </p:cNvCxnSpPr>
          <p:nvPr/>
        </p:nvCxnSpPr>
        <p:spPr bwMode="auto">
          <a:xfrm flipH="1">
            <a:off x="3730625" y="3048000"/>
            <a:ext cx="21717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4527" name="AutoShape 14">
            <a:extLst>
              <a:ext uri="{FF2B5EF4-FFF2-40B4-BE49-F238E27FC236}">
                <a16:creationId xmlns:a16="http://schemas.microsoft.com/office/drawing/2014/main" id="{42019BA8-5D8C-4840-A304-4D8DA9F5FDDE}"/>
              </a:ext>
            </a:extLst>
          </p:cNvPr>
          <p:cNvCxnSpPr>
            <a:cxnSpLocks noChangeShapeType="1"/>
            <a:stCxn id="64534" idx="0"/>
            <a:endCxn id="64528" idx="4"/>
          </p:cNvCxnSpPr>
          <p:nvPr/>
        </p:nvCxnSpPr>
        <p:spPr bwMode="auto">
          <a:xfrm flipV="1">
            <a:off x="7385050" y="1885950"/>
            <a:ext cx="0" cy="22463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4528" name="Oval 15">
            <a:extLst>
              <a:ext uri="{FF2B5EF4-FFF2-40B4-BE49-F238E27FC236}">
                <a16:creationId xmlns:a16="http://schemas.microsoft.com/office/drawing/2014/main" id="{AA257038-CC82-4555-B7BF-7B7D48BA0B04}"/>
              </a:ext>
            </a:extLst>
          </p:cNvPr>
          <p:cNvSpPr>
            <a:spLocks noChangeAspect="1" noChangeArrowheads="1"/>
          </p:cNvSpPr>
          <p:nvPr/>
        </p:nvSpPr>
        <p:spPr bwMode="auto">
          <a:xfrm>
            <a:off x="7259638" y="16256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8</a:t>
            </a:r>
          </a:p>
        </p:txBody>
      </p:sp>
      <p:cxnSp>
        <p:nvCxnSpPr>
          <p:cNvPr id="64529" name="AutoShape 16">
            <a:extLst>
              <a:ext uri="{FF2B5EF4-FFF2-40B4-BE49-F238E27FC236}">
                <a16:creationId xmlns:a16="http://schemas.microsoft.com/office/drawing/2014/main" id="{55C96D86-65A7-4066-A12D-F5E04FB96FDD}"/>
              </a:ext>
            </a:extLst>
          </p:cNvPr>
          <p:cNvCxnSpPr>
            <a:cxnSpLocks noChangeShapeType="1"/>
            <a:stCxn id="64523" idx="6"/>
            <a:endCxn id="64528" idx="2"/>
          </p:cNvCxnSpPr>
          <p:nvPr/>
        </p:nvCxnSpPr>
        <p:spPr bwMode="auto">
          <a:xfrm>
            <a:off x="4797425" y="17526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4530" name="AutoShape 17">
            <a:extLst>
              <a:ext uri="{FF2B5EF4-FFF2-40B4-BE49-F238E27FC236}">
                <a16:creationId xmlns:a16="http://schemas.microsoft.com/office/drawing/2014/main" id="{C83735E2-15B6-4490-A42D-4C2EACA93FAE}"/>
              </a:ext>
            </a:extLst>
          </p:cNvPr>
          <p:cNvCxnSpPr>
            <a:cxnSpLocks noChangeShapeType="1"/>
            <a:stCxn id="64523" idx="5"/>
            <a:endCxn id="64524" idx="1"/>
          </p:cNvCxnSpPr>
          <p:nvPr/>
        </p:nvCxnSpPr>
        <p:spPr bwMode="auto">
          <a:xfrm>
            <a:off x="4752975" y="1849438"/>
            <a:ext cx="1193800" cy="110172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64531" name="Oval 18">
            <a:extLst>
              <a:ext uri="{FF2B5EF4-FFF2-40B4-BE49-F238E27FC236}">
                <a16:creationId xmlns:a16="http://schemas.microsoft.com/office/drawing/2014/main" id="{466B9A8B-B457-4DD2-ACF0-550E1D051A75}"/>
              </a:ext>
            </a:extLst>
          </p:cNvPr>
          <p:cNvSpPr>
            <a:spLocks noChangeAspect="1" noChangeArrowheads="1"/>
          </p:cNvSpPr>
          <p:nvPr/>
        </p:nvSpPr>
        <p:spPr bwMode="auto">
          <a:xfrm>
            <a:off x="2179638" y="4140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3</a:t>
            </a:r>
          </a:p>
        </p:txBody>
      </p:sp>
      <p:cxnSp>
        <p:nvCxnSpPr>
          <p:cNvPr id="64532" name="AutoShape 19">
            <a:extLst>
              <a:ext uri="{FF2B5EF4-FFF2-40B4-BE49-F238E27FC236}">
                <a16:creationId xmlns:a16="http://schemas.microsoft.com/office/drawing/2014/main" id="{316E50D1-EA07-4FDA-B407-8CE3083B5647}"/>
              </a:ext>
            </a:extLst>
          </p:cNvPr>
          <p:cNvCxnSpPr>
            <a:cxnSpLocks noChangeShapeType="1"/>
            <a:stCxn id="64531" idx="6"/>
            <a:endCxn id="64533" idx="2"/>
          </p:cNvCxnSpPr>
          <p:nvPr/>
        </p:nvCxnSpPr>
        <p:spPr bwMode="auto">
          <a:xfrm>
            <a:off x="2438400" y="4267200"/>
            <a:ext cx="209232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4533" name="Oval 20">
            <a:extLst>
              <a:ext uri="{FF2B5EF4-FFF2-40B4-BE49-F238E27FC236}">
                <a16:creationId xmlns:a16="http://schemas.microsoft.com/office/drawing/2014/main" id="{948BA09A-9188-4C4B-9B5C-6EFBA34EC62E}"/>
              </a:ext>
            </a:extLst>
          </p:cNvPr>
          <p:cNvSpPr>
            <a:spLocks noChangeAspect="1" noChangeArrowheads="1"/>
          </p:cNvSpPr>
          <p:nvPr/>
        </p:nvSpPr>
        <p:spPr bwMode="auto">
          <a:xfrm>
            <a:off x="4538663" y="4140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6</a:t>
            </a:r>
          </a:p>
        </p:txBody>
      </p:sp>
      <p:sp>
        <p:nvSpPr>
          <p:cNvPr id="64534" name="Oval 21">
            <a:extLst>
              <a:ext uri="{FF2B5EF4-FFF2-40B4-BE49-F238E27FC236}">
                <a16:creationId xmlns:a16="http://schemas.microsoft.com/office/drawing/2014/main" id="{585E56CA-1775-4368-A0D3-6B85ABFC08CA}"/>
              </a:ext>
            </a:extLst>
          </p:cNvPr>
          <p:cNvSpPr>
            <a:spLocks noChangeAspect="1" noChangeArrowheads="1"/>
          </p:cNvSpPr>
          <p:nvPr/>
        </p:nvSpPr>
        <p:spPr bwMode="auto">
          <a:xfrm>
            <a:off x="7259638" y="4140200"/>
            <a:ext cx="250825" cy="252413"/>
          </a:xfrm>
          <a:prstGeom prst="ellipse">
            <a:avLst/>
          </a:prstGeom>
          <a:solidFill>
            <a:schemeClr val="tx2"/>
          </a:solidFill>
          <a:ln w="15875">
            <a:solidFill>
              <a:schemeClr val="tx1"/>
            </a:solidFill>
            <a:round/>
            <a:headEnd/>
            <a:tailEnd/>
          </a:ln>
        </p:spPr>
        <p:txBody>
          <a:bodyPr wrap="none" lIns="92075" tIns="46038" rIns="92075" bIns="46038"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r>
              <a:rPr kumimoji="0" lang="en-US" altLang="en-US" sz="1400"/>
              <a:t>9</a:t>
            </a:r>
          </a:p>
        </p:txBody>
      </p:sp>
      <p:cxnSp>
        <p:nvCxnSpPr>
          <p:cNvPr id="64535" name="AutoShape 22">
            <a:extLst>
              <a:ext uri="{FF2B5EF4-FFF2-40B4-BE49-F238E27FC236}">
                <a16:creationId xmlns:a16="http://schemas.microsoft.com/office/drawing/2014/main" id="{3989DEC1-44A3-4113-A9C0-48CAF4D04E36}"/>
              </a:ext>
            </a:extLst>
          </p:cNvPr>
          <p:cNvCxnSpPr>
            <a:cxnSpLocks noChangeShapeType="1"/>
            <a:stCxn id="64533" idx="6"/>
            <a:endCxn id="64534" idx="2"/>
          </p:cNvCxnSpPr>
          <p:nvPr/>
        </p:nvCxnSpPr>
        <p:spPr bwMode="auto">
          <a:xfrm>
            <a:off x="4797425" y="4267200"/>
            <a:ext cx="24542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4536" name="AutoShape 23">
            <a:extLst>
              <a:ext uri="{FF2B5EF4-FFF2-40B4-BE49-F238E27FC236}">
                <a16:creationId xmlns:a16="http://schemas.microsoft.com/office/drawing/2014/main" id="{5EEE3EF2-E82C-488A-A487-ED46D7435206}"/>
              </a:ext>
            </a:extLst>
          </p:cNvPr>
          <p:cNvCxnSpPr>
            <a:cxnSpLocks noChangeShapeType="1"/>
            <a:stCxn id="64516" idx="5"/>
            <a:endCxn id="64531" idx="1"/>
          </p:cNvCxnSpPr>
          <p:nvPr/>
        </p:nvCxnSpPr>
        <p:spPr bwMode="auto">
          <a:xfrm>
            <a:off x="1323975" y="3144838"/>
            <a:ext cx="8921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4537" name="AutoShape 24">
            <a:extLst>
              <a:ext uri="{FF2B5EF4-FFF2-40B4-BE49-F238E27FC236}">
                <a16:creationId xmlns:a16="http://schemas.microsoft.com/office/drawing/2014/main" id="{650C7E25-93CD-4AE5-84AF-B010303FE5B0}"/>
              </a:ext>
            </a:extLst>
          </p:cNvPr>
          <p:cNvCxnSpPr>
            <a:cxnSpLocks noChangeShapeType="1"/>
            <a:stCxn id="64531" idx="7"/>
            <a:endCxn id="64518" idx="3"/>
          </p:cNvCxnSpPr>
          <p:nvPr/>
        </p:nvCxnSpPr>
        <p:spPr bwMode="auto">
          <a:xfrm flipV="1">
            <a:off x="2393950" y="3144838"/>
            <a:ext cx="111442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4538" name="AutoShape 25">
            <a:extLst>
              <a:ext uri="{FF2B5EF4-FFF2-40B4-BE49-F238E27FC236}">
                <a16:creationId xmlns:a16="http://schemas.microsoft.com/office/drawing/2014/main" id="{5E9FBC3D-79E9-4F5F-BC87-8F2246860E49}"/>
              </a:ext>
            </a:extLst>
          </p:cNvPr>
          <p:cNvCxnSpPr>
            <a:cxnSpLocks noChangeShapeType="1"/>
            <a:stCxn id="64518" idx="5"/>
            <a:endCxn id="64533" idx="1"/>
          </p:cNvCxnSpPr>
          <p:nvPr/>
        </p:nvCxnSpPr>
        <p:spPr bwMode="auto">
          <a:xfrm>
            <a:off x="3686175" y="3144838"/>
            <a:ext cx="8890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4539" name="AutoShape 26">
            <a:extLst>
              <a:ext uri="{FF2B5EF4-FFF2-40B4-BE49-F238E27FC236}">
                <a16:creationId xmlns:a16="http://schemas.microsoft.com/office/drawing/2014/main" id="{1A430B11-C591-46A2-A683-B6B5B5C7C894}"/>
              </a:ext>
            </a:extLst>
          </p:cNvPr>
          <p:cNvCxnSpPr>
            <a:cxnSpLocks noChangeShapeType="1"/>
            <a:stCxn id="64534" idx="1"/>
            <a:endCxn id="64524" idx="5"/>
          </p:cNvCxnSpPr>
          <p:nvPr/>
        </p:nvCxnSpPr>
        <p:spPr bwMode="auto">
          <a:xfrm flipH="1" flipV="1">
            <a:off x="6124575" y="3144838"/>
            <a:ext cx="1171575"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4540" name="AutoShape 27">
            <a:extLst>
              <a:ext uri="{FF2B5EF4-FFF2-40B4-BE49-F238E27FC236}">
                <a16:creationId xmlns:a16="http://schemas.microsoft.com/office/drawing/2014/main" id="{2B17CC60-C338-4022-9AA5-0A440F46FC56}"/>
              </a:ext>
            </a:extLst>
          </p:cNvPr>
          <p:cNvCxnSpPr>
            <a:cxnSpLocks noChangeShapeType="1"/>
            <a:stCxn id="64533" idx="7"/>
            <a:endCxn id="64524" idx="3"/>
          </p:cNvCxnSpPr>
          <p:nvPr/>
        </p:nvCxnSpPr>
        <p:spPr bwMode="auto">
          <a:xfrm flipV="1">
            <a:off x="4752975" y="3144838"/>
            <a:ext cx="1193800" cy="10239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4541" name="AutoShape 28">
            <a:extLst>
              <a:ext uri="{FF2B5EF4-FFF2-40B4-BE49-F238E27FC236}">
                <a16:creationId xmlns:a16="http://schemas.microsoft.com/office/drawing/2014/main" id="{030D2FC3-06C0-49FF-98C6-2119D44CF4BD}"/>
              </a:ext>
            </a:extLst>
          </p:cNvPr>
          <p:cNvCxnSpPr>
            <a:cxnSpLocks noChangeShapeType="1"/>
            <a:stCxn id="64523" idx="3"/>
            <a:endCxn id="64518" idx="7"/>
          </p:cNvCxnSpPr>
          <p:nvPr/>
        </p:nvCxnSpPr>
        <p:spPr bwMode="auto">
          <a:xfrm flipH="1">
            <a:off x="3686175" y="1849438"/>
            <a:ext cx="889000" cy="11017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4542" name="Rectangle 29">
            <a:extLst>
              <a:ext uri="{FF2B5EF4-FFF2-40B4-BE49-F238E27FC236}">
                <a16:creationId xmlns:a16="http://schemas.microsoft.com/office/drawing/2014/main" id="{79A1369E-F980-4343-AE6F-B20DBC828ACF}"/>
              </a:ext>
            </a:extLst>
          </p:cNvPr>
          <p:cNvSpPr>
            <a:spLocks noChangeArrowheads="1"/>
          </p:cNvSpPr>
          <p:nvPr/>
        </p:nvSpPr>
        <p:spPr bwMode="auto">
          <a:xfrm>
            <a:off x="304800" y="4953000"/>
            <a:ext cx="8382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pPr algn="l">
              <a:spcBef>
                <a:spcPct val="20000"/>
              </a:spcBef>
              <a:buClr>
                <a:srgbClr val="003399"/>
              </a:buClr>
              <a:buSzPct val="50000"/>
              <a:buFont typeface="Monotype Sorts" pitchFamily="2" charset="2"/>
              <a:buChar char="n"/>
            </a:pPr>
            <a:r>
              <a:rPr lang="en-US" altLang="en-US" sz="2800">
                <a:solidFill>
                  <a:srgbClr val="003399"/>
                </a:solidFill>
              </a:rPr>
              <a:t>Apply DFS algorithm on the same graph using </a:t>
            </a:r>
            <a:r>
              <a:rPr lang="en-US" altLang="en-US" sz="2800">
                <a:solidFill>
                  <a:srgbClr val="008080"/>
                </a:solidFill>
              </a:rPr>
              <a:t>stack</a:t>
            </a:r>
            <a:r>
              <a:rPr lang="en-US" altLang="en-US" sz="2800">
                <a:solidFill>
                  <a:srgbClr val="003399"/>
                </a:solidFill>
              </a:rPr>
              <a:t> and see what is DFS Tree generated after exhausting whole stack.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3">
            <a:extLst>
              <a:ext uri="{FF2B5EF4-FFF2-40B4-BE49-F238E27FC236}">
                <a16:creationId xmlns:a16="http://schemas.microsoft.com/office/drawing/2014/main" id="{B03DCF74-DFA7-40F4-AEAD-1DA7AA3A38D7}"/>
              </a:ext>
            </a:extLst>
          </p:cNvPr>
          <p:cNvSpPr>
            <a:spLocks noGrp="1" noChangeArrowheads="1"/>
          </p:cNvSpPr>
          <p:nvPr>
            <p:ph type="body" idx="1"/>
          </p:nvPr>
        </p:nvSpPr>
        <p:spPr>
          <a:xfrm>
            <a:off x="228600" y="381000"/>
            <a:ext cx="8610600" cy="6172200"/>
          </a:xfrm>
        </p:spPr>
        <p:txBody>
          <a:bodyPr/>
          <a:lstStyle/>
          <a:p>
            <a:pPr marL="609600" indent="-609600" eaLnBrk="1" hangingPunct="1">
              <a:lnSpc>
                <a:spcPct val="90000"/>
              </a:lnSpc>
              <a:defRPr/>
            </a:pPr>
            <a:r>
              <a:rPr lang="en-US" sz="2800"/>
              <a:t>The following description of a digraph as an ADT (abstract data type) includes some of the most </a:t>
            </a:r>
            <a:r>
              <a:rPr lang="en-US" sz="2800">
                <a:solidFill>
                  <a:srgbClr val="FFFF99"/>
                </a:solidFill>
              </a:rPr>
              <a:t>common operations</a:t>
            </a:r>
            <a:r>
              <a:rPr lang="en-US" sz="2800"/>
              <a:t> on digraphs.</a:t>
            </a:r>
          </a:p>
          <a:p>
            <a:pPr marL="609600" indent="-609600" eaLnBrk="1" hangingPunct="1">
              <a:lnSpc>
                <a:spcPct val="90000"/>
              </a:lnSpc>
              <a:buFont typeface="Wingdings" panose="05000000000000000000" pitchFamily="2" charset="2"/>
              <a:buAutoNum type="arabicPeriod"/>
              <a:defRPr/>
            </a:pPr>
            <a:r>
              <a:rPr lang="en-US" sz="2800"/>
              <a:t>Construct an empty directed graph.</a:t>
            </a:r>
          </a:p>
          <a:p>
            <a:pPr marL="609600" indent="-609600" eaLnBrk="1" hangingPunct="1">
              <a:lnSpc>
                <a:spcPct val="90000"/>
              </a:lnSpc>
              <a:buFont typeface="Wingdings" panose="05000000000000000000" pitchFamily="2" charset="2"/>
              <a:buAutoNum type="arabicPeriod"/>
              <a:defRPr/>
            </a:pPr>
            <a:r>
              <a:rPr lang="en-US" sz="2800"/>
              <a:t>Check if it is empty</a:t>
            </a:r>
          </a:p>
          <a:p>
            <a:pPr marL="609600" indent="-609600" eaLnBrk="1" hangingPunct="1">
              <a:lnSpc>
                <a:spcPct val="90000"/>
              </a:lnSpc>
              <a:buFont typeface="Wingdings" panose="05000000000000000000" pitchFamily="2" charset="2"/>
              <a:buAutoNum type="arabicPeriod"/>
              <a:defRPr/>
            </a:pPr>
            <a:r>
              <a:rPr lang="en-US" sz="2800"/>
              <a:t>Destroy a directed graph</a:t>
            </a:r>
          </a:p>
          <a:p>
            <a:pPr marL="609600" indent="-609600" eaLnBrk="1" hangingPunct="1">
              <a:lnSpc>
                <a:spcPct val="90000"/>
              </a:lnSpc>
              <a:buFont typeface="Wingdings" panose="05000000000000000000" pitchFamily="2" charset="2"/>
              <a:buAutoNum type="arabicPeriod"/>
              <a:defRPr/>
            </a:pPr>
            <a:r>
              <a:rPr lang="en-US" sz="2800"/>
              <a:t>Insert a new node </a:t>
            </a:r>
          </a:p>
          <a:p>
            <a:pPr marL="609600" indent="-609600" eaLnBrk="1" hangingPunct="1">
              <a:lnSpc>
                <a:spcPct val="90000"/>
              </a:lnSpc>
              <a:buFont typeface="Wingdings" panose="05000000000000000000" pitchFamily="2" charset="2"/>
              <a:buAutoNum type="arabicPeriod"/>
              <a:defRPr/>
            </a:pPr>
            <a:r>
              <a:rPr lang="en-US" sz="2800"/>
              <a:t>Insert a directed edge between two existing nodes or from a node to itself</a:t>
            </a:r>
          </a:p>
          <a:p>
            <a:pPr marL="609600" indent="-609600" eaLnBrk="1" hangingPunct="1">
              <a:lnSpc>
                <a:spcPct val="90000"/>
              </a:lnSpc>
              <a:buFont typeface="Wingdings" panose="05000000000000000000" pitchFamily="2" charset="2"/>
              <a:buAutoNum type="arabicPeriod"/>
              <a:defRPr/>
            </a:pPr>
            <a:r>
              <a:rPr lang="en-US" sz="2800"/>
              <a:t>Delete a node and all directed edges to or from it.</a:t>
            </a:r>
          </a:p>
          <a:p>
            <a:pPr marL="609600" indent="-609600" eaLnBrk="1" hangingPunct="1">
              <a:lnSpc>
                <a:spcPct val="90000"/>
              </a:lnSpc>
              <a:buFont typeface="Wingdings" panose="05000000000000000000" pitchFamily="2" charset="2"/>
              <a:buAutoNum type="arabicPeriod"/>
              <a:defRPr/>
            </a:pPr>
            <a:r>
              <a:rPr lang="en-US" sz="2800"/>
              <a:t>Delete directed edge between two existing nodes</a:t>
            </a:r>
          </a:p>
          <a:p>
            <a:pPr marL="609600" indent="-609600" eaLnBrk="1" hangingPunct="1">
              <a:lnSpc>
                <a:spcPct val="90000"/>
              </a:lnSpc>
              <a:buFont typeface="Wingdings" panose="05000000000000000000" pitchFamily="2" charset="2"/>
              <a:buAutoNum type="arabicPeriod"/>
              <a:defRPr/>
            </a:pPr>
            <a:r>
              <a:rPr lang="en-US" sz="2800"/>
              <a:t>Search for a value in a node, starting from a given node.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D9899577-FC73-4DDB-9CE1-B7B016F642E3}"/>
              </a:ext>
            </a:extLst>
          </p:cNvPr>
          <p:cNvSpPr>
            <a:spLocks noGrp="1" noChangeArrowheads="1"/>
          </p:cNvSpPr>
          <p:nvPr>
            <p:ph type="title"/>
          </p:nvPr>
        </p:nvSpPr>
        <p:spPr>
          <a:xfrm>
            <a:off x="381000" y="1905000"/>
            <a:ext cx="8229600" cy="1371600"/>
          </a:xfrm>
        </p:spPr>
        <p:txBody>
          <a:bodyPr/>
          <a:lstStyle/>
          <a:p>
            <a:pPr>
              <a:defRPr/>
            </a:pPr>
            <a:r>
              <a:rPr lang="en-US" sz="4800" i="1" dirty="0">
                <a:solidFill>
                  <a:schemeClr val="accent1">
                    <a:lumMod val="75000"/>
                  </a:schemeClr>
                </a:solidFill>
                <a:latin typeface="Monotype Corsiva" pitchFamily="66" charset="0"/>
              </a:rPr>
              <a:t>Thank You……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a:extLst>
              <a:ext uri="{FF2B5EF4-FFF2-40B4-BE49-F238E27FC236}">
                <a16:creationId xmlns:a16="http://schemas.microsoft.com/office/drawing/2014/main" id="{2014491E-EDEB-496B-BE7C-AF83276D7D99}"/>
              </a:ext>
            </a:extLst>
          </p:cNvPr>
          <p:cNvSpPr>
            <a:spLocks noGrp="1" noChangeArrowheads="1"/>
          </p:cNvSpPr>
          <p:nvPr>
            <p:ph type="title"/>
          </p:nvPr>
        </p:nvSpPr>
        <p:spPr>
          <a:xfrm>
            <a:off x="457200" y="304800"/>
            <a:ext cx="8229600" cy="1371600"/>
          </a:xfrm>
        </p:spPr>
        <p:txBody>
          <a:bodyPr/>
          <a:lstStyle/>
          <a:p>
            <a:pPr eaLnBrk="1" hangingPunct="1">
              <a:defRPr/>
            </a:pPr>
            <a:r>
              <a:rPr lang="en-US" sz="4000">
                <a:solidFill>
                  <a:schemeClr val="folHlink"/>
                </a:solidFill>
              </a:rPr>
              <a:t>Adjacency Matrix Representation</a:t>
            </a:r>
          </a:p>
        </p:txBody>
      </p:sp>
      <p:sp>
        <p:nvSpPr>
          <p:cNvPr id="285699" name="Rectangle 3">
            <a:extLst>
              <a:ext uri="{FF2B5EF4-FFF2-40B4-BE49-F238E27FC236}">
                <a16:creationId xmlns:a16="http://schemas.microsoft.com/office/drawing/2014/main" id="{1CAEFC13-9E25-4258-9A4E-32F7BAFB6061}"/>
              </a:ext>
            </a:extLst>
          </p:cNvPr>
          <p:cNvSpPr>
            <a:spLocks noGrp="1" noChangeArrowheads="1"/>
          </p:cNvSpPr>
          <p:nvPr>
            <p:ph type="body" idx="1"/>
          </p:nvPr>
        </p:nvSpPr>
        <p:spPr>
          <a:xfrm>
            <a:off x="228600" y="1600200"/>
            <a:ext cx="8610600" cy="5029200"/>
          </a:xfrm>
        </p:spPr>
        <p:txBody>
          <a:bodyPr/>
          <a:lstStyle/>
          <a:p>
            <a:pPr eaLnBrk="1" hangingPunct="1">
              <a:lnSpc>
                <a:spcPct val="90000"/>
              </a:lnSpc>
              <a:defRPr/>
            </a:pPr>
            <a:r>
              <a:rPr lang="en-US" sz="2800"/>
              <a:t>There are several common ways of </a:t>
            </a:r>
            <a:r>
              <a:rPr lang="en-US" sz="2800">
                <a:solidFill>
                  <a:srgbClr val="FFFF99"/>
                </a:solidFill>
              </a:rPr>
              <a:t>implementing</a:t>
            </a:r>
            <a:r>
              <a:rPr lang="en-US" sz="2800"/>
              <a:t> a directed graph using data structures already known to us. One of these is the </a:t>
            </a:r>
            <a:r>
              <a:rPr lang="en-US" sz="2800">
                <a:solidFill>
                  <a:srgbClr val="FFFF99"/>
                </a:solidFill>
              </a:rPr>
              <a:t>adjacency matrix</a:t>
            </a:r>
            <a:r>
              <a:rPr lang="en-US" sz="2800"/>
              <a:t> of the digraph. </a:t>
            </a:r>
          </a:p>
          <a:p>
            <a:pPr eaLnBrk="1" hangingPunct="1">
              <a:lnSpc>
                <a:spcPct val="90000"/>
              </a:lnSpc>
              <a:defRPr/>
            </a:pPr>
            <a:endParaRPr lang="en-US" sz="2800"/>
          </a:p>
          <a:p>
            <a:pPr eaLnBrk="1" hangingPunct="1">
              <a:lnSpc>
                <a:spcPct val="90000"/>
              </a:lnSpc>
              <a:defRPr/>
            </a:pPr>
            <a:r>
              <a:rPr lang="en-US" sz="2800"/>
              <a:t>To construct it, we first number the vertices of the digraph </a:t>
            </a:r>
            <a:r>
              <a:rPr lang="en-US" sz="2800">
                <a:solidFill>
                  <a:srgbClr val="FFFF99"/>
                </a:solidFill>
              </a:rPr>
              <a:t>1,2…. n</a:t>
            </a:r>
            <a:r>
              <a:rPr lang="en-US" sz="2800"/>
              <a:t>;  the adjacency matrix is the </a:t>
            </a:r>
            <a:r>
              <a:rPr lang="en-US" sz="2800">
                <a:solidFill>
                  <a:srgbClr val="FFFF99"/>
                </a:solidFill>
              </a:rPr>
              <a:t>n x n</a:t>
            </a:r>
            <a:r>
              <a:rPr lang="en-US" sz="2800"/>
              <a:t>   matrix adj, in which the entry in </a:t>
            </a:r>
            <a:r>
              <a:rPr lang="en-US" sz="2800">
                <a:solidFill>
                  <a:srgbClr val="FFFF99"/>
                </a:solidFill>
              </a:rPr>
              <a:t>row i</a:t>
            </a:r>
            <a:r>
              <a:rPr lang="en-US" sz="2800"/>
              <a:t> and </a:t>
            </a:r>
            <a:r>
              <a:rPr lang="en-US" sz="2800">
                <a:solidFill>
                  <a:srgbClr val="FFFF99"/>
                </a:solidFill>
              </a:rPr>
              <a:t>column j</a:t>
            </a:r>
            <a:r>
              <a:rPr lang="en-US" sz="2800"/>
              <a:t> is </a:t>
            </a:r>
            <a:r>
              <a:rPr lang="en-US" sz="2800">
                <a:solidFill>
                  <a:srgbClr val="FFFF99"/>
                </a:solidFill>
              </a:rPr>
              <a:t>1</a:t>
            </a:r>
            <a:r>
              <a:rPr lang="en-US" sz="2800"/>
              <a:t> ( or true ) if </a:t>
            </a:r>
            <a:r>
              <a:rPr lang="en-US" sz="2800">
                <a:solidFill>
                  <a:srgbClr val="FFFF99"/>
                </a:solidFill>
              </a:rPr>
              <a:t>vertex j</a:t>
            </a:r>
            <a:r>
              <a:rPr lang="en-US" sz="2800"/>
              <a:t> is </a:t>
            </a:r>
            <a:r>
              <a:rPr lang="en-US" sz="2800">
                <a:solidFill>
                  <a:srgbClr val="FFFF99"/>
                </a:solidFill>
              </a:rPr>
              <a:t>adjacent</a:t>
            </a:r>
            <a:r>
              <a:rPr lang="en-US" sz="2800"/>
              <a:t> to </a:t>
            </a:r>
            <a:r>
              <a:rPr lang="en-US" sz="2800">
                <a:solidFill>
                  <a:srgbClr val="FFFF99"/>
                </a:solidFill>
              </a:rPr>
              <a:t>vertex i</a:t>
            </a:r>
            <a:r>
              <a:rPr lang="en-US" sz="2800"/>
              <a:t> ( i.e. if there is a directed arcs from vertex i to vertex j) , and is 0 (or false) otherwise.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a:extLst>
              <a:ext uri="{FF2B5EF4-FFF2-40B4-BE49-F238E27FC236}">
                <a16:creationId xmlns:a16="http://schemas.microsoft.com/office/drawing/2014/main" id="{10376D59-E018-49FA-90C4-083A738D9C7E}"/>
              </a:ext>
            </a:extLst>
          </p:cNvPr>
          <p:cNvSpPr>
            <a:spLocks noGrp="1" noChangeArrowheads="1"/>
          </p:cNvSpPr>
          <p:nvPr>
            <p:ph type="body" idx="1"/>
          </p:nvPr>
        </p:nvSpPr>
        <p:spPr>
          <a:xfrm>
            <a:off x="381000" y="3352800"/>
            <a:ext cx="8229600" cy="457200"/>
          </a:xfrm>
        </p:spPr>
        <p:txBody>
          <a:bodyPr/>
          <a:lstStyle/>
          <a:p>
            <a:pPr eaLnBrk="1" hangingPunct="1">
              <a:lnSpc>
                <a:spcPct val="80000"/>
              </a:lnSpc>
              <a:defRPr/>
            </a:pPr>
            <a:r>
              <a:rPr lang="en-US" sz="2800"/>
              <a:t>With nodes numbered as shown is </a:t>
            </a:r>
          </a:p>
        </p:txBody>
      </p:sp>
      <p:sp>
        <p:nvSpPr>
          <p:cNvPr id="286724" name="Oval 4">
            <a:extLst>
              <a:ext uri="{FF2B5EF4-FFF2-40B4-BE49-F238E27FC236}">
                <a16:creationId xmlns:a16="http://schemas.microsoft.com/office/drawing/2014/main" id="{615EA29B-F48B-44C5-8B65-6701D21E0848}"/>
              </a:ext>
            </a:extLst>
          </p:cNvPr>
          <p:cNvSpPr>
            <a:spLocks noChangeArrowheads="1"/>
          </p:cNvSpPr>
          <p:nvPr/>
        </p:nvSpPr>
        <p:spPr bwMode="auto">
          <a:xfrm>
            <a:off x="2743200" y="1600200"/>
            <a:ext cx="457200" cy="457200"/>
          </a:xfrm>
          <a:prstGeom prst="ellipse">
            <a:avLst/>
          </a:prstGeom>
          <a:noFill/>
          <a:ln w="9525" algn="ctr">
            <a:solidFill>
              <a:srgbClr val="FFFF00"/>
            </a:solidFill>
            <a:round/>
            <a:headEnd/>
            <a:tailEnd/>
          </a:ln>
          <a:effectLst/>
        </p:spPr>
        <p:txBody>
          <a:bodyPr wrap="none" anchor="ctr"/>
          <a:lstStyle/>
          <a:p>
            <a:pPr marL="7429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B</a:t>
            </a:r>
            <a:endParaRPr lang="en-US">
              <a:effectLst>
                <a:outerShdw blurRad="38100" dist="38100" dir="2700000" algn="tl">
                  <a:srgbClr val="000000"/>
                </a:outerShdw>
              </a:effectLst>
              <a:latin typeface="Arial" charset="0"/>
            </a:endParaRPr>
          </a:p>
        </p:txBody>
      </p:sp>
      <p:sp>
        <p:nvSpPr>
          <p:cNvPr id="286726" name="Oval 6">
            <a:extLst>
              <a:ext uri="{FF2B5EF4-FFF2-40B4-BE49-F238E27FC236}">
                <a16:creationId xmlns:a16="http://schemas.microsoft.com/office/drawing/2014/main" id="{E6E87FFE-7897-40C0-A655-6B00380B5A7E}"/>
              </a:ext>
            </a:extLst>
          </p:cNvPr>
          <p:cNvSpPr>
            <a:spLocks noChangeArrowheads="1"/>
          </p:cNvSpPr>
          <p:nvPr/>
        </p:nvSpPr>
        <p:spPr bwMode="auto">
          <a:xfrm>
            <a:off x="3276600" y="2667000"/>
            <a:ext cx="457200" cy="457200"/>
          </a:xfrm>
          <a:prstGeom prst="ellipse">
            <a:avLst/>
          </a:prstGeom>
          <a:noFill/>
          <a:ln w="9525" algn="ctr">
            <a:solidFill>
              <a:srgbClr val="FFFF00"/>
            </a:solidFill>
            <a:round/>
            <a:headEnd/>
            <a:tailEnd/>
          </a:ln>
          <a:effectLst/>
        </p:spPr>
        <p:txBody>
          <a:bodyPr wrap="none" anchor="ctr"/>
          <a:lstStyle/>
          <a:p>
            <a:pPr marL="7429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C</a:t>
            </a:r>
            <a:endParaRPr lang="en-US">
              <a:effectLst>
                <a:outerShdw blurRad="38100" dist="38100" dir="2700000" algn="tl">
                  <a:srgbClr val="000000"/>
                </a:outerShdw>
              </a:effectLst>
              <a:latin typeface="Arial" charset="0"/>
            </a:endParaRPr>
          </a:p>
        </p:txBody>
      </p:sp>
      <p:sp>
        <p:nvSpPr>
          <p:cNvPr id="286727" name="Oval 7">
            <a:extLst>
              <a:ext uri="{FF2B5EF4-FFF2-40B4-BE49-F238E27FC236}">
                <a16:creationId xmlns:a16="http://schemas.microsoft.com/office/drawing/2014/main" id="{3007DD7F-F9F7-41B2-A321-F97B34532B63}"/>
              </a:ext>
            </a:extLst>
          </p:cNvPr>
          <p:cNvSpPr>
            <a:spLocks noChangeArrowheads="1"/>
          </p:cNvSpPr>
          <p:nvPr/>
        </p:nvSpPr>
        <p:spPr bwMode="auto">
          <a:xfrm>
            <a:off x="5486400" y="1447800"/>
            <a:ext cx="457200" cy="457200"/>
          </a:xfrm>
          <a:prstGeom prst="ellipse">
            <a:avLst/>
          </a:prstGeom>
          <a:noFill/>
          <a:ln w="9525" algn="ctr">
            <a:solidFill>
              <a:srgbClr val="FFFF00"/>
            </a:solidFill>
            <a:round/>
            <a:headEnd/>
            <a:tailEnd/>
          </a:ln>
          <a:effectLst/>
        </p:spPr>
        <p:txBody>
          <a:bodyPr wrap="none" anchor="ctr"/>
          <a:lstStyle/>
          <a:p>
            <a:pPr marL="7429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E</a:t>
            </a:r>
            <a:endParaRPr lang="en-US">
              <a:effectLst>
                <a:outerShdw blurRad="38100" dist="38100" dir="2700000" algn="tl">
                  <a:srgbClr val="000000"/>
                </a:outerShdw>
              </a:effectLst>
              <a:latin typeface="Arial" charset="0"/>
            </a:endParaRPr>
          </a:p>
        </p:txBody>
      </p:sp>
      <p:sp>
        <p:nvSpPr>
          <p:cNvPr id="286728" name="Oval 8">
            <a:extLst>
              <a:ext uri="{FF2B5EF4-FFF2-40B4-BE49-F238E27FC236}">
                <a16:creationId xmlns:a16="http://schemas.microsoft.com/office/drawing/2014/main" id="{8F5B63FD-B02E-48B4-B222-5FD954582E4C}"/>
              </a:ext>
            </a:extLst>
          </p:cNvPr>
          <p:cNvSpPr>
            <a:spLocks noChangeArrowheads="1"/>
          </p:cNvSpPr>
          <p:nvPr/>
        </p:nvSpPr>
        <p:spPr bwMode="auto">
          <a:xfrm>
            <a:off x="4038600" y="1066800"/>
            <a:ext cx="457200" cy="457200"/>
          </a:xfrm>
          <a:prstGeom prst="ellipse">
            <a:avLst/>
          </a:prstGeom>
          <a:noFill/>
          <a:ln w="9525" algn="ctr">
            <a:solidFill>
              <a:srgbClr val="FFFF00"/>
            </a:solidFill>
            <a:round/>
            <a:headEnd/>
            <a:tailEnd/>
          </a:ln>
          <a:effectLst/>
        </p:spPr>
        <p:txBody>
          <a:bodyPr wrap="none" anchor="ctr"/>
          <a:lstStyle/>
          <a:p>
            <a:pPr marL="7429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A</a:t>
            </a:r>
            <a:endParaRPr lang="en-US">
              <a:effectLst>
                <a:outerShdw blurRad="38100" dist="38100" dir="2700000" algn="tl">
                  <a:srgbClr val="000000"/>
                </a:outerShdw>
              </a:effectLst>
              <a:latin typeface="Arial" charset="0"/>
            </a:endParaRPr>
          </a:p>
        </p:txBody>
      </p:sp>
      <p:sp>
        <p:nvSpPr>
          <p:cNvPr id="286729" name="Oval 9">
            <a:extLst>
              <a:ext uri="{FF2B5EF4-FFF2-40B4-BE49-F238E27FC236}">
                <a16:creationId xmlns:a16="http://schemas.microsoft.com/office/drawing/2014/main" id="{A96176E8-2A10-4BC4-933E-F3DD39EA977A}"/>
              </a:ext>
            </a:extLst>
          </p:cNvPr>
          <p:cNvSpPr>
            <a:spLocks noChangeArrowheads="1"/>
          </p:cNvSpPr>
          <p:nvPr/>
        </p:nvSpPr>
        <p:spPr bwMode="auto">
          <a:xfrm>
            <a:off x="5257800" y="2743200"/>
            <a:ext cx="457200" cy="457200"/>
          </a:xfrm>
          <a:prstGeom prst="ellipse">
            <a:avLst/>
          </a:prstGeom>
          <a:noFill/>
          <a:ln w="9525" algn="ctr">
            <a:solidFill>
              <a:srgbClr val="FFFF00"/>
            </a:solidFill>
            <a:round/>
            <a:headEnd/>
            <a:tailEnd/>
          </a:ln>
          <a:effectLst/>
        </p:spPr>
        <p:txBody>
          <a:bodyPr wrap="none" anchor="ctr"/>
          <a:lstStyle/>
          <a:p>
            <a:pPr marL="742950" indent="-285750" algn="r">
              <a:buFont typeface="Wingdings" pitchFamily="2" charset="2"/>
              <a:buNone/>
              <a:defRPr/>
            </a:pPr>
            <a:r>
              <a:rPr lang="en-US" sz="1400">
                <a:solidFill>
                  <a:srgbClr val="FFFF99"/>
                </a:solidFill>
                <a:effectLst>
                  <a:outerShdw blurRad="38100" dist="38100" dir="2700000" algn="tl">
                    <a:srgbClr val="000000"/>
                  </a:outerShdw>
                </a:effectLst>
                <a:latin typeface="Arial" charset="0"/>
              </a:rPr>
              <a:t>D</a:t>
            </a:r>
            <a:endParaRPr lang="en-US">
              <a:effectLst>
                <a:outerShdw blurRad="38100" dist="38100" dir="2700000" algn="tl">
                  <a:srgbClr val="000000"/>
                </a:outerShdw>
              </a:effectLst>
              <a:latin typeface="Arial" charset="0"/>
            </a:endParaRPr>
          </a:p>
        </p:txBody>
      </p:sp>
      <p:sp>
        <p:nvSpPr>
          <p:cNvPr id="12296" name="Line 11">
            <a:extLst>
              <a:ext uri="{FF2B5EF4-FFF2-40B4-BE49-F238E27FC236}">
                <a16:creationId xmlns:a16="http://schemas.microsoft.com/office/drawing/2014/main" id="{32B1DB21-C12B-4FC2-871D-FD964D078134}"/>
              </a:ext>
            </a:extLst>
          </p:cNvPr>
          <p:cNvSpPr>
            <a:spLocks noChangeShapeType="1"/>
          </p:cNvSpPr>
          <p:nvPr/>
        </p:nvSpPr>
        <p:spPr bwMode="auto">
          <a:xfrm flipH="1">
            <a:off x="3124200" y="1295400"/>
            <a:ext cx="914400" cy="4572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7" name="Line 12">
            <a:extLst>
              <a:ext uri="{FF2B5EF4-FFF2-40B4-BE49-F238E27FC236}">
                <a16:creationId xmlns:a16="http://schemas.microsoft.com/office/drawing/2014/main" id="{F6C9FAEE-D2D5-4F1A-B9EE-40325169A7B8}"/>
              </a:ext>
            </a:extLst>
          </p:cNvPr>
          <p:cNvSpPr>
            <a:spLocks noChangeShapeType="1"/>
          </p:cNvSpPr>
          <p:nvPr/>
        </p:nvSpPr>
        <p:spPr bwMode="auto">
          <a:xfrm>
            <a:off x="4495800" y="1295400"/>
            <a:ext cx="990600" cy="3810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8" name="Line 14">
            <a:extLst>
              <a:ext uri="{FF2B5EF4-FFF2-40B4-BE49-F238E27FC236}">
                <a16:creationId xmlns:a16="http://schemas.microsoft.com/office/drawing/2014/main" id="{4F6D9AC7-C82B-47DE-AD92-C45776B14677}"/>
              </a:ext>
            </a:extLst>
          </p:cNvPr>
          <p:cNvSpPr>
            <a:spLocks noChangeShapeType="1"/>
          </p:cNvSpPr>
          <p:nvPr/>
        </p:nvSpPr>
        <p:spPr bwMode="auto">
          <a:xfrm>
            <a:off x="3124200" y="1981200"/>
            <a:ext cx="304800" cy="6858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9" name="Line 17">
            <a:extLst>
              <a:ext uri="{FF2B5EF4-FFF2-40B4-BE49-F238E27FC236}">
                <a16:creationId xmlns:a16="http://schemas.microsoft.com/office/drawing/2014/main" id="{F4140FED-5E91-4B0D-ADAF-4F2F892A73DD}"/>
              </a:ext>
            </a:extLst>
          </p:cNvPr>
          <p:cNvSpPr>
            <a:spLocks noChangeShapeType="1"/>
          </p:cNvSpPr>
          <p:nvPr/>
        </p:nvSpPr>
        <p:spPr bwMode="auto">
          <a:xfrm flipV="1">
            <a:off x="3657600" y="2971800"/>
            <a:ext cx="1600200" cy="762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0" name="Line 18">
            <a:extLst>
              <a:ext uri="{FF2B5EF4-FFF2-40B4-BE49-F238E27FC236}">
                <a16:creationId xmlns:a16="http://schemas.microsoft.com/office/drawing/2014/main" id="{63E2052D-1DE6-46DB-9A67-522AA1122FA3}"/>
              </a:ext>
            </a:extLst>
          </p:cNvPr>
          <p:cNvSpPr>
            <a:spLocks noChangeShapeType="1"/>
          </p:cNvSpPr>
          <p:nvPr/>
        </p:nvSpPr>
        <p:spPr bwMode="auto">
          <a:xfrm flipH="1">
            <a:off x="3657600" y="1524000"/>
            <a:ext cx="533400" cy="11430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12301" name="AutoShape 19">
            <a:extLst>
              <a:ext uri="{FF2B5EF4-FFF2-40B4-BE49-F238E27FC236}">
                <a16:creationId xmlns:a16="http://schemas.microsoft.com/office/drawing/2014/main" id="{02DCCF36-4D77-441D-8704-FC342667C195}"/>
              </a:ext>
            </a:extLst>
          </p:cNvPr>
          <p:cNvCxnSpPr>
            <a:cxnSpLocks noChangeShapeType="1"/>
            <a:stCxn id="286729" idx="3"/>
            <a:endCxn id="286729" idx="5"/>
          </p:cNvCxnSpPr>
          <p:nvPr/>
        </p:nvCxnSpPr>
        <p:spPr bwMode="auto">
          <a:xfrm rot="16200000" flipH="1">
            <a:off x="5485606" y="2972594"/>
            <a:ext cx="1588" cy="323850"/>
          </a:xfrm>
          <a:prstGeom prst="curvedConnector3">
            <a:avLst>
              <a:gd name="adj1" fmla="val 18600009"/>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sp>
        <p:nvSpPr>
          <p:cNvPr id="286740" name="Rectangle 20">
            <a:extLst>
              <a:ext uri="{FF2B5EF4-FFF2-40B4-BE49-F238E27FC236}">
                <a16:creationId xmlns:a16="http://schemas.microsoft.com/office/drawing/2014/main" id="{E8A45DCC-3029-4342-A60D-D94E6A34108B}"/>
              </a:ext>
            </a:extLst>
          </p:cNvPr>
          <p:cNvSpPr>
            <a:spLocks noChangeArrowheads="1"/>
          </p:cNvSpPr>
          <p:nvPr/>
        </p:nvSpPr>
        <p:spPr bwMode="auto">
          <a:xfrm>
            <a:off x="3962400" y="762000"/>
            <a:ext cx="457200" cy="3048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a:effectLst>
                  <a:outerShdw blurRad="38100" dist="38100" dir="2700000" algn="tl">
                    <a:srgbClr val="000000"/>
                  </a:outerShdw>
                </a:effectLst>
                <a:latin typeface="Arial" charset="0"/>
              </a:rPr>
              <a:t>1</a:t>
            </a:r>
          </a:p>
        </p:txBody>
      </p:sp>
      <p:sp>
        <p:nvSpPr>
          <p:cNvPr id="286741" name="Rectangle 21">
            <a:extLst>
              <a:ext uri="{FF2B5EF4-FFF2-40B4-BE49-F238E27FC236}">
                <a16:creationId xmlns:a16="http://schemas.microsoft.com/office/drawing/2014/main" id="{D7D9EA8E-A27C-47CC-92AD-4C4B9EEDED52}"/>
              </a:ext>
            </a:extLst>
          </p:cNvPr>
          <p:cNvSpPr>
            <a:spLocks noChangeArrowheads="1"/>
          </p:cNvSpPr>
          <p:nvPr/>
        </p:nvSpPr>
        <p:spPr bwMode="auto">
          <a:xfrm>
            <a:off x="2743200" y="1219200"/>
            <a:ext cx="457200" cy="3048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a:effectLst>
                  <a:outerShdw blurRad="38100" dist="38100" dir="2700000" algn="tl">
                    <a:srgbClr val="000000"/>
                  </a:outerShdw>
                </a:effectLst>
                <a:latin typeface="Arial" charset="0"/>
              </a:rPr>
              <a:t>2</a:t>
            </a:r>
          </a:p>
        </p:txBody>
      </p:sp>
      <p:sp>
        <p:nvSpPr>
          <p:cNvPr id="286742" name="Rectangle 22">
            <a:extLst>
              <a:ext uri="{FF2B5EF4-FFF2-40B4-BE49-F238E27FC236}">
                <a16:creationId xmlns:a16="http://schemas.microsoft.com/office/drawing/2014/main" id="{C9C1C32F-5176-46D5-B4F2-D0719FF18C74}"/>
              </a:ext>
            </a:extLst>
          </p:cNvPr>
          <p:cNvSpPr>
            <a:spLocks noChangeArrowheads="1"/>
          </p:cNvSpPr>
          <p:nvPr/>
        </p:nvSpPr>
        <p:spPr bwMode="auto">
          <a:xfrm>
            <a:off x="3276600" y="3124200"/>
            <a:ext cx="457200" cy="3048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a:effectLst>
                  <a:outerShdw blurRad="38100" dist="38100" dir="2700000" algn="tl">
                    <a:srgbClr val="000000"/>
                  </a:outerShdw>
                </a:effectLst>
                <a:latin typeface="Arial" charset="0"/>
              </a:rPr>
              <a:t>3</a:t>
            </a:r>
          </a:p>
        </p:txBody>
      </p:sp>
      <p:sp>
        <p:nvSpPr>
          <p:cNvPr id="286743" name="Rectangle 23">
            <a:extLst>
              <a:ext uri="{FF2B5EF4-FFF2-40B4-BE49-F238E27FC236}">
                <a16:creationId xmlns:a16="http://schemas.microsoft.com/office/drawing/2014/main" id="{EA4FB604-1E92-42AC-B714-E8E60C9E971B}"/>
              </a:ext>
            </a:extLst>
          </p:cNvPr>
          <p:cNvSpPr>
            <a:spLocks noChangeArrowheads="1"/>
          </p:cNvSpPr>
          <p:nvPr/>
        </p:nvSpPr>
        <p:spPr bwMode="auto">
          <a:xfrm>
            <a:off x="5715000" y="2971800"/>
            <a:ext cx="457200" cy="3048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a:effectLst>
                  <a:outerShdw blurRad="38100" dist="38100" dir="2700000" algn="tl">
                    <a:srgbClr val="000000"/>
                  </a:outerShdw>
                </a:effectLst>
                <a:latin typeface="Arial" charset="0"/>
              </a:rPr>
              <a:t>4</a:t>
            </a:r>
          </a:p>
          <a:p>
            <a:pPr marL="342900" indent="-342900">
              <a:buClr>
                <a:schemeClr val="hlink"/>
              </a:buClr>
              <a:buFont typeface="Wingdings" pitchFamily="2" charset="2"/>
              <a:buNone/>
              <a:defRPr/>
            </a:pPr>
            <a:endParaRPr lang="en-US">
              <a:effectLst>
                <a:outerShdw blurRad="38100" dist="38100" dir="2700000" algn="tl">
                  <a:srgbClr val="000000"/>
                </a:outerShdw>
              </a:effectLst>
              <a:latin typeface="Arial" charset="0"/>
            </a:endParaRPr>
          </a:p>
        </p:txBody>
      </p:sp>
      <p:sp>
        <p:nvSpPr>
          <p:cNvPr id="286744" name="Rectangle 24">
            <a:extLst>
              <a:ext uri="{FF2B5EF4-FFF2-40B4-BE49-F238E27FC236}">
                <a16:creationId xmlns:a16="http://schemas.microsoft.com/office/drawing/2014/main" id="{20DDF8B2-A66A-4396-B8FA-72C9064C1760}"/>
              </a:ext>
            </a:extLst>
          </p:cNvPr>
          <p:cNvSpPr>
            <a:spLocks noChangeArrowheads="1"/>
          </p:cNvSpPr>
          <p:nvPr/>
        </p:nvSpPr>
        <p:spPr bwMode="auto">
          <a:xfrm>
            <a:off x="5943600" y="1600200"/>
            <a:ext cx="457200" cy="3048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a:effectLst>
                  <a:outerShdw blurRad="38100" dist="38100" dir="2700000" algn="tl">
                    <a:srgbClr val="000000"/>
                  </a:outerShdw>
                </a:effectLst>
                <a:latin typeface="Arial" charset="0"/>
              </a:rPr>
              <a:t>5</a:t>
            </a:r>
          </a:p>
        </p:txBody>
      </p:sp>
      <p:sp>
        <p:nvSpPr>
          <p:cNvPr id="12307" name="Line 25">
            <a:extLst>
              <a:ext uri="{FF2B5EF4-FFF2-40B4-BE49-F238E27FC236}">
                <a16:creationId xmlns:a16="http://schemas.microsoft.com/office/drawing/2014/main" id="{D82B5745-5440-44CA-8007-6E608373278F}"/>
              </a:ext>
            </a:extLst>
          </p:cNvPr>
          <p:cNvSpPr>
            <a:spLocks noChangeShapeType="1"/>
          </p:cNvSpPr>
          <p:nvPr/>
        </p:nvSpPr>
        <p:spPr bwMode="auto">
          <a:xfrm flipH="1" flipV="1">
            <a:off x="2971800" y="2057400"/>
            <a:ext cx="304800" cy="8382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746" name="Rectangle 26">
            <a:extLst>
              <a:ext uri="{FF2B5EF4-FFF2-40B4-BE49-F238E27FC236}">
                <a16:creationId xmlns:a16="http://schemas.microsoft.com/office/drawing/2014/main" id="{FCC309FE-314E-4F14-858D-CFBC7116772B}"/>
              </a:ext>
            </a:extLst>
          </p:cNvPr>
          <p:cNvSpPr>
            <a:spLocks noChangeArrowheads="1"/>
          </p:cNvSpPr>
          <p:nvPr/>
        </p:nvSpPr>
        <p:spPr bwMode="auto">
          <a:xfrm>
            <a:off x="0" y="228600"/>
            <a:ext cx="8839200" cy="762000"/>
          </a:xfrm>
          <a:prstGeom prst="rect">
            <a:avLst/>
          </a:prstGeom>
          <a:noFill/>
          <a:ln w="9525">
            <a:noFill/>
            <a:miter lim="800000"/>
            <a:headEnd/>
            <a:tailEnd/>
          </a:ln>
          <a:effectLst/>
        </p:spPr>
        <p:txBody>
          <a:bodyPr/>
          <a:lstStyle/>
          <a:p>
            <a:pPr marL="342900" indent="-342900">
              <a:buClr>
                <a:schemeClr val="hlink"/>
              </a:buClr>
              <a:defRPr/>
            </a:pPr>
            <a:r>
              <a:rPr lang="en-US" sz="2800">
                <a:effectLst>
                  <a:outerShdw blurRad="38100" dist="38100" dir="2700000" algn="tl">
                    <a:srgbClr val="000000"/>
                  </a:outerShdw>
                </a:effectLst>
                <a:latin typeface="Arial" charset="0"/>
              </a:rPr>
              <a:t>For example, the </a:t>
            </a:r>
            <a:r>
              <a:rPr lang="en-US" sz="2800">
                <a:solidFill>
                  <a:srgbClr val="FFFF99"/>
                </a:solidFill>
                <a:effectLst>
                  <a:outerShdw blurRad="38100" dist="38100" dir="2700000" algn="tl">
                    <a:srgbClr val="000000"/>
                  </a:outerShdw>
                </a:effectLst>
                <a:latin typeface="Arial" charset="0"/>
              </a:rPr>
              <a:t>adjacency matrix</a:t>
            </a:r>
            <a:r>
              <a:rPr lang="en-US" sz="2800">
                <a:effectLst>
                  <a:outerShdw blurRad="38100" dist="38100" dir="2700000" algn="tl">
                    <a:srgbClr val="000000"/>
                  </a:outerShdw>
                </a:effectLst>
                <a:latin typeface="Arial" charset="0"/>
              </a:rPr>
              <a:t> for the digraph </a:t>
            </a:r>
          </a:p>
        </p:txBody>
      </p:sp>
      <p:sp>
        <p:nvSpPr>
          <p:cNvPr id="286747" name="Rectangle 27">
            <a:extLst>
              <a:ext uri="{FF2B5EF4-FFF2-40B4-BE49-F238E27FC236}">
                <a16:creationId xmlns:a16="http://schemas.microsoft.com/office/drawing/2014/main" id="{481849AA-22B9-4751-8600-12F05B20D9C7}"/>
              </a:ext>
            </a:extLst>
          </p:cNvPr>
          <p:cNvSpPr>
            <a:spLocks noChangeArrowheads="1"/>
          </p:cNvSpPr>
          <p:nvPr/>
        </p:nvSpPr>
        <p:spPr bwMode="auto">
          <a:xfrm>
            <a:off x="304800" y="3810000"/>
            <a:ext cx="8229600" cy="2590800"/>
          </a:xfrm>
          <a:prstGeom prst="rect">
            <a:avLst/>
          </a:prstGeom>
          <a:noFill/>
          <a:ln w="9525">
            <a:noFill/>
            <a:miter lim="800000"/>
            <a:headEnd/>
            <a:tailEnd/>
          </a:ln>
          <a:effectLst/>
        </p:spPr>
        <p:txBody>
          <a:bodyPr/>
          <a:lstStyle/>
          <a:p>
            <a:pPr marL="342900" indent="-342900">
              <a:buClr>
                <a:schemeClr val="hlink"/>
              </a:buClr>
              <a:buFont typeface="Wingdings" pitchFamily="2" charset="2"/>
              <a:buNone/>
              <a:defRPr/>
            </a:pPr>
            <a:r>
              <a:rPr lang="en-US" sz="2800" dirty="0">
                <a:effectLst>
                  <a:outerShdw blurRad="38100" dist="38100" dir="2700000" algn="tl">
                    <a:srgbClr val="000000"/>
                  </a:outerShdw>
                </a:effectLst>
                <a:latin typeface="Arial" charset="0"/>
              </a:rPr>
              <a:t>				  0  1  1  0  1 			</a:t>
            </a:r>
          </a:p>
          <a:p>
            <a:pPr marL="342900" indent="-342900">
              <a:buClr>
                <a:schemeClr val="hlink"/>
              </a:buClr>
              <a:buFont typeface="Wingdings" pitchFamily="2" charset="2"/>
              <a:buNone/>
              <a:defRPr/>
            </a:pPr>
            <a:r>
              <a:rPr lang="en-US" sz="2800" dirty="0">
                <a:effectLst>
                  <a:outerShdw blurRad="38100" dist="38100" dir="2700000" algn="tl">
                    <a:srgbClr val="000000"/>
                  </a:outerShdw>
                </a:effectLst>
                <a:latin typeface="Arial" charset="0"/>
              </a:rPr>
              <a:t>      0  0  1  0  0	</a:t>
            </a:r>
          </a:p>
          <a:p>
            <a:pPr marL="342900" indent="-342900">
              <a:buClr>
                <a:schemeClr val="hlink"/>
              </a:buClr>
              <a:buFont typeface="Wingdings" pitchFamily="2" charset="2"/>
              <a:buNone/>
              <a:defRPr/>
            </a:pPr>
            <a:r>
              <a:rPr lang="en-US" sz="2800" dirty="0" err="1">
                <a:effectLst>
                  <a:outerShdw blurRad="38100" dist="38100" dir="2700000" algn="tl">
                    <a:srgbClr val="000000"/>
                  </a:outerShdw>
                </a:effectLst>
                <a:latin typeface="Arial" charset="0"/>
              </a:rPr>
              <a:t>Adj</a:t>
            </a:r>
            <a:r>
              <a:rPr lang="en-US" sz="2800" dirty="0">
                <a:effectLst>
                  <a:outerShdw blurRad="38100" dist="38100" dir="2700000" algn="tl">
                    <a:srgbClr val="000000"/>
                  </a:outerShdw>
                </a:effectLst>
                <a:latin typeface="Arial" charset="0"/>
              </a:rPr>
              <a:t> =  0  1  0  1  0	</a:t>
            </a:r>
          </a:p>
          <a:p>
            <a:pPr marL="342900" indent="-342900">
              <a:buClr>
                <a:schemeClr val="hlink"/>
              </a:buClr>
              <a:buFont typeface="Wingdings" pitchFamily="2" charset="2"/>
              <a:buNone/>
              <a:defRPr/>
            </a:pPr>
            <a:r>
              <a:rPr lang="en-US" sz="2800" dirty="0">
                <a:effectLst>
                  <a:outerShdw blurRad="38100" dist="38100" dir="2700000" algn="tl">
                    <a:srgbClr val="000000"/>
                  </a:outerShdw>
                </a:effectLst>
                <a:latin typeface="Arial" charset="0"/>
              </a:rPr>
              <a:t> 	   0  0  0  1  0	</a:t>
            </a:r>
          </a:p>
          <a:p>
            <a:pPr marL="342900" indent="-342900">
              <a:buClr>
                <a:schemeClr val="hlink"/>
              </a:buClr>
              <a:buFont typeface="Wingdings" pitchFamily="2" charset="2"/>
              <a:buNone/>
              <a:defRPr/>
            </a:pPr>
            <a:r>
              <a:rPr lang="en-US" sz="2800" dirty="0">
                <a:effectLst>
                  <a:outerShdw blurRad="38100" dist="38100" dir="2700000" algn="tl">
                    <a:srgbClr val="000000"/>
                  </a:outerShdw>
                </a:effectLst>
                <a:latin typeface="Arial" charset="0"/>
              </a:rPr>
              <a:t>   0  0  0  0  0</a:t>
            </a:r>
          </a:p>
        </p:txBody>
      </p:sp>
      <p:sp>
        <p:nvSpPr>
          <p:cNvPr id="12310" name="AutoShape 29">
            <a:extLst>
              <a:ext uri="{FF2B5EF4-FFF2-40B4-BE49-F238E27FC236}">
                <a16:creationId xmlns:a16="http://schemas.microsoft.com/office/drawing/2014/main" id="{2DAF4785-8EC8-4650-A324-36EB4C91C421}"/>
              </a:ext>
            </a:extLst>
          </p:cNvPr>
          <p:cNvSpPr>
            <a:spLocks/>
          </p:cNvSpPr>
          <p:nvPr/>
        </p:nvSpPr>
        <p:spPr bwMode="auto">
          <a:xfrm>
            <a:off x="3505200" y="3810000"/>
            <a:ext cx="381000" cy="2590800"/>
          </a:xfrm>
          <a:prstGeom prst="leftBracket">
            <a:avLst>
              <a:gd name="adj" fmla="val 56667"/>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sp>
        <p:nvSpPr>
          <p:cNvPr id="12311" name="AutoShape 30">
            <a:extLst>
              <a:ext uri="{FF2B5EF4-FFF2-40B4-BE49-F238E27FC236}">
                <a16:creationId xmlns:a16="http://schemas.microsoft.com/office/drawing/2014/main" id="{C30C1DA1-17FE-418E-9E92-C4753D1B38AD}"/>
              </a:ext>
            </a:extLst>
          </p:cNvPr>
          <p:cNvSpPr>
            <a:spLocks/>
          </p:cNvSpPr>
          <p:nvPr/>
        </p:nvSpPr>
        <p:spPr bwMode="auto">
          <a:xfrm>
            <a:off x="5334000" y="3810000"/>
            <a:ext cx="228600" cy="2514600"/>
          </a:xfrm>
          <a:prstGeom prst="rightBracket">
            <a:avLst>
              <a:gd name="adj" fmla="val 91667"/>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anose="020B0604020202020204" pitchFamily="34" charset="0"/>
              </a:defRPr>
            </a:lvl1pPr>
            <a:lvl2pPr marL="742950" indent="-285750">
              <a:defRPr kumimoji="1" b="1">
                <a:solidFill>
                  <a:schemeClr val="tx1"/>
                </a:solidFill>
                <a:latin typeface="Arial" panose="020B0604020202020204" pitchFamily="34" charset="0"/>
              </a:defRPr>
            </a:lvl2pPr>
            <a:lvl3pPr marL="1143000" indent="-228600">
              <a:defRPr kumimoji="1" b="1">
                <a:solidFill>
                  <a:schemeClr val="tx1"/>
                </a:solidFill>
                <a:latin typeface="Arial" panose="020B0604020202020204" pitchFamily="34" charset="0"/>
              </a:defRPr>
            </a:lvl3pPr>
            <a:lvl4pPr marL="1600200" indent="-228600">
              <a:defRPr kumimoji="1" b="1">
                <a:solidFill>
                  <a:schemeClr val="tx1"/>
                </a:solidFill>
                <a:latin typeface="Arial" panose="020B0604020202020204" pitchFamily="34" charset="0"/>
              </a:defRPr>
            </a:lvl4pPr>
            <a:lvl5pPr marL="2057400" indent="-228600">
              <a:defRPr kumimoji="1" b="1">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defRPr>
            </a:lvl9pPr>
          </a:lstStyle>
          <a:p>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a:extLst>
              <a:ext uri="{FF2B5EF4-FFF2-40B4-BE49-F238E27FC236}">
                <a16:creationId xmlns:a16="http://schemas.microsoft.com/office/drawing/2014/main" id="{24922F7E-2345-4AF8-85C8-50B816D78E44}"/>
              </a:ext>
            </a:extLst>
          </p:cNvPr>
          <p:cNvSpPr>
            <a:spLocks noGrp="1" noChangeArrowheads="1"/>
          </p:cNvSpPr>
          <p:nvPr>
            <p:ph type="body" idx="1"/>
          </p:nvPr>
        </p:nvSpPr>
        <p:spPr>
          <a:xfrm>
            <a:off x="457200" y="457200"/>
            <a:ext cx="8229600" cy="5943600"/>
          </a:xfrm>
        </p:spPr>
        <p:txBody>
          <a:bodyPr/>
          <a:lstStyle/>
          <a:p>
            <a:pPr eaLnBrk="1" hangingPunct="1">
              <a:defRPr/>
            </a:pPr>
            <a:r>
              <a:rPr lang="en-US" sz="2800"/>
              <a:t>For a </a:t>
            </a:r>
            <a:r>
              <a:rPr lang="en-US" sz="2800">
                <a:solidFill>
                  <a:srgbClr val="FFFF99"/>
                </a:solidFill>
              </a:rPr>
              <a:t>weighted</a:t>
            </a:r>
            <a:r>
              <a:rPr lang="en-US" sz="2800"/>
              <a:t> graph in which some cost or weight is associated with each arc , the </a:t>
            </a:r>
            <a:r>
              <a:rPr lang="en-US" sz="2800">
                <a:solidFill>
                  <a:srgbClr val="FFFF99"/>
                </a:solidFill>
              </a:rPr>
              <a:t>cost</a:t>
            </a:r>
            <a:r>
              <a:rPr lang="en-US" sz="2800"/>
              <a:t> of an arc form vertex i to vertex j is used instead of </a:t>
            </a:r>
            <a:r>
              <a:rPr lang="en-US" sz="2800">
                <a:solidFill>
                  <a:srgbClr val="FFFF99"/>
                </a:solidFill>
              </a:rPr>
              <a:t>1 </a:t>
            </a:r>
            <a:r>
              <a:rPr lang="en-US" sz="2800"/>
              <a:t>in the adjacency matrix.</a:t>
            </a:r>
          </a:p>
          <a:p>
            <a:pPr eaLnBrk="1" hangingPunct="1">
              <a:defRPr/>
            </a:pPr>
            <a:endParaRPr lang="en-US" sz="2800"/>
          </a:p>
          <a:p>
            <a:pPr eaLnBrk="1" hangingPunct="1">
              <a:defRPr/>
            </a:pPr>
            <a:r>
              <a:rPr lang="en-US" sz="2800"/>
              <a:t>For example, with this representation it is easy to determine the </a:t>
            </a:r>
            <a:r>
              <a:rPr lang="en-US" sz="2800">
                <a:solidFill>
                  <a:srgbClr val="FFFF99"/>
                </a:solidFill>
              </a:rPr>
              <a:t>in-degree</a:t>
            </a:r>
            <a:r>
              <a:rPr lang="en-US" sz="2800"/>
              <a:t> and </a:t>
            </a:r>
            <a:r>
              <a:rPr lang="en-US" sz="2800">
                <a:solidFill>
                  <a:srgbClr val="FFFF99"/>
                </a:solidFill>
              </a:rPr>
              <a:t>out-degree</a:t>
            </a:r>
            <a:r>
              <a:rPr lang="en-US" sz="2800"/>
              <a:t> of any vertex which are the number of edges coming into or going out from that vertex, respectively. The sum of the entries in row i of the adjacency matrix is obviously the out-degree of the i</a:t>
            </a:r>
            <a:r>
              <a:rPr lang="en-US" sz="2800" baseline="30000"/>
              <a:t>th</a:t>
            </a:r>
            <a:r>
              <a:rPr lang="en-US" sz="2800"/>
              <a:t> vertex and the sum of entries in the i</a:t>
            </a:r>
            <a:r>
              <a:rPr lang="en-US" sz="2800" baseline="30000"/>
              <a:t>th</a:t>
            </a:r>
            <a:r>
              <a:rPr lang="en-US" sz="2800"/>
              <a:t> column is its in-degree.</a:t>
            </a:r>
          </a:p>
        </p:txBody>
      </p:sp>
    </p:spTree>
  </p:cSld>
  <p:clrMapOvr>
    <a:masterClrMapping/>
  </p:clrMapOvr>
</p:sld>
</file>

<file path=ppt/theme/theme1.xml><?xml version="1.0" encoding="utf-8"?>
<a:theme xmlns:a="http://schemas.openxmlformats.org/drawingml/2006/main" name="cs126-cos104">
  <a:themeElements>
    <a:clrScheme name="">
      <a:dk1>
        <a:srgbClr val="000000"/>
      </a:dk1>
      <a:lt1>
        <a:srgbClr val="FFFFFF"/>
      </a:lt1>
      <a:dk2>
        <a:srgbClr val="808080"/>
      </a:dk2>
      <a:lt2>
        <a:srgbClr val="010000"/>
      </a:lt2>
      <a:accent1>
        <a:srgbClr val="A50021"/>
      </a:accent1>
      <a:accent2>
        <a:srgbClr val="FFFFCC"/>
      </a:accent2>
      <a:accent3>
        <a:srgbClr val="FFFFFF"/>
      </a:accent3>
      <a:accent4>
        <a:srgbClr val="000000"/>
      </a:accent4>
      <a:accent5>
        <a:srgbClr val="CFAAAB"/>
      </a:accent5>
      <a:accent6>
        <a:srgbClr val="E7E7B9"/>
      </a:accent6>
      <a:hlink>
        <a:srgbClr val="FF6600"/>
      </a:hlink>
      <a:folHlink>
        <a:srgbClr val="660066"/>
      </a:folHlink>
    </a:clrScheme>
    <a:fontScheme name="cs126-cos104">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s126-cos104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s126-cos104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s126-cos104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cs126-cos104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cs126-cos104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cs126-cos104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cs126-cos104 7">
        <a:dk1>
          <a:srgbClr val="000000"/>
        </a:dk1>
        <a:lt1>
          <a:srgbClr val="FFFFFF"/>
        </a:lt1>
        <a:dk2>
          <a:srgbClr val="969696"/>
        </a:dk2>
        <a:lt2>
          <a:srgbClr val="010000"/>
        </a:lt2>
        <a:accent1>
          <a:srgbClr val="A50021"/>
        </a:accent1>
        <a:accent2>
          <a:srgbClr val="FFFFCC"/>
        </a:accent2>
        <a:accent3>
          <a:srgbClr val="FFFFFF"/>
        </a:accent3>
        <a:accent4>
          <a:srgbClr val="000000"/>
        </a:accent4>
        <a:accent5>
          <a:srgbClr val="CFAAAB"/>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6549</TotalTime>
  <Words>2817</Words>
  <Application>Microsoft Office PowerPoint</Application>
  <PresentationFormat>On-screen Show (4:3)</PresentationFormat>
  <Paragraphs>937</Paragraphs>
  <Slides>60</Slides>
  <Notes>60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60</vt:i4>
      </vt:variant>
    </vt:vector>
  </HeadingPairs>
  <TitlesOfParts>
    <vt:vector size="67" baseType="lpstr">
      <vt:lpstr>Arial</vt:lpstr>
      <vt:lpstr>Arial Narrow</vt:lpstr>
      <vt:lpstr>Monotype Sorts</vt:lpstr>
      <vt:lpstr>Wingdings</vt:lpstr>
      <vt:lpstr>Monotype Corsiva</vt:lpstr>
      <vt:lpstr>cs126-cos104</vt:lpstr>
      <vt:lpstr>Ripple</vt:lpstr>
      <vt:lpstr>Lecture # 19</vt:lpstr>
      <vt:lpstr>Directed Graphs ( Digraph )</vt:lpstr>
      <vt:lpstr>PowerPoint Presentation</vt:lpstr>
      <vt:lpstr>PowerPoint Presentation</vt:lpstr>
      <vt:lpstr>PowerPoint Presentation</vt:lpstr>
      <vt:lpstr>PowerPoint Presentation</vt:lpstr>
      <vt:lpstr>Adjacency Matrix Representation</vt:lpstr>
      <vt:lpstr>PowerPoint Presentation</vt:lpstr>
      <vt:lpstr>PowerPoint Presentation</vt:lpstr>
      <vt:lpstr>PowerPoint Presentation</vt:lpstr>
      <vt:lpstr>PowerPoint Presentation</vt:lpstr>
      <vt:lpstr>PowerPoint Presentation</vt:lpstr>
      <vt:lpstr>Adjacency List Representation</vt:lpstr>
      <vt:lpstr>PowerPoint Presentation</vt:lpstr>
      <vt:lpstr>PowerPoint Presentation</vt:lpstr>
      <vt:lpstr>Searching and Traversing Digraphs</vt:lpstr>
      <vt:lpstr>PowerPoint Presentation</vt:lpstr>
      <vt:lpstr>PowerPoint Presentation</vt:lpstr>
      <vt:lpstr>PowerPoint Presentation</vt:lpstr>
      <vt:lpstr>PowerPoint Presentation</vt:lpstr>
      <vt:lpstr>Depth-First Search</vt:lpstr>
      <vt:lpstr>PowerPoint Presentation</vt:lpstr>
      <vt:lpstr>PowerPoint Presentation</vt:lpstr>
      <vt:lpstr>PowerPoint Presentation</vt:lpstr>
      <vt:lpstr>Breath-First Search</vt:lpstr>
      <vt:lpstr>PowerPoint Presentation</vt:lpstr>
      <vt:lpstr>PowerPoint Presentation</vt:lpstr>
      <vt:lpstr>PowerPoint Presentation</vt:lpstr>
      <vt:lpstr>PowerPoint Presentation</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Depth First Search</vt:lpstr>
      <vt:lpstr>Thank You……</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Kevin Wayne</dc:creator>
  <cp:lastModifiedBy>Saad Ahmad</cp:lastModifiedBy>
  <cp:revision>669</cp:revision>
  <dcterms:created xsi:type="dcterms:W3CDTF">1999-12-31T01:41:01Z</dcterms:created>
  <dcterms:modified xsi:type="dcterms:W3CDTF">2021-08-04T18:54:28Z</dcterms:modified>
</cp:coreProperties>
</file>