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7.xml.rels" ContentType="application/vnd.openxmlformats-package.relationships+xml"/>
  <Override PartName="/ppt/notesSlides/_rels/notesSlide34.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2800" spc="-1" strike="noStrike">
                <a:solidFill>
                  <a:srgbClr val="ffffff"/>
                </a:solidFill>
                <a:latin typeface="Tahoma"/>
              </a:rPr>
              <a:t>Click </a:t>
            </a:r>
            <a:r>
              <a:rPr b="0" lang="en-US" sz="2800" spc="-1" strike="noStrike">
                <a:solidFill>
                  <a:srgbClr val="ffffff"/>
                </a:solidFill>
                <a:latin typeface="Tahoma"/>
              </a:rPr>
              <a:t>to </a:t>
            </a:r>
            <a:r>
              <a:rPr b="0" lang="en-US" sz="2800" spc="-1" strike="noStrike">
                <a:solidFill>
                  <a:srgbClr val="ffffff"/>
                </a:solidFill>
                <a:latin typeface="Tahoma"/>
              </a:rPr>
              <a:t>move </a:t>
            </a:r>
            <a:r>
              <a:rPr b="0" lang="en-US" sz="2800" spc="-1" strike="noStrike">
                <a:solidFill>
                  <a:srgbClr val="ffffff"/>
                </a:solidFill>
                <a:latin typeface="Tahoma"/>
              </a:rPr>
              <a:t>the </a:t>
            </a:r>
            <a:r>
              <a:rPr b="0" lang="en-US" sz="2800" spc="-1" strike="noStrike">
                <a:solidFill>
                  <a:srgbClr val="ffffff"/>
                </a:solidFill>
                <a:latin typeface="Tahoma"/>
              </a:rPr>
              <a:t>slide</a:t>
            </a:r>
            <a:endParaRPr b="0" lang="en-US" sz="2800" spc="-1" strike="noStrike">
              <a:solidFill>
                <a:srgbClr val="ffffff"/>
              </a:solidFill>
              <a:latin typeface="Tahoma"/>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to </a:t>
            </a:r>
            <a:r>
              <a:rPr b="0" lang="en-GB" sz="2000" spc="-1" strike="noStrike">
                <a:latin typeface="Arial"/>
              </a:rPr>
              <a:t>edit </a:t>
            </a:r>
            <a:r>
              <a:rPr b="0" lang="en-GB" sz="2000" spc="-1" strike="noStrike">
                <a:latin typeface="Arial"/>
              </a:rPr>
              <a:t>the </a:t>
            </a:r>
            <a:r>
              <a:rPr b="0" lang="en-GB" sz="2000" spc="-1" strike="noStrike">
                <a:latin typeface="Arial"/>
              </a:rPr>
              <a:t>notes </a:t>
            </a:r>
            <a:r>
              <a:rPr b="0" lang="en-GB" sz="2000" spc="-1" strike="noStrike">
                <a:latin typeface="Arial"/>
              </a:rPr>
              <a:t>format</a:t>
            </a:r>
            <a:endParaRPr b="0" lang="en-GB"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n-GB" sz="1400" spc="-1" strike="noStrike">
                <a:latin typeface="Times New Roman"/>
              </a:rPr>
              <a:t>&lt;date/time&gt;</a:t>
            </a:r>
            <a:endParaRPr b="0" lang="en-GB"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3EAD24F3-DEEA-4332-B4FF-0F9FDBA89B95}"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831E9650-99D8-450A-ADBB-5E279AEB4197}" type="slidenum">
              <a:rPr b="0" lang="en-US" sz="1200" spc="-1" strike="noStrike">
                <a:latin typeface="Arial"/>
              </a:rPr>
              <a:t>&lt;number&gt;</a:t>
            </a:fld>
            <a:endParaRPr b="0" lang="en-GB" sz="1200" spc="-1" strike="noStrike">
              <a:latin typeface="Times New Roman"/>
            </a:endParaRPr>
          </a:p>
        </p:txBody>
      </p:sp>
      <p:sp>
        <p:nvSpPr>
          <p:cNvPr id="284" name="PlaceHolder 2"/>
          <p:cNvSpPr>
            <a:spLocks noGrp="1"/>
          </p:cNvSpPr>
          <p:nvPr>
            <p:ph type="sldImg"/>
          </p:nvPr>
        </p:nvSpPr>
        <p:spPr>
          <a:xfrm>
            <a:off x="1143000" y="685800"/>
            <a:ext cx="4571640" cy="3428640"/>
          </a:xfrm>
          <a:prstGeom prst="rect">
            <a:avLst/>
          </a:prstGeom>
          <a:ln w="0">
            <a:noFill/>
          </a:ln>
        </p:spPr>
      </p:sp>
      <p:sp>
        <p:nvSpPr>
          <p:cNvPr id="285"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780FBE07-D4E2-4E92-97E2-64324FEE9583}" type="slidenum">
              <a:rPr b="0" lang="en-US" sz="1200" spc="-1" strike="noStrike">
                <a:latin typeface="Arial"/>
              </a:rPr>
              <a:t>&lt;number&gt;</a:t>
            </a:fld>
            <a:endParaRPr b="0" lang="en-GB" sz="1200" spc="-1" strike="noStrike">
              <a:latin typeface="Times New Roman"/>
            </a:endParaRPr>
          </a:p>
        </p:txBody>
      </p:sp>
      <p:sp>
        <p:nvSpPr>
          <p:cNvPr id="311" name="PlaceHolder 2"/>
          <p:cNvSpPr>
            <a:spLocks noGrp="1"/>
          </p:cNvSpPr>
          <p:nvPr>
            <p:ph type="sldImg"/>
          </p:nvPr>
        </p:nvSpPr>
        <p:spPr>
          <a:xfrm>
            <a:off x="1143000" y="685800"/>
            <a:ext cx="4571640" cy="3428640"/>
          </a:xfrm>
          <a:prstGeom prst="rect">
            <a:avLst/>
          </a:prstGeom>
          <a:ln w="0">
            <a:noFill/>
          </a:ln>
        </p:spPr>
      </p:sp>
      <p:sp>
        <p:nvSpPr>
          <p:cNvPr id="312"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64279F62-1E97-461A-BFF8-039F99F85CBF}" type="slidenum">
              <a:rPr b="0" lang="en-US" sz="1200" spc="-1" strike="noStrike">
                <a:latin typeface="Arial"/>
              </a:rPr>
              <a:t>&lt;number&gt;</a:t>
            </a:fld>
            <a:endParaRPr b="0" lang="en-GB" sz="1200" spc="-1" strike="noStrike">
              <a:latin typeface="Times New Roman"/>
            </a:endParaRPr>
          </a:p>
        </p:txBody>
      </p:sp>
      <p:sp>
        <p:nvSpPr>
          <p:cNvPr id="314" name="PlaceHolder 2"/>
          <p:cNvSpPr>
            <a:spLocks noGrp="1"/>
          </p:cNvSpPr>
          <p:nvPr>
            <p:ph type="sldImg"/>
          </p:nvPr>
        </p:nvSpPr>
        <p:spPr>
          <a:xfrm>
            <a:off x="1143000" y="685800"/>
            <a:ext cx="4571640" cy="3428640"/>
          </a:xfrm>
          <a:prstGeom prst="rect">
            <a:avLst/>
          </a:prstGeom>
          <a:ln w="0">
            <a:noFill/>
          </a:ln>
        </p:spPr>
      </p:sp>
      <p:sp>
        <p:nvSpPr>
          <p:cNvPr id="315"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6E10B865-134F-4702-BF14-F8AB941E8FD6}" type="slidenum">
              <a:rPr b="0" lang="en-US" sz="1200" spc="-1" strike="noStrike">
                <a:latin typeface="Arial"/>
              </a:rPr>
              <a:t>&lt;number&gt;</a:t>
            </a:fld>
            <a:endParaRPr b="0" lang="en-GB" sz="1200" spc="-1" strike="noStrike">
              <a:latin typeface="Times New Roman"/>
            </a:endParaRPr>
          </a:p>
        </p:txBody>
      </p:sp>
      <p:sp>
        <p:nvSpPr>
          <p:cNvPr id="317" name="PlaceHolder 2"/>
          <p:cNvSpPr>
            <a:spLocks noGrp="1"/>
          </p:cNvSpPr>
          <p:nvPr>
            <p:ph type="sldImg"/>
          </p:nvPr>
        </p:nvSpPr>
        <p:spPr>
          <a:xfrm>
            <a:off x="1143000" y="685800"/>
            <a:ext cx="4571640" cy="3428640"/>
          </a:xfrm>
          <a:prstGeom prst="rect">
            <a:avLst/>
          </a:prstGeom>
          <a:ln w="0">
            <a:noFill/>
          </a:ln>
        </p:spPr>
      </p:sp>
      <p:sp>
        <p:nvSpPr>
          <p:cNvPr id="318"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89310DCA-A1AC-4FFF-A50C-887BD7706E1B}" type="slidenum">
              <a:rPr b="0" lang="en-US" sz="1200" spc="-1" strike="noStrike">
                <a:latin typeface="Arial"/>
              </a:rPr>
              <a:t>&lt;number&gt;</a:t>
            </a:fld>
            <a:endParaRPr b="0" lang="en-GB" sz="1200" spc="-1" strike="noStrike">
              <a:latin typeface="Times New Roman"/>
            </a:endParaRPr>
          </a:p>
        </p:txBody>
      </p:sp>
      <p:sp>
        <p:nvSpPr>
          <p:cNvPr id="320" name="PlaceHolder 2"/>
          <p:cNvSpPr>
            <a:spLocks noGrp="1"/>
          </p:cNvSpPr>
          <p:nvPr>
            <p:ph type="sldImg"/>
          </p:nvPr>
        </p:nvSpPr>
        <p:spPr>
          <a:xfrm>
            <a:off x="1143000" y="685800"/>
            <a:ext cx="4571640" cy="3428640"/>
          </a:xfrm>
          <a:prstGeom prst="rect">
            <a:avLst/>
          </a:prstGeom>
          <a:ln w="0">
            <a:noFill/>
          </a:ln>
        </p:spPr>
      </p:sp>
      <p:sp>
        <p:nvSpPr>
          <p:cNvPr id="321"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EC624A7B-EC74-4178-A7A2-CF74CDC77580}" type="slidenum">
              <a:rPr b="0" lang="en-US" sz="1200" spc="-1" strike="noStrike">
                <a:latin typeface="Arial"/>
              </a:rPr>
              <a:t>&lt;number&gt;</a:t>
            </a:fld>
            <a:endParaRPr b="0" lang="en-GB" sz="1200" spc="-1" strike="noStrike">
              <a:latin typeface="Times New Roman"/>
            </a:endParaRPr>
          </a:p>
        </p:txBody>
      </p:sp>
      <p:sp>
        <p:nvSpPr>
          <p:cNvPr id="323" name="PlaceHolder 2"/>
          <p:cNvSpPr>
            <a:spLocks noGrp="1"/>
          </p:cNvSpPr>
          <p:nvPr>
            <p:ph type="sldImg"/>
          </p:nvPr>
        </p:nvSpPr>
        <p:spPr>
          <a:xfrm>
            <a:off x="1143000" y="685800"/>
            <a:ext cx="4571640" cy="3428640"/>
          </a:xfrm>
          <a:prstGeom prst="rect">
            <a:avLst/>
          </a:prstGeom>
          <a:ln w="0">
            <a:noFill/>
          </a:ln>
        </p:spPr>
      </p:sp>
      <p:sp>
        <p:nvSpPr>
          <p:cNvPr id="324"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CF7700C3-9E13-4DC9-BF2D-6EA90DB708D1}" type="slidenum">
              <a:rPr b="0" lang="en-US" sz="1200" spc="-1" strike="noStrike">
                <a:latin typeface="Arial"/>
              </a:rPr>
              <a:t>&lt;number&gt;</a:t>
            </a:fld>
            <a:endParaRPr b="0" lang="en-GB" sz="1200" spc="-1" strike="noStrike">
              <a:latin typeface="Times New Roman"/>
            </a:endParaRPr>
          </a:p>
        </p:txBody>
      </p:sp>
      <p:sp>
        <p:nvSpPr>
          <p:cNvPr id="326" name="PlaceHolder 2"/>
          <p:cNvSpPr>
            <a:spLocks noGrp="1"/>
          </p:cNvSpPr>
          <p:nvPr>
            <p:ph type="sldImg"/>
          </p:nvPr>
        </p:nvSpPr>
        <p:spPr>
          <a:xfrm>
            <a:off x="1143000" y="685800"/>
            <a:ext cx="4571640" cy="3428640"/>
          </a:xfrm>
          <a:prstGeom prst="rect">
            <a:avLst/>
          </a:prstGeom>
          <a:ln w="0">
            <a:noFill/>
          </a:ln>
        </p:spPr>
      </p:sp>
      <p:sp>
        <p:nvSpPr>
          <p:cNvPr id="327"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24A441EC-9A53-4FF7-A514-0878C6879950}" type="slidenum">
              <a:rPr b="0" lang="en-US" sz="1200" spc="-1" strike="noStrike">
                <a:latin typeface="Arial"/>
              </a:rPr>
              <a:t>&lt;number&gt;</a:t>
            </a:fld>
            <a:endParaRPr b="0" lang="en-GB" sz="1200" spc="-1" strike="noStrike">
              <a:latin typeface="Times New Roman"/>
            </a:endParaRPr>
          </a:p>
        </p:txBody>
      </p:sp>
      <p:sp>
        <p:nvSpPr>
          <p:cNvPr id="329" name="PlaceHolder 2"/>
          <p:cNvSpPr>
            <a:spLocks noGrp="1"/>
          </p:cNvSpPr>
          <p:nvPr>
            <p:ph type="sldImg"/>
          </p:nvPr>
        </p:nvSpPr>
        <p:spPr>
          <a:xfrm>
            <a:off x="1143000" y="685800"/>
            <a:ext cx="4571640" cy="3428640"/>
          </a:xfrm>
          <a:prstGeom prst="rect">
            <a:avLst/>
          </a:prstGeom>
          <a:ln w="0">
            <a:noFill/>
          </a:ln>
        </p:spPr>
      </p:sp>
      <p:sp>
        <p:nvSpPr>
          <p:cNvPr id="330"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F6CEA08B-E0EA-41F7-9423-F3B4E16450CA}" type="slidenum">
              <a:rPr b="0" lang="en-US" sz="1200" spc="-1" strike="noStrike">
                <a:latin typeface="Arial"/>
              </a:rPr>
              <a:t>&lt;number&gt;</a:t>
            </a:fld>
            <a:endParaRPr b="0" lang="en-GB" sz="1200" spc="-1" strike="noStrike">
              <a:latin typeface="Times New Roman"/>
            </a:endParaRPr>
          </a:p>
        </p:txBody>
      </p:sp>
      <p:sp>
        <p:nvSpPr>
          <p:cNvPr id="332" name="PlaceHolder 2"/>
          <p:cNvSpPr>
            <a:spLocks noGrp="1"/>
          </p:cNvSpPr>
          <p:nvPr>
            <p:ph type="sldImg"/>
          </p:nvPr>
        </p:nvSpPr>
        <p:spPr>
          <a:xfrm>
            <a:off x="1143000" y="685800"/>
            <a:ext cx="4571640" cy="3428640"/>
          </a:xfrm>
          <a:prstGeom prst="rect">
            <a:avLst/>
          </a:prstGeom>
          <a:ln w="0">
            <a:noFill/>
          </a:ln>
        </p:spPr>
      </p:sp>
      <p:sp>
        <p:nvSpPr>
          <p:cNvPr id="333"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959E722E-3168-4CB4-8798-F293E1FA681E}" type="slidenum">
              <a:rPr b="0" lang="en-US" sz="1200" spc="-1" strike="noStrike">
                <a:latin typeface="Arial"/>
              </a:rPr>
              <a:t>&lt;number&gt;</a:t>
            </a:fld>
            <a:endParaRPr b="0" lang="en-GB" sz="1200" spc="-1" strike="noStrike">
              <a:latin typeface="Times New Roman"/>
            </a:endParaRPr>
          </a:p>
        </p:txBody>
      </p:sp>
      <p:sp>
        <p:nvSpPr>
          <p:cNvPr id="335" name="PlaceHolder 2"/>
          <p:cNvSpPr>
            <a:spLocks noGrp="1"/>
          </p:cNvSpPr>
          <p:nvPr>
            <p:ph type="sldImg"/>
          </p:nvPr>
        </p:nvSpPr>
        <p:spPr>
          <a:xfrm>
            <a:off x="1143000" y="685800"/>
            <a:ext cx="4571640" cy="3428640"/>
          </a:xfrm>
          <a:prstGeom prst="rect">
            <a:avLst/>
          </a:prstGeom>
          <a:ln w="0">
            <a:noFill/>
          </a:ln>
        </p:spPr>
      </p:sp>
      <p:sp>
        <p:nvSpPr>
          <p:cNvPr id="336"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B40223CF-C861-4C6C-B4D0-A7266BF96AF2}" type="slidenum">
              <a:rPr b="0" lang="en-US" sz="1200" spc="-1" strike="noStrike">
                <a:latin typeface="Arial"/>
              </a:rPr>
              <a:t>&lt;number&gt;</a:t>
            </a:fld>
            <a:endParaRPr b="0" lang="en-GB" sz="1200" spc="-1" strike="noStrike">
              <a:latin typeface="Times New Roman"/>
            </a:endParaRPr>
          </a:p>
        </p:txBody>
      </p:sp>
      <p:sp>
        <p:nvSpPr>
          <p:cNvPr id="338" name="PlaceHolder 2"/>
          <p:cNvSpPr>
            <a:spLocks noGrp="1"/>
          </p:cNvSpPr>
          <p:nvPr>
            <p:ph type="sldImg"/>
          </p:nvPr>
        </p:nvSpPr>
        <p:spPr>
          <a:xfrm>
            <a:off x="1143000" y="685800"/>
            <a:ext cx="4571640" cy="3428640"/>
          </a:xfrm>
          <a:prstGeom prst="rect">
            <a:avLst/>
          </a:prstGeom>
          <a:ln w="0">
            <a:noFill/>
          </a:ln>
        </p:spPr>
      </p:sp>
      <p:sp>
        <p:nvSpPr>
          <p:cNvPr id="339"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4149B6AC-5CFA-4E76-9064-B9D3FFF0752D}" type="slidenum">
              <a:rPr b="0" lang="en-US" sz="1200" spc="-1" strike="noStrike">
                <a:latin typeface="Arial"/>
              </a:rPr>
              <a:t>&lt;number&gt;</a:t>
            </a:fld>
            <a:endParaRPr b="0" lang="en-GB" sz="1200" spc="-1" strike="noStrike">
              <a:latin typeface="Times New Roman"/>
            </a:endParaRPr>
          </a:p>
        </p:txBody>
      </p:sp>
      <p:sp>
        <p:nvSpPr>
          <p:cNvPr id="287" name="PlaceHolder 2"/>
          <p:cNvSpPr>
            <a:spLocks noGrp="1"/>
          </p:cNvSpPr>
          <p:nvPr>
            <p:ph type="sldImg"/>
          </p:nvPr>
        </p:nvSpPr>
        <p:spPr>
          <a:xfrm>
            <a:off x="1143000" y="685800"/>
            <a:ext cx="4571640" cy="3428640"/>
          </a:xfrm>
          <a:prstGeom prst="rect">
            <a:avLst/>
          </a:prstGeom>
          <a:ln w="0">
            <a:noFill/>
          </a:ln>
        </p:spPr>
      </p:sp>
      <p:sp>
        <p:nvSpPr>
          <p:cNvPr id="288"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A79E8C19-6814-4A60-9EF6-F83F232F93FA}" type="slidenum">
              <a:rPr b="0" lang="en-US" sz="1200" spc="-1" strike="noStrike">
                <a:latin typeface="Arial"/>
              </a:rPr>
              <a:t>&lt;number&gt;</a:t>
            </a:fld>
            <a:endParaRPr b="0" lang="en-GB" sz="1200" spc="-1" strike="noStrike">
              <a:latin typeface="Times New Roman"/>
            </a:endParaRPr>
          </a:p>
        </p:txBody>
      </p:sp>
      <p:sp>
        <p:nvSpPr>
          <p:cNvPr id="341" name="PlaceHolder 2"/>
          <p:cNvSpPr>
            <a:spLocks noGrp="1"/>
          </p:cNvSpPr>
          <p:nvPr>
            <p:ph type="sldImg"/>
          </p:nvPr>
        </p:nvSpPr>
        <p:spPr>
          <a:xfrm>
            <a:off x="1143000" y="685800"/>
            <a:ext cx="4571640" cy="3428640"/>
          </a:xfrm>
          <a:prstGeom prst="rect">
            <a:avLst/>
          </a:prstGeom>
          <a:ln w="0">
            <a:noFill/>
          </a:ln>
        </p:spPr>
      </p:sp>
      <p:sp>
        <p:nvSpPr>
          <p:cNvPr id="342"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A263919F-0851-424F-9E83-4BA9BD6D96A7}" type="slidenum">
              <a:rPr b="0" lang="en-US" sz="1200" spc="-1" strike="noStrike">
                <a:latin typeface="Arial"/>
              </a:rPr>
              <a:t>&lt;number&gt;</a:t>
            </a:fld>
            <a:endParaRPr b="0" lang="en-GB" sz="1200" spc="-1" strike="noStrike">
              <a:latin typeface="Times New Roman"/>
            </a:endParaRPr>
          </a:p>
        </p:txBody>
      </p:sp>
      <p:sp>
        <p:nvSpPr>
          <p:cNvPr id="344" name="PlaceHolder 2"/>
          <p:cNvSpPr>
            <a:spLocks noGrp="1"/>
          </p:cNvSpPr>
          <p:nvPr>
            <p:ph type="sldImg"/>
          </p:nvPr>
        </p:nvSpPr>
        <p:spPr>
          <a:xfrm>
            <a:off x="1143000" y="685800"/>
            <a:ext cx="4571640" cy="3428640"/>
          </a:xfrm>
          <a:prstGeom prst="rect">
            <a:avLst/>
          </a:prstGeom>
          <a:ln w="0">
            <a:noFill/>
          </a:ln>
        </p:spPr>
      </p:sp>
      <p:sp>
        <p:nvSpPr>
          <p:cNvPr id="345"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E864C46F-A11D-4C06-A576-803674F19F12}" type="slidenum">
              <a:rPr b="0" lang="en-US" sz="1200" spc="-1" strike="noStrike">
                <a:latin typeface="Arial"/>
              </a:rPr>
              <a:t>&lt;number&gt;</a:t>
            </a:fld>
            <a:endParaRPr b="0" lang="en-GB" sz="1200" spc="-1" strike="noStrike">
              <a:latin typeface="Times New Roman"/>
            </a:endParaRPr>
          </a:p>
        </p:txBody>
      </p:sp>
      <p:sp>
        <p:nvSpPr>
          <p:cNvPr id="347" name="PlaceHolder 2"/>
          <p:cNvSpPr>
            <a:spLocks noGrp="1"/>
          </p:cNvSpPr>
          <p:nvPr>
            <p:ph type="sldImg"/>
          </p:nvPr>
        </p:nvSpPr>
        <p:spPr>
          <a:xfrm>
            <a:off x="1143000" y="685800"/>
            <a:ext cx="4571640" cy="3428640"/>
          </a:xfrm>
          <a:prstGeom prst="rect">
            <a:avLst/>
          </a:prstGeom>
          <a:ln w="0">
            <a:noFill/>
          </a:ln>
        </p:spPr>
      </p:sp>
      <p:sp>
        <p:nvSpPr>
          <p:cNvPr id="348"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828CCEBA-FC1E-48D0-A6DE-2CB98B8E3964}" type="slidenum">
              <a:rPr b="0" lang="en-US" sz="1200" spc="-1" strike="noStrike">
                <a:latin typeface="Arial"/>
              </a:rPr>
              <a:t>&lt;number&gt;</a:t>
            </a:fld>
            <a:endParaRPr b="0" lang="en-GB" sz="1200" spc="-1" strike="noStrike">
              <a:latin typeface="Times New Roman"/>
            </a:endParaRPr>
          </a:p>
        </p:txBody>
      </p:sp>
      <p:sp>
        <p:nvSpPr>
          <p:cNvPr id="350" name="PlaceHolder 2"/>
          <p:cNvSpPr>
            <a:spLocks noGrp="1"/>
          </p:cNvSpPr>
          <p:nvPr>
            <p:ph type="sldImg"/>
          </p:nvPr>
        </p:nvSpPr>
        <p:spPr>
          <a:xfrm>
            <a:off x="1143000" y="685800"/>
            <a:ext cx="4571640" cy="3428640"/>
          </a:xfrm>
          <a:prstGeom prst="rect">
            <a:avLst/>
          </a:prstGeom>
          <a:ln w="0">
            <a:noFill/>
          </a:ln>
        </p:spPr>
      </p:sp>
      <p:sp>
        <p:nvSpPr>
          <p:cNvPr id="351"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414F6F1F-5E84-4255-80C8-F833FCEC46AA}" type="slidenum">
              <a:rPr b="0" lang="en-US" sz="1200" spc="-1" strike="noStrike">
                <a:latin typeface="Arial"/>
              </a:rPr>
              <a:t>&lt;number&gt;</a:t>
            </a:fld>
            <a:endParaRPr b="0" lang="en-GB" sz="1200" spc="-1" strike="noStrike">
              <a:latin typeface="Times New Roman"/>
            </a:endParaRPr>
          </a:p>
        </p:txBody>
      </p:sp>
      <p:sp>
        <p:nvSpPr>
          <p:cNvPr id="353" name="PlaceHolder 2"/>
          <p:cNvSpPr>
            <a:spLocks noGrp="1"/>
          </p:cNvSpPr>
          <p:nvPr>
            <p:ph type="sldImg"/>
          </p:nvPr>
        </p:nvSpPr>
        <p:spPr>
          <a:xfrm>
            <a:off x="1143000" y="685800"/>
            <a:ext cx="4571640" cy="3428640"/>
          </a:xfrm>
          <a:prstGeom prst="rect">
            <a:avLst/>
          </a:prstGeom>
          <a:ln w="0">
            <a:noFill/>
          </a:ln>
        </p:spPr>
      </p:sp>
      <p:sp>
        <p:nvSpPr>
          <p:cNvPr id="354"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559D7AA6-81F2-4D61-8A01-D5055C408945}" type="slidenum">
              <a:rPr b="0" lang="en-US" sz="1200" spc="-1" strike="noStrike">
                <a:latin typeface="Arial"/>
              </a:rPr>
              <a:t>&lt;number&gt;</a:t>
            </a:fld>
            <a:endParaRPr b="0" lang="en-GB" sz="1200" spc="-1" strike="noStrike">
              <a:latin typeface="Times New Roman"/>
            </a:endParaRPr>
          </a:p>
        </p:txBody>
      </p:sp>
      <p:sp>
        <p:nvSpPr>
          <p:cNvPr id="356" name="PlaceHolder 2"/>
          <p:cNvSpPr>
            <a:spLocks noGrp="1"/>
          </p:cNvSpPr>
          <p:nvPr>
            <p:ph type="sldImg"/>
          </p:nvPr>
        </p:nvSpPr>
        <p:spPr>
          <a:xfrm>
            <a:off x="1143000" y="685800"/>
            <a:ext cx="4571640" cy="3428640"/>
          </a:xfrm>
          <a:prstGeom prst="rect">
            <a:avLst/>
          </a:prstGeom>
          <a:ln w="0">
            <a:noFill/>
          </a:ln>
        </p:spPr>
      </p:sp>
      <p:sp>
        <p:nvSpPr>
          <p:cNvPr id="357"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E5AC30B1-C898-448E-837D-CEBC18205C36}" type="slidenum">
              <a:rPr b="0" lang="en-US" sz="1200" spc="-1" strike="noStrike">
                <a:latin typeface="Arial"/>
              </a:rPr>
              <a:t>&lt;number&gt;</a:t>
            </a:fld>
            <a:endParaRPr b="0" lang="en-GB" sz="1200" spc="-1" strike="noStrike">
              <a:latin typeface="Times New Roman"/>
            </a:endParaRPr>
          </a:p>
        </p:txBody>
      </p:sp>
      <p:sp>
        <p:nvSpPr>
          <p:cNvPr id="359" name="PlaceHolder 2"/>
          <p:cNvSpPr>
            <a:spLocks noGrp="1"/>
          </p:cNvSpPr>
          <p:nvPr>
            <p:ph type="sldImg"/>
          </p:nvPr>
        </p:nvSpPr>
        <p:spPr>
          <a:xfrm>
            <a:off x="1143000" y="685800"/>
            <a:ext cx="4571640" cy="3428640"/>
          </a:xfrm>
          <a:prstGeom prst="rect">
            <a:avLst/>
          </a:prstGeom>
          <a:ln w="0">
            <a:noFill/>
          </a:ln>
        </p:spPr>
      </p:sp>
      <p:sp>
        <p:nvSpPr>
          <p:cNvPr id="360"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09BE169E-37E1-4D1C-84C3-E17CF7E9F571}" type="slidenum">
              <a:rPr b="0" lang="en-US" sz="1200" spc="-1" strike="noStrike">
                <a:latin typeface="Arial"/>
              </a:rPr>
              <a:t>&lt;number&gt;</a:t>
            </a:fld>
            <a:endParaRPr b="0" lang="en-GB" sz="1200" spc="-1" strike="noStrike">
              <a:latin typeface="Times New Roman"/>
            </a:endParaRPr>
          </a:p>
        </p:txBody>
      </p:sp>
      <p:sp>
        <p:nvSpPr>
          <p:cNvPr id="362" name="PlaceHolder 2"/>
          <p:cNvSpPr>
            <a:spLocks noGrp="1"/>
          </p:cNvSpPr>
          <p:nvPr>
            <p:ph type="sldImg"/>
          </p:nvPr>
        </p:nvSpPr>
        <p:spPr>
          <a:xfrm>
            <a:off x="1143000" y="685800"/>
            <a:ext cx="4571640" cy="3428640"/>
          </a:xfrm>
          <a:prstGeom prst="rect">
            <a:avLst/>
          </a:prstGeom>
          <a:ln w="0">
            <a:noFill/>
          </a:ln>
        </p:spPr>
      </p:sp>
      <p:sp>
        <p:nvSpPr>
          <p:cNvPr id="363"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5F268908-265A-408A-B3DD-7432D27FE461}" type="slidenum">
              <a:rPr b="0" lang="en-US" sz="1200" spc="-1" strike="noStrike">
                <a:latin typeface="Arial"/>
              </a:rPr>
              <a:t>&lt;number&gt;</a:t>
            </a:fld>
            <a:endParaRPr b="0" lang="en-GB" sz="1200" spc="-1" strike="noStrike">
              <a:latin typeface="Times New Roman"/>
            </a:endParaRPr>
          </a:p>
        </p:txBody>
      </p:sp>
      <p:sp>
        <p:nvSpPr>
          <p:cNvPr id="365" name="PlaceHolder 2"/>
          <p:cNvSpPr>
            <a:spLocks noGrp="1"/>
          </p:cNvSpPr>
          <p:nvPr>
            <p:ph type="sldImg"/>
          </p:nvPr>
        </p:nvSpPr>
        <p:spPr>
          <a:xfrm>
            <a:off x="1143000" y="685800"/>
            <a:ext cx="4571640" cy="3428640"/>
          </a:xfrm>
          <a:prstGeom prst="rect">
            <a:avLst/>
          </a:prstGeom>
          <a:ln w="0">
            <a:noFill/>
          </a:ln>
        </p:spPr>
      </p:sp>
      <p:sp>
        <p:nvSpPr>
          <p:cNvPr id="366"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7CFEE72C-B0A2-4D34-BE0A-CD42C33D76CF}" type="slidenum">
              <a:rPr b="0" lang="en-US" sz="1200" spc="-1" strike="noStrike">
                <a:latin typeface="Arial"/>
              </a:rPr>
              <a:t>&lt;number&gt;</a:t>
            </a:fld>
            <a:endParaRPr b="0" lang="en-GB" sz="1200" spc="-1" strike="noStrike">
              <a:latin typeface="Times New Roman"/>
            </a:endParaRPr>
          </a:p>
        </p:txBody>
      </p:sp>
      <p:sp>
        <p:nvSpPr>
          <p:cNvPr id="368" name="PlaceHolder 2"/>
          <p:cNvSpPr>
            <a:spLocks noGrp="1"/>
          </p:cNvSpPr>
          <p:nvPr>
            <p:ph type="sldImg"/>
          </p:nvPr>
        </p:nvSpPr>
        <p:spPr>
          <a:xfrm>
            <a:off x="1143000" y="685800"/>
            <a:ext cx="4571640" cy="3428640"/>
          </a:xfrm>
          <a:prstGeom prst="rect">
            <a:avLst/>
          </a:prstGeom>
          <a:ln w="0">
            <a:noFill/>
          </a:ln>
        </p:spPr>
      </p:sp>
      <p:sp>
        <p:nvSpPr>
          <p:cNvPr id="369"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7B6E38BE-755E-4DF6-AECD-1825F21238A3}" type="slidenum">
              <a:rPr b="0" lang="en-US" sz="1200" spc="-1" strike="noStrike">
                <a:latin typeface="Arial"/>
              </a:rPr>
              <a:t>&lt;number&gt;</a:t>
            </a:fld>
            <a:endParaRPr b="0" lang="en-GB" sz="1200" spc="-1" strike="noStrike">
              <a:latin typeface="Times New Roman"/>
            </a:endParaRPr>
          </a:p>
        </p:txBody>
      </p:sp>
      <p:sp>
        <p:nvSpPr>
          <p:cNvPr id="290" name="PlaceHolder 2"/>
          <p:cNvSpPr>
            <a:spLocks noGrp="1"/>
          </p:cNvSpPr>
          <p:nvPr>
            <p:ph type="sldImg"/>
          </p:nvPr>
        </p:nvSpPr>
        <p:spPr>
          <a:xfrm>
            <a:off x="1143000" y="685800"/>
            <a:ext cx="4571640" cy="3428640"/>
          </a:xfrm>
          <a:prstGeom prst="rect">
            <a:avLst/>
          </a:prstGeom>
          <a:ln w="0">
            <a:noFill/>
          </a:ln>
        </p:spPr>
      </p:sp>
      <p:sp>
        <p:nvSpPr>
          <p:cNvPr id="291"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6A106CCB-7306-4D8F-81AF-648CB546436F}" type="slidenum">
              <a:rPr b="0" lang="en-US" sz="1200" spc="-1" strike="noStrike">
                <a:latin typeface="Arial"/>
              </a:rPr>
              <a:t>&lt;number&gt;</a:t>
            </a:fld>
            <a:endParaRPr b="0" lang="en-GB" sz="1200" spc="-1" strike="noStrike">
              <a:latin typeface="Times New Roman"/>
            </a:endParaRPr>
          </a:p>
        </p:txBody>
      </p:sp>
      <p:sp>
        <p:nvSpPr>
          <p:cNvPr id="371" name="PlaceHolder 2"/>
          <p:cNvSpPr>
            <a:spLocks noGrp="1"/>
          </p:cNvSpPr>
          <p:nvPr>
            <p:ph type="sldImg"/>
          </p:nvPr>
        </p:nvSpPr>
        <p:spPr>
          <a:xfrm>
            <a:off x="1143000" y="685800"/>
            <a:ext cx="4571640" cy="3428640"/>
          </a:xfrm>
          <a:prstGeom prst="rect">
            <a:avLst/>
          </a:prstGeom>
          <a:ln w="0">
            <a:noFill/>
          </a:ln>
        </p:spPr>
      </p:sp>
      <p:sp>
        <p:nvSpPr>
          <p:cNvPr id="372"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590CA4AB-675F-46F8-9D6B-9A9DCD08AED9}" type="slidenum">
              <a:rPr b="0" lang="en-US" sz="1200" spc="-1" strike="noStrike">
                <a:latin typeface="Arial"/>
              </a:rPr>
              <a:t>&lt;number&gt;</a:t>
            </a:fld>
            <a:endParaRPr b="0" lang="en-GB" sz="1200" spc="-1" strike="noStrike">
              <a:latin typeface="Times New Roman"/>
            </a:endParaRPr>
          </a:p>
        </p:txBody>
      </p:sp>
      <p:sp>
        <p:nvSpPr>
          <p:cNvPr id="374" name="PlaceHolder 2"/>
          <p:cNvSpPr>
            <a:spLocks noGrp="1"/>
          </p:cNvSpPr>
          <p:nvPr>
            <p:ph type="sldImg"/>
          </p:nvPr>
        </p:nvSpPr>
        <p:spPr>
          <a:xfrm>
            <a:off x="1143000" y="685800"/>
            <a:ext cx="4571640" cy="3428640"/>
          </a:xfrm>
          <a:prstGeom prst="rect">
            <a:avLst/>
          </a:prstGeom>
          <a:ln w="0">
            <a:noFill/>
          </a:ln>
        </p:spPr>
      </p:sp>
      <p:sp>
        <p:nvSpPr>
          <p:cNvPr id="375"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E7DB1B5E-E47A-4935-9A1A-9A7924A19929}" type="slidenum">
              <a:rPr b="0" lang="en-US" sz="1200" spc="-1" strike="noStrike">
                <a:latin typeface="Arial"/>
              </a:rPr>
              <a:t>&lt;number&gt;</a:t>
            </a:fld>
            <a:endParaRPr b="0" lang="en-GB" sz="1200" spc="-1" strike="noStrike">
              <a:latin typeface="Times New Roman"/>
            </a:endParaRPr>
          </a:p>
        </p:txBody>
      </p:sp>
      <p:sp>
        <p:nvSpPr>
          <p:cNvPr id="293" name="PlaceHolder 2"/>
          <p:cNvSpPr>
            <a:spLocks noGrp="1"/>
          </p:cNvSpPr>
          <p:nvPr>
            <p:ph type="sldImg"/>
          </p:nvPr>
        </p:nvSpPr>
        <p:spPr>
          <a:xfrm>
            <a:off x="1143000" y="685800"/>
            <a:ext cx="4571640" cy="3428640"/>
          </a:xfrm>
          <a:prstGeom prst="rect">
            <a:avLst/>
          </a:prstGeom>
          <a:ln w="0">
            <a:noFill/>
          </a:ln>
        </p:spPr>
      </p:sp>
      <p:sp>
        <p:nvSpPr>
          <p:cNvPr id="294"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B2E4D5CF-AF15-4276-BB23-8D32C8EF69BA}" type="slidenum">
              <a:rPr b="0" lang="en-US" sz="1200" spc="-1" strike="noStrike">
                <a:latin typeface="Arial"/>
              </a:rPr>
              <a:t>&lt;number&gt;</a:t>
            </a:fld>
            <a:endParaRPr b="0" lang="en-GB" sz="1200" spc="-1" strike="noStrike">
              <a:latin typeface="Times New Roman"/>
            </a:endParaRPr>
          </a:p>
        </p:txBody>
      </p:sp>
      <p:sp>
        <p:nvSpPr>
          <p:cNvPr id="296" name="PlaceHolder 2"/>
          <p:cNvSpPr>
            <a:spLocks noGrp="1"/>
          </p:cNvSpPr>
          <p:nvPr>
            <p:ph type="sldImg"/>
          </p:nvPr>
        </p:nvSpPr>
        <p:spPr>
          <a:xfrm>
            <a:off x="1143000" y="685800"/>
            <a:ext cx="4571640" cy="3428640"/>
          </a:xfrm>
          <a:prstGeom prst="rect">
            <a:avLst/>
          </a:prstGeom>
          <a:ln w="0">
            <a:noFill/>
          </a:ln>
        </p:spPr>
      </p:sp>
      <p:sp>
        <p:nvSpPr>
          <p:cNvPr id="297"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F947C98B-9F9F-4037-BE98-BDAC3EF30D80}" type="slidenum">
              <a:rPr b="0" lang="en-US" sz="1200" spc="-1" strike="noStrike">
                <a:latin typeface="Arial"/>
              </a:rPr>
              <a:t>&lt;number&gt;</a:t>
            </a:fld>
            <a:endParaRPr b="0" lang="en-GB" sz="1200" spc="-1" strike="noStrike">
              <a:latin typeface="Times New Roman"/>
            </a:endParaRPr>
          </a:p>
        </p:txBody>
      </p:sp>
      <p:sp>
        <p:nvSpPr>
          <p:cNvPr id="299" name="PlaceHolder 2"/>
          <p:cNvSpPr>
            <a:spLocks noGrp="1"/>
          </p:cNvSpPr>
          <p:nvPr>
            <p:ph type="sldImg"/>
          </p:nvPr>
        </p:nvSpPr>
        <p:spPr>
          <a:xfrm>
            <a:off x="1143000" y="685800"/>
            <a:ext cx="4571640" cy="3428640"/>
          </a:xfrm>
          <a:prstGeom prst="rect">
            <a:avLst/>
          </a:prstGeom>
          <a:ln w="0">
            <a:noFill/>
          </a:ln>
        </p:spPr>
      </p:sp>
      <p:sp>
        <p:nvSpPr>
          <p:cNvPr id="300"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ED64F796-6D26-488F-9CC4-A1B7F28F23BE}" type="slidenum">
              <a:rPr b="0" lang="en-US" sz="1200" spc="-1" strike="noStrike">
                <a:latin typeface="Arial"/>
              </a:rPr>
              <a:t>&lt;number&gt;</a:t>
            </a:fld>
            <a:endParaRPr b="0" lang="en-GB" sz="1200" spc="-1" strike="noStrike">
              <a:latin typeface="Times New Roman"/>
            </a:endParaRPr>
          </a:p>
        </p:txBody>
      </p:sp>
      <p:sp>
        <p:nvSpPr>
          <p:cNvPr id="302" name="PlaceHolder 2"/>
          <p:cNvSpPr>
            <a:spLocks noGrp="1"/>
          </p:cNvSpPr>
          <p:nvPr>
            <p:ph type="sldImg"/>
          </p:nvPr>
        </p:nvSpPr>
        <p:spPr>
          <a:xfrm>
            <a:off x="1143000" y="685800"/>
            <a:ext cx="4571640" cy="3428640"/>
          </a:xfrm>
          <a:prstGeom prst="rect">
            <a:avLst/>
          </a:prstGeom>
          <a:ln w="0">
            <a:noFill/>
          </a:ln>
        </p:spPr>
      </p:sp>
      <p:sp>
        <p:nvSpPr>
          <p:cNvPr id="303"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C1139278-103C-440C-B48B-7207B614C353}" type="slidenum">
              <a:rPr b="0" lang="en-US" sz="1200" spc="-1" strike="noStrike">
                <a:latin typeface="Arial"/>
              </a:rPr>
              <a:t>&lt;number&gt;</a:t>
            </a:fld>
            <a:endParaRPr b="0" lang="en-GB" sz="1200" spc="-1" strike="noStrike">
              <a:latin typeface="Times New Roman"/>
            </a:endParaRPr>
          </a:p>
        </p:txBody>
      </p:sp>
      <p:sp>
        <p:nvSpPr>
          <p:cNvPr id="305" name="PlaceHolder 2"/>
          <p:cNvSpPr>
            <a:spLocks noGrp="1"/>
          </p:cNvSpPr>
          <p:nvPr>
            <p:ph type="sldImg"/>
          </p:nvPr>
        </p:nvSpPr>
        <p:spPr>
          <a:xfrm>
            <a:off x="1143000" y="685800"/>
            <a:ext cx="4571640" cy="3428640"/>
          </a:xfrm>
          <a:prstGeom prst="rect">
            <a:avLst/>
          </a:prstGeom>
          <a:ln w="0">
            <a:noFill/>
          </a:ln>
        </p:spPr>
      </p:sp>
      <p:sp>
        <p:nvSpPr>
          <p:cNvPr id="306"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Num"/>
          </p:nvPr>
        </p:nvSpPr>
        <p:spPr>
          <a:xfrm>
            <a:off x="3884760" y="8685360"/>
            <a:ext cx="2971440" cy="456840"/>
          </a:xfrm>
          <a:prstGeom prst="rect">
            <a:avLst/>
          </a:prstGeom>
          <a:noFill/>
          <a:ln w="0">
            <a:noFill/>
          </a:ln>
        </p:spPr>
        <p:txBody>
          <a:bodyPr numCol="1" spcCol="0" anchor="b">
            <a:noAutofit/>
          </a:bodyPr>
          <a:p>
            <a:pPr algn="r">
              <a:lnSpc>
                <a:spcPct val="100000"/>
              </a:lnSpc>
            </a:pPr>
            <a:fld id="{75BD2C40-8B5A-4D56-A94D-1A78DDE0A008}" type="slidenum">
              <a:rPr b="0" lang="en-US" sz="1200" spc="-1" strike="noStrike">
                <a:latin typeface="Arial"/>
              </a:rPr>
              <a:t>&lt;number&gt;</a:t>
            </a:fld>
            <a:endParaRPr b="0" lang="en-GB" sz="1200" spc="-1" strike="noStrike">
              <a:latin typeface="Times New Roman"/>
            </a:endParaRPr>
          </a:p>
        </p:txBody>
      </p:sp>
      <p:sp>
        <p:nvSpPr>
          <p:cNvPr id="308" name="PlaceHolder 2"/>
          <p:cNvSpPr>
            <a:spLocks noGrp="1"/>
          </p:cNvSpPr>
          <p:nvPr>
            <p:ph type="sldImg"/>
          </p:nvPr>
        </p:nvSpPr>
        <p:spPr>
          <a:xfrm>
            <a:off x="1143000" y="685800"/>
            <a:ext cx="4571640" cy="3428640"/>
          </a:xfrm>
          <a:prstGeom prst="rect">
            <a:avLst/>
          </a:prstGeom>
          <a:ln w="0">
            <a:noFill/>
          </a:ln>
        </p:spPr>
      </p:sp>
      <p:sp>
        <p:nvSpPr>
          <p:cNvPr id="309"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27" name="PlaceHolder 2"/>
          <p:cNvSpPr>
            <a:spLocks noGrp="1"/>
          </p:cNvSpPr>
          <p:nvPr>
            <p:ph/>
          </p:nvPr>
        </p:nvSpPr>
        <p:spPr>
          <a:xfrm>
            <a:off x="457200" y="1981080"/>
            <a:ext cx="822924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28" name="PlaceHolder 3"/>
          <p:cNvSpPr>
            <a:spLocks noGrp="1"/>
          </p:cNvSpPr>
          <p:nvPr>
            <p:ph/>
          </p:nvPr>
        </p:nvSpPr>
        <p:spPr>
          <a:xfrm>
            <a:off x="457200" y="4130280"/>
            <a:ext cx="822924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30" name="PlaceHolder 2"/>
          <p:cNvSpPr>
            <a:spLocks noGrp="1"/>
          </p:cNvSpPr>
          <p:nvPr>
            <p:ph/>
          </p:nvPr>
        </p:nvSpPr>
        <p:spPr>
          <a:xfrm>
            <a:off x="45720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31" name="PlaceHolder 3"/>
          <p:cNvSpPr>
            <a:spLocks noGrp="1"/>
          </p:cNvSpPr>
          <p:nvPr>
            <p:ph/>
          </p:nvPr>
        </p:nvSpPr>
        <p:spPr>
          <a:xfrm>
            <a:off x="467424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32" name="PlaceHolder 4"/>
          <p:cNvSpPr>
            <a:spLocks noGrp="1"/>
          </p:cNvSpPr>
          <p:nvPr>
            <p:ph/>
          </p:nvPr>
        </p:nvSpPr>
        <p:spPr>
          <a:xfrm>
            <a:off x="457200" y="41302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33" name="PlaceHolder 5"/>
          <p:cNvSpPr>
            <a:spLocks noGrp="1"/>
          </p:cNvSpPr>
          <p:nvPr>
            <p:ph/>
          </p:nvPr>
        </p:nvSpPr>
        <p:spPr>
          <a:xfrm>
            <a:off x="4674240" y="41302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35" name="PlaceHolder 2"/>
          <p:cNvSpPr>
            <a:spLocks noGrp="1"/>
          </p:cNvSpPr>
          <p:nvPr>
            <p:ph/>
          </p:nvPr>
        </p:nvSpPr>
        <p:spPr>
          <a:xfrm>
            <a:off x="457200" y="19810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36" name="PlaceHolder 3"/>
          <p:cNvSpPr>
            <a:spLocks noGrp="1"/>
          </p:cNvSpPr>
          <p:nvPr>
            <p:ph/>
          </p:nvPr>
        </p:nvSpPr>
        <p:spPr>
          <a:xfrm>
            <a:off x="3239640" y="19810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37" name="PlaceHolder 4"/>
          <p:cNvSpPr>
            <a:spLocks noGrp="1"/>
          </p:cNvSpPr>
          <p:nvPr>
            <p:ph/>
          </p:nvPr>
        </p:nvSpPr>
        <p:spPr>
          <a:xfrm>
            <a:off x="6022080" y="19810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38" name="PlaceHolder 5"/>
          <p:cNvSpPr>
            <a:spLocks noGrp="1"/>
          </p:cNvSpPr>
          <p:nvPr>
            <p:ph/>
          </p:nvPr>
        </p:nvSpPr>
        <p:spPr>
          <a:xfrm>
            <a:off x="457200" y="41302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39" name="PlaceHolder 6"/>
          <p:cNvSpPr>
            <a:spLocks noGrp="1"/>
          </p:cNvSpPr>
          <p:nvPr>
            <p:ph/>
          </p:nvPr>
        </p:nvSpPr>
        <p:spPr>
          <a:xfrm>
            <a:off x="3239640" y="41302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40" name="PlaceHolder 7"/>
          <p:cNvSpPr>
            <a:spLocks noGrp="1"/>
          </p:cNvSpPr>
          <p:nvPr>
            <p:ph/>
          </p:nvPr>
        </p:nvSpPr>
        <p:spPr>
          <a:xfrm>
            <a:off x="6022080" y="41302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47" name="PlaceHolder 2"/>
          <p:cNvSpPr>
            <a:spLocks noGrp="1"/>
          </p:cNvSpPr>
          <p:nvPr>
            <p:ph type="subTitle"/>
          </p:nvPr>
        </p:nvSpPr>
        <p:spPr>
          <a:xfrm>
            <a:off x="457200" y="1981080"/>
            <a:ext cx="8229240" cy="411444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49" name="PlaceHolder 2"/>
          <p:cNvSpPr>
            <a:spLocks noGrp="1"/>
          </p:cNvSpPr>
          <p:nvPr>
            <p:ph/>
          </p:nvPr>
        </p:nvSpPr>
        <p:spPr>
          <a:xfrm>
            <a:off x="457200" y="1981080"/>
            <a:ext cx="822924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51" name="PlaceHolder 2"/>
          <p:cNvSpPr>
            <a:spLocks noGrp="1"/>
          </p:cNvSpPr>
          <p:nvPr>
            <p:ph/>
          </p:nvPr>
        </p:nvSpPr>
        <p:spPr>
          <a:xfrm>
            <a:off x="457200" y="1981080"/>
            <a:ext cx="401580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52" name="PlaceHolder 3"/>
          <p:cNvSpPr>
            <a:spLocks noGrp="1"/>
          </p:cNvSpPr>
          <p:nvPr>
            <p:ph/>
          </p:nvPr>
        </p:nvSpPr>
        <p:spPr>
          <a:xfrm>
            <a:off x="4674240" y="1981080"/>
            <a:ext cx="401580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380880"/>
            <a:ext cx="8229240" cy="635760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56" name="PlaceHolder 2"/>
          <p:cNvSpPr>
            <a:spLocks noGrp="1"/>
          </p:cNvSpPr>
          <p:nvPr>
            <p:ph/>
          </p:nvPr>
        </p:nvSpPr>
        <p:spPr>
          <a:xfrm>
            <a:off x="45720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57" name="PlaceHolder 3"/>
          <p:cNvSpPr>
            <a:spLocks noGrp="1"/>
          </p:cNvSpPr>
          <p:nvPr>
            <p:ph/>
          </p:nvPr>
        </p:nvSpPr>
        <p:spPr>
          <a:xfrm>
            <a:off x="4674240" y="1981080"/>
            <a:ext cx="401580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58" name="PlaceHolder 4"/>
          <p:cNvSpPr>
            <a:spLocks noGrp="1"/>
          </p:cNvSpPr>
          <p:nvPr>
            <p:ph/>
          </p:nvPr>
        </p:nvSpPr>
        <p:spPr>
          <a:xfrm>
            <a:off x="457200" y="41302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6" name="PlaceHolder 2"/>
          <p:cNvSpPr>
            <a:spLocks noGrp="1"/>
          </p:cNvSpPr>
          <p:nvPr>
            <p:ph type="subTitle"/>
          </p:nvPr>
        </p:nvSpPr>
        <p:spPr>
          <a:xfrm>
            <a:off x="457200" y="1981080"/>
            <a:ext cx="8229240" cy="411444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60" name="PlaceHolder 2"/>
          <p:cNvSpPr>
            <a:spLocks noGrp="1"/>
          </p:cNvSpPr>
          <p:nvPr>
            <p:ph/>
          </p:nvPr>
        </p:nvSpPr>
        <p:spPr>
          <a:xfrm>
            <a:off x="457200" y="1981080"/>
            <a:ext cx="401580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61" name="PlaceHolder 3"/>
          <p:cNvSpPr>
            <a:spLocks noGrp="1"/>
          </p:cNvSpPr>
          <p:nvPr>
            <p:ph/>
          </p:nvPr>
        </p:nvSpPr>
        <p:spPr>
          <a:xfrm>
            <a:off x="467424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62" name="PlaceHolder 4"/>
          <p:cNvSpPr>
            <a:spLocks noGrp="1"/>
          </p:cNvSpPr>
          <p:nvPr>
            <p:ph/>
          </p:nvPr>
        </p:nvSpPr>
        <p:spPr>
          <a:xfrm>
            <a:off x="4674240" y="41302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64" name="PlaceHolder 2"/>
          <p:cNvSpPr>
            <a:spLocks noGrp="1"/>
          </p:cNvSpPr>
          <p:nvPr>
            <p:ph/>
          </p:nvPr>
        </p:nvSpPr>
        <p:spPr>
          <a:xfrm>
            <a:off x="45720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65" name="PlaceHolder 3"/>
          <p:cNvSpPr>
            <a:spLocks noGrp="1"/>
          </p:cNvSpPr>
          <p:nvPr>
            <p:ph/>
          </p:nvPr>
        </p:nvSpPr>
        <p:spPr>
          <a:xfrm>
            <a:off x="467424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66" name="PlaceHolder 4"/>
          <p:cNvSpPr>
            <a:spLocks noGrp="1"/>
          </p:cNvSpPr>
          <p:nvPr>
            <p:ph/>
          </p:nvPr>
        </p:nvSpPr>
        <p:spPr>
          <a:xfrm>
            <a:off x="457200" y="4130280"/>
            <a:ext cx="822924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68" name="PlaceHolder 2"/>
          <p:cNvSpPr>
            <a:spLocks noGrp="1"/>
          </p:cNvSpPr>
          <p:nvPr>
            <p:ph/>
          </p:nvPr>
        </p:nvSpPr>
        <p:spPr>
          <a:xfrm>
            <a:off x="457200" y="1981080"/>
            <a:ext cx="822924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69" name="PlaceHolder 3"/>
          <p:cNvSpPr>
            <a:spLocks noGrp="1"/>
          </p:cNvSpPr>
          <p:nvPr>
            <p:ph/>
          </p:nvPr>
        </p:nvSpPr>
        <p:spPr>
          <a:xfrm>
            <a:off x="457200" y="4130280"/>
            <a:ext cx="822924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71" name="PlaceHolder 2"/>
          <p:cNvSpPr>
            <a:spLocks noGrp="1"/>
          </p:cNvSpPr>
          <p:nvPr>
            <p:ph/>
          </p:nvPr>
        </p:nvSpPr>
        <p:spPr>
          <a:xfrm>
            <a:off x="45720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72" name="PlaceHolder 3"/>
          <p:cNvSpPr>
            <a:spLocks noGrp="1"/>
          </p:cNvSpPr>
          <p:nvPr>
            <p:ph/>
          </p:nvPr>
        </p:nvSpPr>
        <p:spPr>
          <a:xfrm>
            <a:off x="467424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73" name="PlaceHolder 4"/>
          <p:cNvSpPr>
            <a:spLocks noGrp="1"/>
          </p:cNvSpPr>
          <p:nvPr>
            <p:ph/>
          </p:nvPr>
        </p:nvSpPr>
        <p:spPr>
          <a:xfrm>
            <a:off x="457200" y="41302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74" name="PlaceHolder 5"/>
          <p:cNvSpPr>
            <a:spLocks noGrp="1"/>
          </p:cNvSpPr>
          <p:nvPr>
            <p:ph/>
          </p:nvPr>
        </p:nvSpPr>
        <p:spPr>
          <a:xfrm>
            <a:off x="4674240" y="41302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76" name="PlaceHolder 2"/>
          <p:cNvSpPr>
            <a:spLocks noGrp="1"/>
          </p:cNvSpPr>
          <p:nvPr>
            <p:ph/>
          </p:nvPr>
        </p:nvSpPr>
        <p:spPr>
          <a:xfrm>
            <a:off x="457200" y="19810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77" name="PlaceHolder 3"/>
          <p:cNvSpPr>
            <a:spLocks noGrp="1"/>
          </p:cNvSpPr>
          <p:nvPr>
            <p:ph/>
          </p:nvPr>
        </p:nvSpPr>
        <p:spPr>
          <a:xfrm>
            <a:off x="3239640" y="19810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78" name="PlaceHolder 4"/>
          <p:cNvSpPr>
            <a:spLocks noGrp="1"/>
          </p:cNvSpPr>
          <p:nvPr>
            <p:ph/>
          </p:nvPr>
        </p:nvSpPr>
        <p:spPr>
          <a:xfrm>
            <a:off x="6022080" y="19810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79" name="PlaceHolder 5"/>
          <p:cNvSpPr>
            <a:spLocks noGrp="1"/>
          </p:cNvSpPr>
          <p:nvPr>
            <p:ph/>
          </p:nvPr>
        </p:nvSpPr>
        <p:spPr>
          <a:xfrm>
            <a:off x="457200" y="41302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80" name="PlaceHolder 6"/>
          <p:cNvSpPr>
            <a:spLocks noGrp="1"/>
          </p:cNvSpPr>
          <p:nvPr>
            <p:ph/>
          </p:nvPr>
        </p:nvSpPr>
        <p:spPr>
          <a:xfrm>
            <a:off x="3239640" y="41302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81" name="PlaceHolder 7"/>
          <p:cNvSpPr>
            <a:spLocks noGrp="1"/>
          </p:cNvSpPr>
          <p:nvPr>
            <p:ph/>
          </p:nvPr>
        </p:nvSpPr>
        <p:spPr>
          <a:xfrm>
            <a:off x="6022080" y="4130280"/>
            <a:ext cx="26496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8" name="PlaceHolder 2"/>
          <p:cNvSpPr>
            <a:spLocks noGrp="1"/>
          </p:cNvSpPr>
          <p:nvPr>
            <p:ph/>
          </p:nvPr>
        </p:nvSpPr>
        <p:spPr>
          <a:xfrm>
            <a:off x="457200" y="1981080"/>
            <a:ext cx="822924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10" name="PlaceHolder 2"/>
          <p:cNvSpPr>
            <a:spLocks noGrp="1"/>
          </p:cNvSpPr>
          <p:nvPr>
            <p:ph/>
          </p:nvPr>
        </p:nvSpPr>
        <p:spPr>
          <a:xfrm>
            <a:off x="457200" y="1981080"/>
            <a:ext cx="401580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11" name="PlaceHolder 3"/>
          <p:cNvSpPr>
            <a:spLocks noGrp="1"/>
          </p:cNvSpPr>
          <p:nvPr>
            <p:ph/>
          </p:nvPr>
        </p:nvSpPr>
        <p:spPr>
          <a:xfrm>
            <a:off x="4674240" y="1981080"/>
            <a:ext cx="401580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380880"/>
            <a:ext cx="8229240" cy="635760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15" name="PlaceHolder 2"/>
          <p:cNvSpPr>
            <a:spLocks noGrp="1"/>
          </p:cNvSpPr>
          <p:nvPr>
            <p:ph/>
          </p:nvPr>
        </p:nvSpPr>
        <p:spPr>
          <a:xfrm>
            <a:off x="45720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16" name="PlaceHolder 3"/>
          <p:cNvSpPr>
            <a:spLocks noGrp="1"/>
          </p:cNvSpPr>
          <p:nvPr>
            <p:ph/>
          </p:nvPr>
        </p:nvSpPr>
        <p:spPr>
          <a:xfrm>
            <a:off x="4674240" y="1981080"/>
            <a:ext cx="401580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17" name="PlaceHolder 4"/>
          <p:cNvSpPr>
            <a:spLocks noGrp="1"/>
          </p:cNvSpPr>
          <p:nvPr>
            <p:ph/>
          </p:nvPr>
        </p:nvSpPr>
        <p:spPr>
          <a:xfrm>
            <a:off x="457200" y="41302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19" name="PlaceHolder 2"/>
          <p:cNvSpPr>
            <a:spLocks noGrp="1"/>
          </p:cNvSpPr>
          <p:nvPr>
            <p:ph/>
          </p:nvPr>
        </p:nvSpPr>
        <p:spPr>
          <a:xfrm>
            <a:off x="457200" y="1981080"/>
            <a:ext cx="4015800" cy="411444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20" name="PlaceHolder 3"/>
          <p:cNvSpPr>
            <a:spLocks noGrp="1"/>
          </p:cNvSpPr>
          <p:nvPr>
            <p:ph/>
          </p:nvPr>
        </p:nvSpPr>
        <p:spPr>
          <a:xfrm>
            <a:off x="467424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21" name="PlaceHolder 4"/>
          <p:cNvSpPr>
            <a:spLocks noGrp="1"/>
          </p:cNvSpPr>
          <p:nvPr>
            <p:ph/>
          </p:nvPr>
        </p:nvSpPr>
        <p:spPr>
          <a:xfrm>
            <a:off x="4674240" y="41302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380880"/>
            <a:ext cx="8229240" cy="1371240"/>
          </a:xfrm>
          <a:prstGeom prst="rect">
            <a:avLst/>
          </a:prstGeom>
          <a:noFill/>
          <a:ln w="0">
            <a:noFill/>
          </a:ln>
        </p:spPr>
        <p:txBody>
          <a:bodyPr lIns="0" rIns="0" tIns="0" bIns="0" anchor="ctr">
            <a:noAutofit/>
          </a:bodyPr>
          <a:p>
            <a:endParaRPr b="0" lang="en-US" sz="2800" spc="-1" strike="noStrike">
              <a:solidFill>
                <a:srgbClr val="ffffff"/>
              </a:solidFill>
              <a:latin typeface="Tahoma"/>
            </a:endParaRPr>
          </a:p>
        </p:txBody>
      </p:sp>
      <p:sp>
        <p:nvSpPr>
          <p:cNvPr id="23" name="PlaceHolder 2"/>
          <p:cNvSpPr>
            <a:spLocks noGrp="1"/>
          </p:cNvSpPr>
          <p:nvPr>
            <p:ph/>
          </p:nvPr>
        </p:nvSpPr>
        <p:spPr>
          <a:xfrm>
            <a:off x="45720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24" name="PlaceHolder 3"/>
          <p:cNvSpPr>
            <a:spLocks noGrp="1"/>
          </p:cNvSpPr>
          <p:nvPr>
            <p:ph/>
          </p:nvPr>
        </p:nvSpPr>
        <p:spPr>
          <a:xfrm>
            <a:off x="4674240" y="1981080"/>
            <a:ext cx="401580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
        <p:nvSpPr>
          <p:cNvPr id="25" name="PlaceHolder 4"/>
          <p:cNvSpPr>
            <a:spLocks noGrp="1"/>
          </p:cNvSpPr>
          <p:nvPr>
            <p:ph/>
          </p:nvPr>
        </p:nvSpPr>
        <p:spPr>
          <a:xfrm>
            <a:off x="457200" y="4130280"/>
            <a:ext cx="8229240" cy="1962360"/>
          </a:xfrm>
          <a:prstGeom prst="rect">
            <a:avLst/>
          </a:prstGeom>
          <a:noFill/>
          <a:ln w="0">
            <a:noFill/>
          </a:ln>
        </p:spPr>
        <p:txBody>
          <a:bodyPr lIns="0" rIns="0" tIns="0" bIns="0" anchor="t">
            <a:normAutofit/>
          </a:bodyPr>
          <a:p>
            <a:endParaRPr b="0" lang="en-US" sz="3200" spc="-1" strike="noStrike">
              <a:solidFill>
                <a:srgbClr val="ffffff"/>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676520"/>
            <a:ext cx="7772040" cy="1828440"/>
          </a:xfrm>
          <a:prstGeom prst="rect">
            <a:avLst/>
          </a:prstGeom>
          <a:noFill/>
          <a:ln w="0">
            <a:noFill/>
          </a:ln>
        </p:spPr>
        <p:txBody>
          <a:bodyPr numCol="1" spcCol="0" anchor="ctr">
            <a:noAutofit/>
          </a:bodyPr>
          <a:p>
            <a:pPr algn="ctr">
              <a:lnSpc>
                <a:spcPct val="100000"/>
              </a:lnSpc>
            </a:pPr>
            <a:r>
              <a:rPr b="0" lang="en-US" sz="4400" spc="-1" strike="noStrike">
                <a:solidFill>
                  <a:srgbClr val="e5ffff"/>
                </a:solidFill>
                <a:latin typeface="Tahoma"/>
              </a:rPr>
              <a:t>Click to edit Master title </a:t>
            </a:r>
            <a:r>
              <a:rPr b="0" lang="en-US" sz="4400" spc="-1" strike="noStrike">
                <a:solidFill>
                  <a:srgbClr val="e5ffff"/>
                </a:solidFill>
                <a:latin typeface="Tahoma"/>
              </a:rPr>
              <a:t>style</a:t>
            </a:r>
            <a:endParaRPr b="0" lang="en-US" sz="4400" spc="-1" strike="noStrike">
              <a:solidFill>
                <a:srgbClr val="ffffff"/>
              </a:solidFill>
              <a:latin typeface="Tahoma"/>
            </a:endParaRPr>
          </a:p>
        </p:txBody>
      </p:sp>
      <p:sp>
        <p:nvSpPr>
          <p:cNvPr id="1" name="PlaceHolder 2"/>
          <p:cNvSpPr>
            <a:spLocks noGrp="1"/>
          </p:cNvSpPr>
          <p:nvPr>
            <p:ph type="dt"/>
          </p:nvPr>
        </p:nvSpPr>
        <p:spPr>
          <a:xfrm>
            <a:off x="457200" y="6245280"/>
            <a:ext cx="2133360" cy="475920"/>
          </a:xfrm>
          <a:prstGeom prst="rect">
            <a:avLst/>
          </a:prstGeom>
          <a:noFill/>
          <a:ln w="0">
            <a:noFill/>
          </a:ln>
        </p:spPr>
        <p:txBody>
          <a:bodyPr numCol="1" spcCol="0" anchor="b">
            <a:noAutofit/>
          </a:bodyPr>
          <a:p>
            <a:endParaRPr b="0" lang="en-GB" sz="2400" spc="-1" strike="noStrike">
              <a:latin typeface="Times New Roman"/>
            </a:endParaRPr>
          </a:p>
        </p:txBody>
      </p:sp>
      <p:sp>
        <p:nvSpPr>
          <p:cNvPr id="2" name="PlaceHolder 3"/>
          <p:cNvSpPr>
            <a:spLocks noGrp="1"/>
          </p:cNvSpPr>
          <p:nvPr>
            <p:ph type="ftr"/>
          </p:nvPr>
        </p:nvSpPr>
        <p:spPr>
          <a:xfrm>
            <a:off x="3124080" y="6245280"/>
            <a:ext cx="2895120" cy="475920"/>
          </a:xfrm>
          <a:prstGeom prst="rect">
            <a:avLst/>
          </a:prstGeom>
          <a:noFill/>
          <a:ln w="0">
            <a:noFill/>
          </a:ln>
        </p:spPr>
        <p:txBody>
          <a:bodyPr numCol="1" spcCol="0" anchor="b">
            <a:noAutofit/>
          </a:bodyPr>
          <a:p>
            <a:endParaRPr b="0" lang="en-GB" sz="2400" spc="-1" strike="noStrike">
              <a:latin typeface="Times New Roman"/>
            </a:endParaRPr>
          </a:p>
        </p:txBody>
      </p:sp>
      <p:sp>
        <p:nvSpPr>
          <p:cNvPr id="3" name="PlaceHolder 4"/>
          <p:cNvSpPr>
            <a:spLocks noGrp="1"/>
          </p:cNvSpPr>
          <p:nvPr>
            <p:ph type="sldNum"/>
          </p:nvPr>
        </p:nvSpPr>
        <p:spPr>
          <a:xfrm>
            <a:off x="6553080" y="6245280"/>
            <a:ext cx="2133360" cy="475920"/>
          </a:xfrm>
          <a:prstGeom prst="rect">
            <a:avLst/>
          </a:prstGeom>
          <a:noFill/>
          <a:ln w="0">
            <a:noFill/>
          </a:ln>
        </p:spPr>
        <p:txBody>
          <a:bodyPr numCol="1" spcCol="0" anchor="b">
            <a:noAutofit/>
          </a:bodyPr>
          <a:p>
            <a:pPr algn="r">
              <a:lnSpc>
                <a:spcPct val="100000"/>
              </a:lnSpc>
            </a:pPr>
            <a:fld id="{314BD897-AA16-4983-A451-FD73D0925AEE}" type="slidenum">
              <a:rPr b="0" lang="en-US" sz="1400" spc="-1" strike="noStrike" baseline="30000">
                <a:solidFill>
                  <a:srgbClr val="ffffff"/>
                </a:solidFill>
                <a:latin typeface="Arial"/>
              </a:rPr>
              <a:t>&lt;number&gt;</a:t>
            </a:fld>
            <a:endParaRPr b="0" lang="en-GB" sz="1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ffffff"/>
                </a:solidFill>
                <a:latin typeface="Tahoma"/>
              </a:rPr>
              <a:t>Click to edit the outline text format</a:t>
            </a:r>
            <a:endParaRPr b="0" lang="en-US" sz="3200" spc="-1" strike="noStrike">
              <a:solidFill>
                <a:srgbClr val="ffffff"/>
              </a:solidFill>
              <a:latin typeface="Tahoma"/>
            </a:endParaRPr>
          </a:p>
          <a:p>
            <a:pPr lvl="1" marL="864000" indent="-324000">
              <a:spcBef>
                <a:spcPts val="1134"/>
              </a:spcBef>
              <a:buClr>
                <a:srgbClr val="000000"/>
              </a:buClr>
              <a:buSzPct val="75000"/>
              <a:buFont typeface="Symbol" charset="2"/>
              <a:buChar char=""/>
            </a:pPr>
            <a:r>
              <a:rPr b="0" lang="en-US" sz="2400" spc="-1" strike="noStrike">
                <a:solidFill>
                  <a:srgbClr val="ffffff"/>
                </a:solidFill>
                <a:latin typeface="Tahoma"/>
              </a:rPr>
              <a:t>Second Outline Level</a:t>
            </a:r>
            <a:endParaRPr b="0" lang="en-US" sz="2400" spc="-1" strike="noStrike">
              <a:solidFill>
                <a:srgbClr val="ffffff"/>
              </a:solidFill>
              <a:latin typeface="Tahoma"/>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Tahoma"/>
              </a:rPr>
              <a:t>Third Outline Level</a:t>
            </a:r>
            <a:endParaRPr b="0" lang="en-US" sz="2000" spc="-1" strike="noStrike">
              <a:solidFill>
                <a:srgbClr val="ffffff"/>
              </a:solidFill>
              <a:latin typeface="Tahoma"/>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Tahoma"/>
              </a:rPr>
              <a:t>Fourth Outline Level</a:t>
            </a:r>
            <a:endParaRPr b="0" lang="en-US" sz="2000" spc="-1" strike="noStrike">
              <a:solidFill>
                <a:srgbClr val="ffffff"/>
              </a:solidFill>
              <a:latin typeface="Tahom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ahoma"/>
              </a:rPr>
              <a:t>Fifth Outline Level</a:t>
            </a:r>
            <a:endParaRPr b="0" lang="en-US" sz="2000" spc="-1" strike="noStrike">
              <a:solidFill>
                <a:srgbClr val="ffffff"/>
              </a:solidFill>
              <a:latin typeface="Tahom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ahoma"/>
              </a:rPr>
              <a:t>Sixth Outline Level</a:t>
            </a:r>
            <a:endParaRPr b="0" lang="en-US" sz="2000" spc="-1" strike="noStrike">
              <a:solidFill>
                <a:srgbClr val="ffffff"/>
              </a:solidFill>
              <a:latin typeface="Tahom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ahoma"/>
              </a:rPr>
              <a:t>Seventh Outline Level</a:t>
            </a:r>
            <a:endParaRPr b="0" lang="en-US" sz="2000" spc="-1" strike="noStrike">
              <a:solidFill>
                <a:srgbClr val="ffffff"/>
              </a:solidFill>
              <a:latin typeface="Tahom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380880"/>
            <a:ext cx="8229240" cy="1371240"/>
          </a:xfrm>
          <a:prstGeom prst="rect">
            <a:avLst/>
          </a:prstGeom>
          <a:noFill/>
          <a:ln w="0">
            <a:noFill/>
          </a:ln>
        </p:spPr>
        <p:txBody>
          <a:bodyPr numCol="1" spcCol="0" anchor="ctr">
            <a:noAutofit/>
          </a:bodyPr>
          <a:p>
            <a:pPr algn="ctr">
              <a:lnSpc>
                <a:spcPct val="100000"/>
              </a:lnSpc>
            </a:pPr>
            <a:r>
              <a:rPr b="0" lang="en-US" sz="4400" spc="-1" strike="noStrike">
                <a:solidFill>
                  <a:srgbClr val="e5ffff"/>
                </a:solidFill>
                <a:latin typeface="Tahoma"/>
              </a:rPr>
              <a:t>Clic</a:t>
            </a:r>
            <a:r>
              <a:rPr b="0" lang="en-US" sz="4400" spc="-1" strike="noStrike">
                <a:solidFill>
                  <a:srgbClr val="e5ffff"/>
                </a:solidFill>
                <a:latin typeface="Tahoma"/>
              </a:rPr>
              <a:t>k </a:t>
            </a:r>
            <a:r>
              <a:rPr b="0" lang="en-US" sz="4400" spc="-1" strike="noStrike">
                <a:solidFill>
                  <a:srgbClr val="e5ffff"/>
                </a:solidFill>
                <a:latin typeface="Tahoma"/>
              </a:rPr>
              <a:t>to </a:t>
            </a:r>
            <a:r>
              <a:rPr b="0" lang="en-US" sz="4400" spc="-1" strike="noStrike">
                <a:solidFill>
                  <a:srgbClr val="e5ffff"/>
                </a:solidFill>
                <a:latin typeface="Tahoma"/>
              </a:rPr>
              <a:t>edi</a:t>
            </a:r>
            <a:r>
              <a:rPr b="0" lang="en-US" sz="4400" spc="-1" strike="noStrike">
                <a:solidFill>
                  <a:srgbClr val="e5ffff"/>
                </a:solidFill>
                <a:latin typeface="Tahoma"/>
              </a:rPr>
              <a:t>t </a:t>
            </a:r>
            <a:r>
              <a:rPr b="0" lang="en-US" sz="4400" spc="-1" strike="noStrike">
                <a:solidFill>
                  <a:srgbClr val="e5ffff"/>
                </a:solidFill>
                <a:latin typeface="Tahoma"/>
              </a:rPr>
              <a:t>Ma</a:t>
            </a:r>
            <a:r>
              <a:rPr b="0" lang="en-US" sz="4400" spc="-1" strike="noStrike">
                <a:solidFill>
                  <a:srgbClr val="e5ffff"/>
                </a:solidFill>
                <a:latin typeface="Tahoma"/>
              </a:rPr>
              <a:t>ste</a:t>
            </a:r>
            <a:r>
              <a:rPr b="0" lang="en-US" sz="4400" spc="-1" strike="noStrike">
                <a:solidFill>
                  <a:srgbClr val="e5ffff"/>
                </a:solidFill>
                <a:latin typeface="Tahoma"/>
              </a:rPr>
              <a:t>r </a:t>
            </a:r>
            <a:r>
              <a:rPr b="0" lang="en-US" sz="4400" spc="-1" strike="noStrike">
                <a:solidFill>
                  <a:srgbClr val="e5ffff"/>
                </a:solidFill>
                <a:latin typeface="Tahoma"/>
              </a:rPr>
              <a:t>titl</a:t>
            </a:r>
            <a:r>
              <a:rPr b="0" lang="en-US" sz="4400" spc="-1" strike="noStrike">
                <a:solidFill>
                  <a:srgbClr val="e5ffff"/>
                </a:solidFill>
                <a:latin typeface="Tahoma"/>
              </a:rPr>
              <a:t>e </a:t>
            </a:r>
            <a:r>
              <a:rPr b="0" lang="en-US" sz="4400" spc="-1" strike="noStrike">
                <a:solidFill>
                  <a:srgbClr val="e5ffff"/>
                </a:solidFill>
                <a:latin typeface="Tahoma"/>
              </a:rPr>
              <a:t>styl</a:t>
            </a:r>
            <a:r>
              <a:rPr b="0" lang="en-US" sz="4400" spc="-1" strike="noStrike">
                <a:solidFill>
                  <a:srgbClr val="e5ffff"/>
                </a:solidFill>
                <a:latin typeface="Tahoma"/>
              </a:rPr>
              <a:t>e</a:t>
            </a:r>
            <a:endParaRPr b="0" lang="en-US" sz="4400" spc="-1" strike="noStrike">
              <a:solidFill>
                <a:srgbClr val="ffffff"/>
              </a:solidFill>
              <a:latin typeface="Tahoma"/>
            </a:endParaRPr>
          </a:p>
        </p:txBody>
      </p:sp>
      <p:sp>
        <p:nvSpPr>
          <p:cNvPr id="42" name="PlaceHolder 2"/>
          <p:cNvSpPr>
            <a:spLocks noGrp="1"/>
          </p:cNvSpPr>
          <p:nvPr>
            <p:ph type="body"/>
          </p:nvPr>
        </p:nvSpPr>
        <p:spPr>
          <a:xfrm>
            <a:off x="457200" y="1981080"/>
            <a:ext cx="8229240" cy="4114440"/>
          </a:xfrm>
          <a:prstGeom prst="rect">
            <a:avLst/>
          </a:prstGeom>
          <a:noFill/>
          <a:ln w="0">
            <a:noFill/>
          </a:ln>
        </p:spPr>
        <p:txBody>
          <a:bodyPr numCol="1" spcCol="0" anchor="t">
            <a:noAutofit/>
          </a:bodyPr>
          <a:p>
            <a:pPr marL="343080" indent="-343080">
              <a:lnSpc>
                <a:spcPct val="100000"/>
              </a:lnSpc>
              <a:spcBef>
                <a:spcPts val="641"/>
              </a:spcBef>
              <a:buClr>
                <a:srgbClr val="00ccff"/>
              </a:buClr>
              <a:buSzPct val="65000"/>
              <a:buFont typeface="Wingdings" charset="2"/>
              <a:buChar char=""/>
            </a:pPr>
            <a:r>
              <a:rPr b="0" lang="en-US" sz="3200" spc="-1" strike="noStrike">
                <a:solidFill>
                  <a:srgbClr val="ffffff"/>
                </a:solidFill>
                <a:latin typeface="Tahoma"/>
              </a:rPr>
              <a:t>Click to edit Master text styles</a:t>
            </a:r>
            <a:endParaRPr b="0" lang="en-US" sz="3200" spc="-1" strike="noStrike">
              <a:solidFill>
                <a:srgbClr val="ffffff"/>
              </a:solidFill>
              <a:latin typeface="Tahoma"/>
            </a:endParaRPr>
          </a:p>
          <a:p>
            <a:pPr lvl="1" marL="743040" indent="-285840">
              <a:lnSpc>
                <a:spcPct val="100000"/>
              </a:lnSpc>
              <a:spcBef>
                <a:spcPts val="561"/>
              </a:spcBef>
              <a:buClr>
                <a:srgbClr val="ffcc00"/>
              </a:buClr>
              <a:buSzPct val="65000"/>
              <a:buFont typeface="Wingdings" charset="2"/>
              <a:buChar char=""/>
            </a:pPr>
            <a:r>
              <a:rPr b="0" lang="en-US" sz="2800" spc="-1" strike="noStrike">
                <a:solidFill>
                  <a:srgbClr val="ffffff"/>
                </a:solidFill>
                <a:latin typeface="Tahoma"/>
              </a:rPr>
              <a:t>Second level</a:t>
            </a:r>
            <a:endParaRPr b="0" lang="en-US" sz="2800" spc="-1" strike="noStrike">
              <a:solidFill>
                <a:srgbClr val="ffffff"/>
              </a:solidFill>
              <a:latin typeface="Tahoma"/>
            </a:endParaRPr>
          </a:p>
          <a:p>
            <a:pPr lvl="2" marL="1143000" indent="-228600">
              <a:lnSpc>
                <a:spcPct val="100000"/>
              </a:lnSpc>
              <a:spcBef>
                <a:spcPts val="479"/>
              </a:spcBef>
              <a:buClr>
                <a:srgbClr val="00ccff"/>
              </a:buClr>
              <a:buSzPct val="65000"/>
              <a:buFont typeface="Wingdings" charset="2"/>
              <a:buChar char=""/>
            </a:pPr>
            <a:r>
              <a:rPr b="0" lang="en-US" sz="2400" spc="-1" strike="noStrike">
                <a:solidFill>
                  <a:srgbClr val="ffffff"/>
                </a:solidFill>
                <a:latin typeface="Tahoma"/>
              </a:rPr>
              <a:t>Third level</a:t>
            </a:r>
            <a:endParaRPr b="0" lang="en-US" sz="2400" spc="-1" strike="noStrike">
              <a:solidFill>
                <a:srgbClr val="ffffff"/>
              </a:solidFill>
              <a:latin typeface="Tahoma"/>
            </a:endParaRPr>
          </a:p>
          <a:p>
            <a:pPr lvl="3" marL="1600200" indent="-228600">
              <a:lnSpc>
                <a:spcPct val="100000"/>
              </a:lnSpc>
              <a:spcBef>
                <a:spcPts val="400"/>
              </a:spcBef>
              <a:buClr>
                <a:srgbClr val="ffcc00"/>
              </a:buClr>
              <a:buSzPct val="65000"/>
              <a:buFont typeface="Wingdings" charset="2"/>
              <a:buChar char=""/>
            </a:pPr>
            <a:r>
              <a:rPr b="0" lang="en-US" sz="2000" spc="-1" strike="noStrike">
                <a:solidFill>
                  <a:srgbClr val="ffffff"/>
                </a:solidFill>
                <a:latin typeface="Tahoma"/>
              </a:rPr>
              <a:t>Fourth level</a:t>
            </a:r>
            <a:endParaRPr b="0" lang="en-US" sz="2000" spc="-1" strike="noStrike">
              <a:solidFill>
                <a:srgbClr val="ffffff"/>
              </a:solidFill>
              <a:latin typeface="Tahoma"/>
            </a:endParaRPr>
          </a:p>
          <a:p>
            <a:pPr lvl="4" marL="2057400" indent="-228600">
              <a:lnSpc>
                <a:spcPct val="100000"/>
              </a:lnSpc>
              <a:spcBef>
                <a:spcPts val="400"/>
              </a:spcBef>
              <a:buClr>
                <a:srgbClr val="00ccff"/>
              </a:buClr>
              <a:buSzPct val="65000"/>
              <a:buFont typeface="Wingdings" charset="2"/>
              <a:buChar char=""/>
            </a:pPr>
            <a:r>
              <a:rPr b="0" lang="en-US" sz="2000" spc="-1" strike="noStrike">
                <a:solidFill>
                  <a:srgbClr val="ffffff"/>
                </a:solidFill>
                <a:latin typeface="Tahoma"/>
              </a:rPr>
              <a:t>Fifth level</a:t>
            </a:r>
            <a:endParaRPr b="0" lang="en-US" sz="2000" spc="-1" strike="noStrike">
              <a:solidFill>
                <a:srgbClr val="ffffff"/>
              </a:solidFill>
              <a:latin typeface="Tahoma"/>
            </a:endParaRPr>
          </a:p>
        </p:txBody>
      </p:sp>
      <p:sp>
        <p:nvSpPr>
          <p:cNvPr id="43" name="PlaceHolder 3"/>
          <p:cNvSpPr>
            <a:spLocks noGrp="1"/>
          </p:cNvSpPr>
          <p:nvPr>
            <p:ph type="dt"/>
          </p:nvPr>
        </p:nvSpPr>
        <p:spPr>
          <a:xfrm>
            <a:off x="457200" y="6245280"/>
            <a:ext cx="2133360" cy="475920"/>
          </a:xfrm>
          <a:prstGeom prst="rect">
            <a:avLst/>
          </a:prstGeom>
          <a:noFill/>
          <a:ln w="0">
            <a:noFill/>
          </a:ln>
        </p:spPr>
        <p:txBody>
          <a:bodyPr numCol="1" spcCol="0" anchor="b">
            <a:noAutofit/>
          </a:bodyPr>
          <a:p>
            <a:endParaRPr b="0" lang="en-GB" sz="2400" spc="-1" strike="noStrike">
              <a:latin typeface="Times New Roman"/>
            </a:endParaRPr>
          </a:p>
        </p:txBody>
      </p:sp>
      <p:sp>
        <p:nvSpPr>
          <p:cNvPr id="44" name="PlaceHolder 4"/>
          <p:cNvSpPr>
            <a:spLocks noGrp="1"/>
          </p:cNvSpPr>
          <p:nvPr>
            <p:ph type="ftr"/>
          </p:nvPr>
        </p:nvSpPr>
        <p:spPr>
          <a:xfrm>
            <a:off x="3124080" y="6245280"/>
            <a:ext cx="2895120" cy="475920"/>
          </a:xfrm>
          <a:prstGeom prst="rect">
            <a:avLst/>
          </a:prstGeom>
          <a:noFill/>
          <a:ln w="0">
            <a:noFill/>
          </a:ln>
        </p:spPr>
        <p:txBody>
          <a:bodyPr numCol="1" spcCol="0" anchor="b">
            <a:noAutofit/>
          </a:bodyPr>
          <a:p>
            <a:endParaRPr b="0" lang="en-GB" sz="2400" spc="-1" strike="noStrike">
              <a:latin typeface="Times New Roman"/>
            </a:endParaRPr>
          </a:p>
        </p:txBody>
      </p:sp>
      <p:sp>
        <p:nvSpPr>
          <p:cNvPr id="45" name="PlaceHolder 5"/>
          <p:cNvSpPr>
            <a:spLocks noGrp="1"/>
          </p:cNvSpPr>
          <p:nvPr>
            <p:ph type="sldNum"/>
          </p:nvPr>
        </p:nvSpPr>
        <p:spPr>
          <a:xfrm>
            <a:off x="6553080" y="6245280"/>
            <a:ext cx="2133360" cy="475920"/>
          </a:xfrm>
          <a:prstGeom prst="rect">
            <a:avLst/>
          </a:prstGeom>
          <a:noFill/>
          <a:ln w="0">
            <a:noFill/>
          </a:ln>
        </p:spPr>
        <p:txBody>
          <a:bodyPr numCol="1" spcCol="0" anchor="b">
            <a:noAutofit/>
          </a:bodyPr>
          <a:p>
            <a:pPr algn="r">
              <a:lnSpc>
                <a:spcPct val="100000"/>
              </a:lnSpc>
            </a:pPr>
            <a:fld id="{58DE6405-E7E5-41A4-A9D3-CA8E2EE887C9}" type="slidenum">
              <a:rPr b="0" lang="en-US" sz="1400" spc="-1" strike="noStrike" baseline="30000">
                <a:solidFill>
                  <a:srgbClr val="ffffff"/>
                </a:solidFill>
                <a:latin typeface="Arial"/>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1447920"/>
            <a:ext cx="7772040" cy="1828440"/>
          </a:xfrm>
          <a:prstGeom prst="rect">
            <a:avLst/>
          </a:prstGeom>
          <a:noFill/>
          <a:ln w="0">
            <a:noFill/>
          </a:ln>
        </p:spPr>
        <p:txBody>
          <a:bodyPr numCol="1" spcCol="0" anchor="ctr">
            <a:noAutofit/>
          </a:bodyPr>
          <a:p>
            <a:pPr algn="ctr">
              <a:lnSpc>
                <a:spcPct val="100000"/>
              </a:lnSpc>
            </a:pPr>
            <a:r>
              <a:rPr b="0" lang="en-US" sz="4400" spc="-1" strike="noStrike">
                <a:solidFill>
                  <a:srgbClr val="ffcc00"/>
                </a:solidFill>
                <a:latin typeface="Tahoma"/>
              </a:rPr>
              <a:t>Le</a:t>
            </a:r>
            <a:r>
              <a:rPr b="0" lang="en-US" sz="4400" spc="-1" strike="noStrike">
                <a:solidFill>
                  <a:srgbClr val="ffcc00"/>
                </a:solidFill>
                <a:latin typeface="Tahoma"/>
              </a:rPr>
              <a:t>ct</a:t>
            </a:r>
            <a:r>
              <a:rPr b="0" lang="en-US" sz="4400" spc="-1" strike="noStrike">
                <a:solidFill>
                  <a:srgbClr val="ffcc00"/>
                </a:solidFill>
                <a:latin typeface="Tahoma"/>
              </a:rPr>
              <a:t>ur</a:t>
            </a:r>
            <a:r>
              <a:rPr b="0" lang="en-US" sz="4400" spc="-1" strike="noStrike">
                <a:solidFill>
                  <a:srgbClr val="ffcc00"/>
                </a:solidFill>
                <a:latin typeface="Tahoma"/>
              </a:rPr>
              <a:t>e </a:t>
            </a:r>
            <a:r>
              <a:rPr b="0" lang="en-US" sz="4400" spc="-1" strike="noStrike">
                <a:solidFill>
                  <a:srgbClr val="ffcc00"/>
                </a:solidFill>
                <a:latin typeface="Tahoma"/>
              </a:rPr>
              <a:t># </a:t>
            </a:r>
            <a:r>
              <a:rPr b="0" lang="en-US" sz="4400" spc="-1" strike="noStrike">
                <a:solidFill>
                  <a:srgbClr val="ffcc00"/>
                </a:solidFill>
                <a:latin typeface="Tahoma"/>
              </a:rPr>
              <a:t>20</a:t>
            </a:r>
            <a:endParaRPr b="0" lang="en-US" sz="44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p:nvPr>
        </p:nvSpPr>
        <p:spPr>
          <a:xfrm>
            <a:off x="228600" y="304920"/>
            <a:ext cx="8610120" cy="6324120"/>
          </a:xfrm>
          <a:prstGeom prst="rect">
            <a:avLst/>
          </a:prstGeom>
          <a:noFill/>
          <a:ln w="0">
            <a:noFill/>
          </a:ln>
        </p:spPr>
        <p:txBody>
          <a:bodyPr numCol="1" spcCol="0" anchor="t">
            <a:noAutofit/>
          </a:bodyPr>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One simple strategy for handling collisions is known as </a:t>
            </a:r>
            <a:r>
              <a:rPr b="1" lang="en-US" sz="2800" spc="-1" strike="noStrike">
                <a:solidFill>
                  <a:srgbClr val="ffff99"/>
                </a:solidFill>
                <a:latin typeface="Tahoma"/>
              </a:rPr>
              <a:t>Linear Probing</a:t>
            </a:r>
            <a:r>
              <a:rPr b="1" lang="en-US" sz="2800" spc="-1" strike="noStrike">
                <a:solidFill>
                  <a:srgbClr val="ffffff"/>
                </a:solidFill>
                <a:latin typeface="Tahoma"/>
              </a:rPr>
              <a:t>. </a:t>
            </a: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In this scheme, a linear search of the table begins at the location where a collision occurs and continues </a:t>
            </a:r>
            <a:r>
              <a:rPr b="0" lang="en-US" sz="2800" spc="-1" strike="noStrike">
                <a:solidFill>
                  <a:srgbClr val="ffff99"/>
                </a:solidFill>
                <a:latin typeface="Tahoma"/>
              </a:rPr>
              <a:t>until an empty slot is found</a:t>
            </a:r>
            <a:r>
              <a:rPr b="0" lang="en-US" sz="2800" spc="-1" strike="noStrike">
                <a:solidFill>
                  <a:srgbClr val="ffffff"/>
                </a:solidFill>
                <a:latin typeface="Tahoma"/>
              </a:rPr>
              <a:t> in which the item can be stored.</a:t>
            </a: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Thus, in the preceding example, when 77 collides with the value 52 at location 2, we simply put 77 in position 3; to insert 102, we follow the probe sequence consisting of location 2,3,4, and 4 to find the first available location and thus store 102 in table [5].</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457200" y="1143000"/>
            <a:ext cx="8229240" cy="495252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If the search reaches the </a:t>
            </a:r>
            <a:r>
              <a:rPr b="0" lang="en-US" sz="2800" spc="-1" strike="noStrike">
                <a:solidFill>
                  <a:srgbClr val="ffff99"/>
                </a:solidFill>
                <a:latin typeface="Tahoma"/>
              </a:rPr>
              <a:t>bottom of the table</a:t>
            </a:r>
            <a:r>
              <a:rPr b="0" lang="en-US" sz="2800" spc="-1" strike="noStrike">
                <a:solidFill>
                  <a:srgbClr val="ffffff"/>
                </a:solidFill>
                <a:latin typeface="Tahoma"/>
              </a:rPr>
              <a:t>, we continue at the </a:t>
            </a:r>
            <a:r>
              <a:rPr b="0" lang="en-US" sz="2800" spc="-1" strike="noStrike">
                <a:solidFill>
                  <a:srgbClr val="ffff99"/>
                </a:solidFill>
                <a:latin typeface="Tahoma"/>
              </a:rPr>
              <a:t>first location</a:t>
            </a:r>
            <a:r>
              <a:rPr b="0" lang="en-US" sz="2800" spc="-1" strike="noStrike">
                <a:solidFill>
                  <a:srgbClr val="ffffff"/>
                </a:solidFill>
                <a:latin typeface="Tahoma"/>
              </a:rPr>
              <a:t>. For example 123 is stored in location 1, since it collides with 273 at location 23, and the probe sequence 23, 24, 0, 1 locates the first empty slot at position 1.</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p:nvPr>
        </p:nvSpPr>
        <p:spPr>
          <a:xfrm>
            <a:off x="457200" y="609480"/>
            <a:ext cx="8229240" cy="54860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To determine (</a:t>
            </a:r>
            <a:r>
              <a:rPr b="0" lang="en-US" sz="2800" spc="-1" strike="noStrike">
                <a:solidFill>
                  <a:srgbClr val="ffff99"/>
                </a:solidFill>
                <a:latin typeface="Tahoma"/>
              </a:rPr>
              <a:t>search</a:t>
            </a:r>
            <a:r>
              <a:rPr b="0" lang="en-US" sz="2800" spc="-1" strike="noStrike">
                <a:solidFill>
                  <a:srgbClr val="ffffff"/>
                </a:solidFill>
                <a:latin typeface="Tahoma"/>
              </a:rPr>
              <a:t>) a specified value is in this hash table, we first apply the hash function to compute the position at which this value should be found. There are three cases to consider:</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cc00"/>
                </a:solidFill>
                <a:latin typeface="Tahoma"/>
              </a:rPr>
              <a:t>First</a:t>
            </a:r>
            <a:r>
              <a:rPr b="0" lang="en-US" sz="2800" spc="-1" strike="noStrike">
                <a:solidFill>
                  <a:srgbClr val="ffffff"/>
                </a:solidFill>
                <a:latin typeface="Tahoma"/>
              </a:rPr>
              <a:t>, if this location is empty, we can conclude immediately that the value is not in the table.</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457200" y="457200"/>
            <a:ext cx="8229240" cy="59432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600" spc="-1" strike="noStrike">
                <a:solidFill>
                  <a:srgbClr val="ffcc00"/>
                </a:solidFill>
                <a:latin typeface="Tahoma"/>
              </a:rPr>
              <a:t>Secondly</a:t>
            </a:r>
            <a:r>
              <a:rPr b="0" lang="en-US" sz="2600" spc="-1" strike="noStrike">
                <a:solidFill>
                  <a:srgbClr val="ffffff"/>
                </a:solidFill>
                <a:latin typeface="Tahoma"/>
              </a:rPr>
              <a:t>, if this location contains the specified value, the search is immediately successful.</a:t>
            </a:r>
            <a:endParaRPr b="0" lang="en-US" sz="2600" spc="-1" strike="noStrike">
              <a:solidFill>
                <a:srgbClr val="ffffff"/>
              </a:solidFill>
              <a:latin typeface="Tahoma"/>
            </a:endParaRPr>
          </a:p>
          <a:p>
            <a:pPr>
              <a:lnSpc>
                <a:spcPct val="100000"/>
              </a:lnSpc>
              <a:spcBef>
                <a:spcPts val="561"/>
              </a:spcBef>
            </a:pPr>
            <a:endParaRPr b="0" lang="en-US" sz="26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600" spc="-1" strike="noStrike">
                <a:solidFill>
                  <a:srgbClr val="ffffff"/>
                </a:solidFill>
                <a:latin typeface="Tahoma"/>
              </a:rPr>
              <a:t>In the </a:t>
            </a:r>
            <a:r>
              <a:rPr b="0" lang="en-US" sz="2600" spc="-1" strike="noStrike">
                <a:solidFill>
                  <a:srgbClr val="ffcc00"/>
                </a:solidFill>
                <a:latin typeface="Tahoma"/>
              </a:rPr>
              <a:t>third</a:t>
            </a:r>
            <a:r>
              <a:rPr b="0" lang="en-US" sz="2600" spc="-1" strike="noStrike">
                <a:solidFill>
                  <a:srgbClr val="ffffff"/>
                </a:solidFill>
                <a:latin typeface="Tahoma"/>
              </a:rPr>
              <a:t> case this location contains the value other than the one for which we are searching, because of the way that collision were resolved in constructing the table. In this case , we begin a “ </a:t>
            </a:r>
            <a:r>
              <a:rPr b="0" i="1" lang="en-US" sz="2600" spc="-1" strike="noStrike">
                <a:solidFill>
                  <a:srgbClr val="ffff99"/>
                </a:solidFill>
                <a:latin typeface="Tahoma"/>
              </a:rPr>
              <a:t>circular linear search</a:t>
            </a:r>
            <a:r>
              <a:rPr b="0" lang="en-US" sz="2600" spc="-1" strike="noStrike">
                <a:solidFill>
                  <a:srgbClr val="ffffff"/>
                </a:solidFill>
                <a:latin typeface="Tahoma"/>
              </a:rPr>
              <a:t> “ at this location and continue until either the item is found or you reach an empty location or the starting location, indicating that the item is not in the table. Thus , the search time in the first two cases is constant, but in this last case, it is not.</a:t>
            </a:r>
            <a:endParaRPr b="0" lang="en-US" sz="26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1752480"/>
            <a:ext cx="8229240" cy="1371240"/>
          </a:xfrm>
          <a:prstGeom prst="rect">
            <a:avLst/>
          </a:prstGeom>
          <a:noFill/>
          <a:ln w="0">
            <a:noFill/>
          </a:ln>
        </p:spPr>
        <p:txBody>
          <a:bodyPr numCol="1" spcCol="0" anchor="ctr">
            <a:noAutofit/>
          </a:bodyPr>
          <a:p>
            <a:pPr algn="ctr">
              <a:lnSpc>
                <a:spcPct val="100000"/>
              </a:lnSpc>
            </a:pPr>
            <a:r>
              <a:rPr b="0" lang="en-US" sz="4400" spc="-1" strike="noStrike">
                <a:solidFill>
                  <a:srgbClr val="ffcc00"/>
                </a:solidFill>
                <a:latin typeface="Tahoma"/>
              </a:rPr>
              <a:t>Improvements in Hashing</a:t>
            </a:r>
            <a:endParaRPr b="0" lang="en-US" sz="44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p:nvPr>
        </p:nvSpPr>
        <p:spPr>
          <a:xfrm>
            <a:off x="457200" y="609480"/>
            <a:ext cx="8229240" cy="5486040"/>
          </a:xfrm>
          <a:prstGeom prst="rect">
            <a:avLst/>
          </a:prstGeom>
          <a:noFill/>
          <a:ln w="0">
            <a:noFill/>
          </a:ln>
        </p:spPr>
        <p:txBody>
          <a:bodyPr numCol="1" spcCol="0" anchor="t">
            <a:noAutofit/>
          </a:bodyPr>
          <a:p>
            <a:pPr marL="609480" indent="-6094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There seems to be three things, we might do to improve performance</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609480" indent="-609480">
              <a:lnSpc>
                <a:spcPct val="100000"/>
              </a:lnSpc>
              <a:spcBef>
                <a:spcPts val="561"/>
              </a:spcBef>
              <a:buClr>
                <a:srgbClr val="00ccff"/>
              </a:buClr>
              <a:buSzPct val="65000"/>
              <a:buFont typeface="Wingdings" charset="2"/>
              <a:buAutoNum type="arabicPeriod"/>
            </a:pPr>
            <a:r>
              <a:rPr b="0" lang="en-US" sz="2800" spc="-1" strike="noStrike">
                <a:solidFill>
                  <a:srgbClr val="ffff99"/>
                </a:solidFill>
                <a:latin typeface="Tahoma"/>
              </a:rPr>
              <a:t>Increase the table capacity</a:t>
            </a:r>
            <a:endParaRPr b="0" lang="en-US" sz="2800" spc="-1" strike="noStrike">
              <a:solidFill>
                <a:srgbClr val="ffffff"/>
              </a:solidFill>
              <a:latin typeface="Tahoma"/>
            </a:endParaRPr>
          </a:p>
          <a:p>
            <a:pPr marL="609480" indent="-609480">
              <a:lnSpc>
                <a:spcPct val="100000"/>
              </a:lnSpc>
              <a:spcBef>
                <a:spcPts val="561"/>
              </a:spcBef>
              <a:buClr>
                <a:srgbClr val="00ccff"/>
              </a:buClr>
              <a:buSzPct val="65000"/>
              <a:buFont typeface="Wingdings" charset="2"/>
              <a:buAutoNum type="arabicPeriod"/>
            </a:pPr>
            <a:r>
              <a:rPr b="0" lang="en-US" sz="2800" spc="-1" strike="noStrike">
                <a:solidFill>
                  <a:srgbClr val="ffff99"/>
                </a:solidFill>
                <a:latin typeface="Tahoma"/>
              </a:rPr>
              <a:t>Use a different strategy for resolving collisions</a:t>
            </a:r>
            <a:endParaRPr b="0" lang="en-US" sz="2800" spc="-1" strike="noStrike">
              <a:solidFill>
                <a:srgbClr val="ffffff"/>
              </a:solidFill>
              <a:latin typeface="Tahoma"/>
            </a:endParaRPr>
          </a:p>
          <a:p>
            <a:pPr marL="609480" indent="-609480">
              <a:lnSpc>
                <a:spcPct val="100000"/>
              </a:lnSpc>
              <a:spcBef>
                <a:spcPts val="561"/>
              </a:spcBef>
              <a:buClr>
                <a:srgbClr val="00ccff"/>
              </a:buClr>
              <a:buSzPct val="65000"/>
              <a:buFont typeface="Wingdings" charset="2"/>
              <a:buAutoNum type="arabicPeriod"/>
            </a:pPr>
            <a:r>
              <a:rPr b="0" lang="en-US" sz="2800" spc="-1" strike="noStrike">
                <a:solidFill>
                  <a:srgbClr val="ffff99"/>
                </a:solidFill>
                <a:latin typeface="Tahoma"/>
              </a:rPr>
              <a:t>Use a different hash function</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457200" y="380880"/>
            <a:ext cx="8229240" cy="5714640"/>
          </a:xfrm>
          <a:prstGeom prst="rect">
            <a:avLst/>
          </a:prstGeom>
          <a:noFill/>
          <a:ln w="0">
            <a:noFill/>
          </a:ln>
        </p:spPr>
        <p:txBody>
          <a:bodyPr numCol="1" spcCol="0" anchor="t">
            <a:noAutofit/>
          </a:bodyPr>
          <a:p>
            <a:pPr>
              <a:lnSpc>
                <a:spcPct val="90000"/>
              </a:lnSpc>
              <a:spcBef>
                <a:spcPts val="561"/>
              </a:spcBef>
            </a:pPr>
            <a:endParaRPr b="0" lang="en-US" sz="32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Making the </a:t>
            </a:r>
            <a:r>
              <a:rPr b="0" lang="en-US" sz="2800" spc="-1" strike="noStrike">
                <a:solidFill>
                  <a:srgbClr val="ffff99"/>
                </a:solidFill>
                <a:latin typeface="Tahoma"/>
              </a:rPr>
              <a:t>table capacity</a:t>
            </a:r>
            <a:r>
              <a:rPr b="0" lang="en-US" sz="2800" spc="-1" strike="noStrike">
                <a:solidFill>
                  <a:srgbClr val="ffffff"/>
                </a:solidFill>
                <a:latin typeface="Tahoma"/>
              </a:rPr>
              <a:t> </a:t>
            </a:r>
            <a:r>
              <a:rPr b="0" lang="en-US" sz="2800" spc="-1" strike="noStrike" u="sng">
                <a:solidFill>
                  <a:srgbClr val="ffffff"/>
                </a:solidFill>
                <a:uFillTx/>
                <a:latin typeface="Tahoma"/>
              </a:rPr>
              <a:t>equal</a:t>
            </a:r>
            <a:r>
              <a:rPr b="0" lang="en-US" sz="2800" spc="-1" strike="noStrike">
                <a:solidFill>
                  <a:srgbClr val="ffffff"/>
                </a:solidFill>
                <a:latin typeface="Tahoma"/>
              </a:rPr>
              <a:t> to the </a:t>
            </a:r>
            <a:r>
              <a:rPr b="0" lang="en-US" sz="2800" spc="-1" strike="noStrike">
                <a:solidFill>
                  <a:srgbClr val="ffff99"/>
                </a:solidFill>
                <a:latin typeface="Tahoma"/>
              </a:rPr>
              <a:t>number of items</a:t>
            </a:r>
            <a:r>
              <a:rPr b="0" lang="en-US" sz="2800" spc="-1" strike="noStrike">
                <a:solidFill>
                  <a:srgbClr val="ffffff"/>
                </a:solidFill>
                <a:latin typeface="Tahoma"/>
              </a:rPr>
              <a:t> to be stored , as in our first example, is usually not practical, but using any smaller table leaves open the possibility of collisions. </a:t>
            </a: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In fact,  even though the table is capable for storing  considerably more items than necessary, collisions may be quite likely. For example for hash table with </a:t>
            </a:r>
            <a:r>
              <a:rPr b="0" lang="en-US" sz="2800" spc="-1" strike="noStrike">
                <a:solidFill>
                  <a:srgbClr val="ffff99"/>
                </a:solidFill>
                <a:latin typeface="Tahoma"/>
              </a:rPr>
              <a:t>365 locations</a:t>
            </a:r>
            <a:r>
              <a:rPr b="0" lang="en-US" sz="2800" spc="-1" strike="noStrike">
                <a:solidFill>
                  <a:srgbClr val="ffffff"/>
                </a:solidFill>
                <a:latin typeface="Tahoma"/>
              </a:rPr>
              <a:t> in which </a:t>
            </a:r>
            <a:r>
              <a:rPr b="0" lang="en-US" sz="2800" spc="-1" strike="noStrike">
                <a:solidFill>
                  <a:srgbClr val="ffff99"/>
                </a:solidFill>
                <a:latin typeface="Tahoma"/>
              </a:rPr>
              <a:t>23 randomly selected items</a:t>
            </a:r>
            <a:r>
              <a:rPr b="0" lang="en-US" sz="2800" spc="-1" strike="noStrike">
                <a:solidFill>
                  <a:srgbClr val="ffffff"/>
                </a:solidFill>
                <a:latin typeface="Tahoma"/>
              </a:rPr>
              <a:t> are to be stored, the probability that a collision will occur can be more in worst case.</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p:nvPr>
        </p:nvSpPr>
        <p:spPr>
          <a:xfrm>
            <a:off x="457200" y="533520"/>
            <a:ext cx="8229240" cy="5562360"/>
          </a:xfrm>
          <a:prstGeom prst="rect">
            <a:avLst/>
          </a:prstGeom>
          <a:noFill/>
          <a:ln w="0">
            <a:noFill/>
          </a:ln>
        </p:spPr>
        <p:txBody>
          <a:bodyPr numCol="1" spcCol="0" anchor="t">
            <a:noAutofit/>
          </a:bodyPr>
          <a:p>
            <a:pPr>
              <a:lnSpc>
                <a:spcPct val="100000"/>
              </a:lnSpc>
              <a:spcBef>
                <a:spcPts val="561"/>
              </a:spcBef>
            </a:pPr>
            <a:endParaRPr b="0" lang="en-US" sz="32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Thus, it is clearly unreasonable to expect a hashing scheme  to prevent collisions completely. Instead we must be </a:t>
            </a:r>
            <a:r>
              <a:rPr b="0" lang="en-US" sz="2800" spc="-1" strike="noStrike">
                <a:solidFill>
                  <a:srgbClr val="ffff99"/>
                </a:solidFill>
                <a:latin typeface="Tahoma"/>
              </a:rPr>
              <a:t>satisfied</a:t>
            </a:r>
            <a:r>
              <a:rPr b="0" lang="en-US" sz="2800" spc="-1" strike="noStrike">
                <a:solidFill>
                  <a:srgbClr val="ffffff"/>
                </a:solidFill>
                <a:latin typeface="Tahoma"/>
              </a:rPr>
              <a:t> with hash tables in which reasonably </a:t>
            </a:r>
            <a:r>
              <a:rPr b="0" lang="en-US" sz="2800" spc="-1" strike="noStrike">
                <a:solidFill>
                  <a:srgbClr val="ffff99"/>
                </a:solidFill>
                <a:latin typeface="Tahoma"/>
              </a:rPr>
              <a:t>few collisions</a:t>
            </a:r>
            <a:r>
              <a:rPr b="0" lang="en-US" sz="2800" spc="-1" strike="noStrike">
                <a:solidFill>
                  <a:srgbClr val="ffffff"/>
                </a:solidFill>
                <a:latin typeface="Tahoma"/>
              </a:rPr>
              <a:t> occur. </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Empirical (experimental/practical) studies suggests using tables, whose capacities are approximately </a:t>
            </a:r>
            <a:r>
              <a:rPr b="0" lang="en-US" sz="2800" spc="-1" strike="noStrike">
                <a:solidFill>
                  <a:srgbClr val="ffff99"/>
                </a:solidFill>
                <a:latin typeface="Tahoma"/>
              </a:rPr>
              <a:t>1.5</a:t>
            </a:r>
            <a:r>
              <a:rPr b="0" lang="en-US" sz="2800" spc="-1" strike="noStrike">
                <a:solidFill>
                  <a:srgbClr val="ffffff"/>
                </a:solidFill>
                <a:latin typeface="Tahoma"/>
              </a:rPr>
              <a:t> to </a:t>
            </a:r>
            <a:r>
              <a:rPr b="0" lang="en-US" sz="2800" spc="-1" strike="noStrike">
                <a:solidFill>
                  <a:srgbClr val="ffff99"/>
                </a:solidFill>
                <a:latin typeface="Tahoma"/>
              </a:rPr>
              <a:t>2</a:t>
            </a:r>
            <a:r>
              <a:rPr b="0" lang="en-US" sz="2800" spc="-1" strike="noStrike">
                <a:solidFill>
                  <a:srgbClr val="ffffff"/>
                </a:solidFill>
                <a:latin typeface="Tahoma"/>
              </a:rPr>
              <a:t> times the number of items that must be stored.</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457200" y="990720"/>
            <a:ext cx="8229240" cy="52574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A second way to improve performance is to design a better method for handling collisions. </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In the </a:t>
            </a:r>
            <a:r>
              <a:rPr b="0" lang="en-US" sz="2800" spc="-1" strike="noStrike">
                <a:solidFill>
                  <a:srgbClr val="ffff99"/>
                </a:solidFill>
                <a:latin typeface="Tahoma"/>
              </a:rPr>
              <a:t>linear probe</a:t>
            </a:r>
            <a:r>
              <a:rPr b="0" lang="en-US" sz="2800" spc="-1" strike="noStrike">
                <a:solidFill>
                  <a:srgbClr val="ffffff"/>
                </a:solidFill>
                <a:latin typeface="Tahoma"/>
              </a:rPr>
              <a:t> scheme, whenever collisions occur, the colliding values are stored in locations that should be reserved for items that hash directly to these locations. So that approach could not completely solve the problem.</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380880"/>
            <a:ext cx="8229240" cy="1371240"/>
          </a:xfrm>
          <a:prstGeom prst="rect">
            <a:avLst/>
          </a:prstGeom>
          <a:noFill/>
          <a:ln w="0">
            <a:noFill/>
          </a:ln>
        </p:spPr>
        <p:txBody>
          <a:bodyPr numCol="1" spcCol="0" anchor="ctr">
            <a:noAutofit/>
          </a:bodyPr>
          <a:p>
            <a:pPr algn="ctr">
              <a:lnSpc>
                <a:spcPct val="100000"/>
              </a:lnSpc>
            </a:pPr>
            <a:r>
              <a:rPr b="0" lang="en-US" sz="4400" spc="-1" strike="noStrike">
                <a:solidFill>
                  <a:srgbClr val="ffff99"/>
                </a:solidFill>
                <a:latin typeface="Tahoma"/>
              </a:rPr>
              <a:t>Rehashing </a:t>
            </a:r>
            <a:endParaRPr b="0" lang="en-US" sz="4400" spc="-1" strike="noStrike">
              <a:solidFill>
                <a:srgbClr val="ffffff"/>
              </a:solidFill>
              <a:latin typeface="Tahoma"/>
            </a:endParaRPr>
          </a:p>
        </p:txBody>
      </p:sp>
      <p:sp>
        <p:nvSpPr>
          <p:cNvPr id="128" name="PlaceHolder 2"/>
          <p:cNvSpPr>
            <a:spLocks noGrp="1"/>
          </p:cNvSpPr>
          <p:nvPr>
            <p:ph/>
          </p:nvPr>
        </p:nvSpPr>
        <p:spPr>
          <a:xfrm>
            <a:off x="457200" y="1981080"/>
            <a:ext cx="8229240" cy="441936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If the table gets </a:t>
            </a:r>
            <a:r>
              <a:rPr b="0" lang="en-US" sz="2800" spc="-1" strike="noStrike">
                <a:solidFill>
                  <a:srgbClr val="ffff99"/>
                </a:solidFill>
                <a:latin typeface="Tahoma"/>
              </a:rPr>
              <a:t>too full</a:t>
            </a:r>
            <a:r>
              <a:rPr b="0" lang="en-US" sz="2800" spc="-1" strike="noStrike">
                <a:solidFill>
                  <a:srgbClr val="ffffff"/>
                </a:solidFill>
                <a:latin typeface="Tahoma"/>
              </a:rPr>
              <a:t>, the running time for the operations will start taking too long.</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One of the solution is to </a:t>
            </a:r>
            <a:r>
              <a:rPr b="0" lang="en-US" sz="2800" spc="-1" strike="noStrike">
                <a:solidFill>
                  <a:srgbClr val="ffff99"/>
                </a:solidFill>
                <a:latin typeface="Tahoma"/>
              </a:rPr>
              <a:t>build another table</a:t>
            </a:r>
            <a:r>
              <a:rPr b="0" lang="en-US" sz="2800" spc="-1" strike="noStrike">
                <a:solidFill>
                  <a:srgbClr val="ffffff"/>
                </a:solidFill>
                <a:latin typeface="Tahoma"/>
              </a:rPr>
              <a:t> that is about </a:t>
            </a:r>
            <a:r>
              <a:rPr b="0" lang="en-US" sz="2800" spc="-1" strike="noStrike">
                <a:solidFill>
                  <a:srgbClr val="ffff99"/>
                </a:solidFill>
                <a:latin typeface="Tahoma"/>
              </a:rPr>
              <a:t>twice as big</a:t>
            </a:r>
            <a:r>
              <a:rPr b="0" lang="en-US" sz="2800" spc="-1" strike="noStrike">
                <a:solidFill>
                  <a:srgbClr val="ffffff"/>
                </a:solidFill>
                <a:latin typeface="Tahoma"/>
              </a:rPr>
              <a:t> (with associated new hash function) and scan down the entire original hash table, computing the new hash value for all non deleted elements and inserting it into new table.</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1600200"/>
            <a:ext cx="8229240" cy="1371240"/>
          </a:xfrm>
          <a:prstGeom prst="rect">
            <a:avLst/>
          </a:prstGeom>
          <a:noFill/>
          <a:ln w="0">
            <a:noFill/>
          </a:ln>
        </p:spPr>
        <p:txBody>
          <a:bodyPr numCol="1" spcCol="0" anchor="ctr">
            <a:noAutofit/>
          </a:bodyPr>
          <a:p>
            <a:pPr algn="ctr">
              <a:lnSpc>
                <a:spcPct val="100000"/>
              </a:lnSpc>
            </a:pPr>
            <a:r>
              <a:rPr b="0" lang="en-US" sz="4400" spc="-1" strike="noStrike">
                <a:solidFill>
                  <a:srgbClr val="ffcc00"/>
                </a:solidFill>
                <a:latin typeface="Tahoma"/>
              </a:rPr>
              <a:t>H</a:t>
            </a:r>
            <a:r>
              <a:rPr b="0" lang="en-US" sz="4400" spc="-1" strike="noStrike">
                <a:solidFill>
                  <a:srgbClr val="ffcc00"/>
                </a:solidFill>
                <a:latin typeface="Tahoma"/>
              </a:rPr>
              <a:t>as</a:t>
            </a:r>
            <a:r>
              <a:rPr b="0" lang="en-US" sz="4400" spc="-1" strike="noStrike">
                <a:solidFill>
                  <a:srgbClr val="ffcc00"/>
                </a:solidFill>
                <a:latin typeface="Tahoma"/>
              </a:rPr>
              <a:t>h </a:t>
            </a:r>
            <a:r>
              <a:rPr b="0" lang="en-US" sz="4400" spc="-1" strike="noStrike">
                <a:solidFill>
                  <a:srgbClr val="ffcc00"/>
                </a:solidFill>
                <a:latin typeface="Tahoma"/>
              </a:rPr>
              <a:t>Ta</a:t>
            </a:r>
            <a:r>
              <a:rPr b="0" lang="en-US" sz="4400" spc="-1" strike="noStrike">
                <a:solidFill>
                  <a:srgbClr val="ffcc00"/>
                </a:solidFill>
                <a:latin typeface="Tahoma"/>
              </a:rPr>
              <a:t>bl</a:t>
            </a:r>
            <a:r>
              <a:rPr b="0" lang="en-US" sz="4400" spc="-1" strike="noStrike">
                <a:solidFill>
                  <a:srgbClr val="ffcc00"/>
                </a:solidFill>
                <a:latin typeface="Tahoma"/>
              </a:rPr>
              <a:t>es</a:t>
            </a:r>
            <a:endParaRPr b="0" lang="en-US" sz="44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457200" y="304920"/>
            <a:ext cx="8229240" cy="266652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As an example, suppose </a:t>
            </a:r>
            <a:r>
              <a:rPr b="0" lang="en-US" sz="2800" spc="-1" strike="noStrike">
                <a:solidFill>
                  <a:srgbClr val="ffff99"/>
                </a:solidFill>
                <a:latin typeface="Tahoma"/>
              </a:rPr>
              <a:t>13, 15, 24</a:t>
            </a:r>
            <a:r>
              <a:rPr b="0" lang="en-US" sz="2800" spc="-1" strike="noStrike">
                <a:solidFill>
                  <a:srgbClr val="ffffff"/>
                </a:solidFill>
                <a:latin typeface="Tahoma"/>
              </a:rPr>
              <a:t> and </a:t>
            </a:r>
            <a:r>
              <a:rPr b="0" lang="en-US" sz="2800" spc="-1" strike="noStrike">
                <a:solidFill>
                  <a:srgbClr val="ffff99"/>
                </a:solidFill>
                <a:latin typeface="Tahoma"/>
              </a:rPr>
              <a:t>6</a:t>
            </a:r>
            <a:r>
              <a:rPr b="0" lang="en-US" sz="2800" spc="-1" strike="noStrike">
                <a:solidFill>
                  <a:srgbClr val="ffffff"/>
                </a:solidFill>
                <a:latin typeface="Tahoma"/>
              </a:rPr>
              <a:t> are inserted into closed hash table of size 7. let the hash function is </a:t>
            </a:r>
            <a:r>
              <a:rPr b="0" lang="en-US" sz="2800" spc="-1" strike="noStrike">
                <a:solidFill>
                  <a:srgbClr val="ffff99"/>
                </a:solidFill>
                <a:latin typeface="Tahoma"/>
              </a:rPr>
              <a:t>h(x) = x % 7</a:t>
            </a:r>
            <a:r>
              <a:rPr b="0" lang="en-US" sz="2800" spc="-1" strike="noStrike">
                <a:solidFill>
                  <a:srgbClr val="ffffff"/>
                </a:solidFill>
                <a:latin typeface="Tahoma"/>
              </a:rPr>
              <a:t>. suppose linear probing is used to resolve collisions. The resulting hash table is as follows.</a:t>
            </a:r>
            <a:endParaRPr b="0" lang="en-US" sz="2800" spc="-1" strike="noStrike">
              <a:solidFill>
                <a:srgbClr val="ffffff"/>
              </a:solidFill>
              <a:latin typeface="Tahoma"/>
            </a:endParaRPr>
          </a:p>
        </p:txBody>
      </p:sp>
      <p:sp>
        <p:nvSpPr>
          <p:cNvPr id="130" name="Rectangle 3"/>
          <p:cNvSpPr/>
          <p:nvPr/>
        </p:nvSpPr>
        <p:spPr>
          <a:xfrm>
            <a:off x="2971800" y="34290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table[0]</a:t>
            </a:r>
            <a:endParaRPr b="0" lang="en-GB" sz="1600" spc="-1" strike="noStrike">
              <a:latin typeface="Arial"/>
            </a:endParaRPr>
          </a:p>
        </p:txBody>
      </p:sp>
      <p:sp>
        <p:nvSpPr>
          <p:cNvPr id="131" name="Rectangle 4"/>
          <p:cNvSpPr/>
          <p:nvPr/>
        </p:nvSpPr>
        <p:spPr>
          <a:xfrm>
            <a:off x="2971800" y="37339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a:t>
            </a:r>
            <a:endParaRPr b="0" lang="en-GB" sz="1600" spc="-1" strike="noStrike">
              <a:latin typeface="Arial"/>
            </a:endParaRPr>
          </a:p>
        </p:txBody>
      </p:sp>
      <p:sp>
        <p:nvSpPr>
          <p:cNvPr id="132" name="Rectangle 5"/>
          <p:cNvSpPr/>
          <p:nvPr/>
        </p:nvSpPr>
        <p:spPr>
          <a:xfrm>
            <a:off x="2971800" y="43434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table[3]</a:t>
            </a:r>
            <a:endParaRPr b="0" lang="en-GB" sz="1600" spc="-1" strike="noStrike">
              <a:latin typeface="Arial"/>
            </a:endParaRPr>
          </a:p>
        </p:txBody>
      </p:sp>
      <p:sp>
        <p:nvSpPr>
          <p:cNvPr id="133" name="Rectangle 6"/>
          <p:cNvSpPr/>
          <p:nvPr/>
        </p:nvSpPr>
        <p:spPr>
          <a:xfrm>
            <a:off x="2971800" y="40384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a:t>
            </a:r>
            <a:endParaRPr b="0" lang="en-GB" sz="1600" spc="-1" strike="noStrike">
              <a:latin typeface="Arial"/>
            </a:endParaRPr>
          </a:p>
        </p:txBody>
      </p:sp>
      <p:sp>
        <p:nvSpPr>
          <p:cNvPr id="134" name="Rectangle 7"/>
          <p:cNvSpPr/>
          <p:nvPr/>
        </p:nvSpPr>
        <p:spPr>
          <a:xfrm>
            <a:off x="2971800" y="5334120"/>
            <a:ext cx="12189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table[6]</a:t>
            </a:r>
            <a:endParaRPr b="0" lang="en-GB" sz="1600" spc="-1" strike="noStrike">
              <a:latin typeface="Arial"/>
            </a:endParaRPr>
          </a:p>
        </p:txBody>
      </p:sp>
      <p:sp>
        <p:nvSpPr>
          <p:cNvPr id="135" name="Rectangle 8"/>
          <p:cNvSpPr/>
          <p:nvPr/>
        </p:nvSpPr>
        <p:spPr>
          <a:xfrm>
            <a:off x="3886200" y="3124080"/>
            <a:ext cx="14475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1" lang="en-US" sz="1600" spc="-1" strike="noStrike" baseline="30000">
                <a:solidFill>
                  <a:srgbClr val="ffff99"/>
                </a:solidFill>
                <a:latin typeface="Tahoma"/>
              </a:rPr>
              <a:t>Hash Table</a:t>
            </a:r>
            <a:endParaRPr b="0" lang="en-GB" sz="1600" spc="-1" strike="noStrike">
              <a:latin typeface="Arial"/>
            </a:endParaRPr>
          </a:p>
        </p:txBody>
      </p:sp>
      <p:sp>
        <p:nvSpPr>
          <p:cNvPr id="136" name="Rectangle 9"/>
          <p:cNvSpPr/>
          <p:nvPr/>
        </p:nvSpPr>
        <p:spPr>
          <a:xfrm>
            <a:off x="3886200" y="342900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6</a:t>
            </a:r>
            <a:endParaRPr b="0" lang="en-GB" sz="2400" spc="-1" strike="noStrike">
              <a:latin typeface="Arial"/>
            </a:endParaRPr>
          </a:p>
        </p:txBody>
      </p:sp>
      <p:sp>
        <p:nvSpPr>
          <p:cNvPr id="137" name="Rectangle 10"/>
          <p:cNvSpPr/>
          <p:nvPr/>
        </p:nvSpPr>
        <p:spPr>
          <a:xfrm>
            <a:off x="3886200" y="373392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15</a:t>
            </a:r>
            <a:endParaRPr b="0" lang="en-GB" sz="2400" spc="-1" strike="noStrike">
              <a:latin typeface="Arial"/>
            </a:endParaRPr>
          </a:p>
        </p:txBody>
      </p:sp>
      <p:sp>
        <p:nvSpPr>
          <p:cNvPr id="138" name="Rectangle 11"/>
          <p:cNvSpPr/>
          <p:nvPr/>
        </p:nvSpPr>
        <p:spPr>
          <a:xfrm>
            <a:off x="3886200" y="4038480"/>
            <a:ext cx="1218960" cy="304560"/>
          </a:xfrm>
          <a:prstGeom prst="rect">
            <a:avLst/>
          </a:prstGeom>
          <a:noFill/>
          <a:ln w="9525">
            <a:solidFill>
              <a:srgbClr val="ffcc00"/>
            </a:solidFill>
            <a:miter/>
          </a:ln>
        </p:spPr>
        <p:style>
          <a:lnRef idx="0"/>
          <a:fillRef idx="0"/>
          <a:effectRef idx="0"/>
          <a:fontRef idx="minor"/>
        </p:style>
      </p:sp>
      <p:sp>
        <p:nvSpPr>
          <p:cNvPr id="139" name="Rectangle 12"/>
          <p:cNvSpPr/>
          <p:nvPr/>
        </p:nvSpPr>
        <p:spPr>
          <a:xfrm>
            <a:off x="3886200" y="4343400"/>
            <a:ext cx="1218960" cy="38052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24</a:t>
            </a:r>
            <a:endParaRPr b="0" lang="en-GB" sz="2400" spc="-1" strike="noStrike">
              <a:latin typeface="Arial"/>
            </a:endParaRPr>
          </a:p>
        </p:txBody>
      </p:sp>
      <p:sp>
        <p:nvSpPr>
          <p:cNvPr id="140" name="Rectangle 13"/>
          <p:cNvSpPr/>
          <p:nvPr/>
        </p:nvSpPr>
        <p:spPr>
          <a:xfrm>
            <a:off x="3886200" y="4724280"/>
            <a:ext cx="1218960" cy="304560"/>
          </a:xfrm>
          <a:prstGeom prst="rect">
            <a:avLst/>
          </a:prstGeom>
          <a:noFill/>
          <a:ln w="9525">
            <a:solidFill>
              <a:srgbClr val="ffcc00"/>
            </a:solidFill>
            <a:miter/>
          </a:ln>
        </p:spPr>
        <p:style>
          <a:lnRef idx="0"/>
          <a:fillRef idx="0"/>
          <a:effectRef idx="0"/>
          <a:fontRef idx="minor"/>
        </p:style>
      </p:sp>
      <p:sp>
        <p:nvSpPr>
          <p:cNvPr id="141" name="Rectangle 14"/>
          <p:cNvSpPr/>
          <p:nvPr/>
        </p:nvSpPr>
        <p:spPr>
          <a:xfrm>
            <a:off x="3886200" y="533412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743040" indent="-285840">
              <a:lnSpc>
                <a:spcPct val="100000"/>
              </a:lnSpc>
              <a:spcBef>
                <a:spcPts val="479"/>
              </a:spcBef>
              <a:tabLst>
                <a:tab algn="l" pos="0"/>
              </a:tabLst>
            </a:pPr>
            <a:r>
              <a:rPr b="0" lang="en-US" sz="2400" spc="-1" strike="noStrike" baseline="30000">
                <a:solidFill>
                  <a:srgbClr val="ffffff"/>
                </a:solidFill>
                <a:latin typeface="Tahoma"/>
              </a:rPr>
              <a:t>13</a:t>
            </a:r>
            <a:endParaRPr b="0" lang="en-GB" sz="2400" spc="-1" strike="noStrike">
              <a:latin typeface="Arial"/>
            </a:endParaRPr>
          </a:p>
        </p:txBody>
      </p:sp>
      <p:sp>
        <p:nvSpPr>
          <p:cNvPr id="142" name="Rectangle 15"/>
          <p:cNvSpPr/>
          <p:nvPr/>
        </p:nvSpPr>
        <p:spPr>
          <a:xfrm>
            <a:off x="3886200" y="5029200"/>
            <a:ext cx="1218960" cy="304560"/>
          </a:xfrm>
          <a:prstGeom prst="rect">
            <a:avLst/>
          </a:prstGeom>
          <a:noFill/>
          <a:ln w="9525">
            <a:solidFill>
              <a:srgbClr val="ffcc00"/>
            </a:solidFill>
            <a:miter/>
          </a:ln>
        </p:spPr>
        <p:style>
          <a:lnRef idx="0"/>
          <a:fillRef idx="0"/>
          <a:effectRef idx="0"/>
          <a:fontRef idx="minor"/>
        </p:style>
      </p:sp>
      <p:sp>
        <p:nvSpPr>
          <p:cNvPr id="143" name="Rectangle 16"/>
          <p:cNvSpPr/>
          <p:nvPr/>
        </p:nvSpPr>
        <p:spPr>
          <a:xfrm>
            <a:off x="2971800" y="47242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table[4]</a:t>
            </a:r>
            <a:endParaRPr b="0" lang="en-GB" sz="1600" spc="-1" strike="noStrike">
              <a:latin typeface="Arial"/>
            </a:endParaRPr>
          </a:p>
        </p:txBody>
      </p:sp>
      <p:sp>
        <p:nvSpPr>
          <p:cNvPr id="144" name="Rectangle 17"/>
          <p:cNvSpPr/>
          <p:nvPr/>
        </p:nvSpPr>
        <p:spPr>
          <a:xfrm>
            <a:off x="2971800" y="50292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table[5]</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457200" y="838080"/>
            <a:ext cx="8229240" cy="18284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If lets say, </a:t>
            </a:r>
            <a:r>
              <a:rPr b="0" lang="en-US" sz="2800" spc="-1" strike="noStrike">
                <a:solidFill>
                  <a:srgbClr val="ffff99"/>
                </a:solidFill>
                <a:latin typeface="Tahoma"/>
              </a:rPr>
              <a:t>23</a:t>
            </a:r>
            <a:r>
              <a:rPr b="0" lang="en-US" sz="2800" spc="-1" strike="noStrike">
                <a:solidFill>
                  <a:srgbClr val="ffffff"/>
                </a:solidFill>
                <a:latin typeface="Tahoma"/>
              </a:rPr>
              <a:t> is inserted into the above table, the resulting table will be over </a:t>
            </a:r>
            <a:r>
              <a:rPr b="0" lang="en-US" sz="2800" spc="-1" strike="noStrike">
                <a:solidFill>
                  <a:srgbClr val="ffff99"/>
                </a:solidFill>
                <a:latin typeface="Tahoma"/>
              </a:rPr>
              <a:t>70%</a:t>
            </a:r>
            <a:r>
              <a:rPr b="0" lang="en-US" sz="2800" spc="-1" strike="noStrike">
                <a:solidFill>
                  <a:srgbClr val="ffffff"/>
                </a:solidFill>
                <a:latin typeface="Tahoma"/>
              </a:rPr>
              <a:t> full. Since table is mostly full, a new table is created (</a:t>
            </a:r>
            <a:r>
              <a:rPr b="0" lang="en-US" sz="2800" spc="-1" strike="noStrike">
                <a:solidFill>
                  <a:srgbClr val="ffff99"/>
                </a:solidFill>
                <a:latin typeface="Tahoma"/>
              </a:rPr>
              <a:t>own criteria in mind</a:t>
            </a:r>
            <a:r>
              <a:rPr b="0" lang="en-US" sz="2800" spc="-1" strike="noStrike">
                <a:solidFill>
                  <a:srgbClr val="ffffff"/>
                </a:solidFill>
                <a:latin typeface="Tahoma"/>
              </a:rPr>
              <a:t>).</a:t>
            </a:r>
            <a:endParaRPr b="0" lang="en-US" sz="2800" spc="-1" strike="noStrike">
              <a:solidFill>
                <a:srgbClr val="ffffff"/>
              </a:solidFill>
              <a:latin typeface="Tahoma"/>
            </a:endParaRPr>
          </a:p>
        </p:txBody>
      </p:sp>
      <p:sp>
        <p:nvSpPr>
          <p:cNvPr id="146" name="Rectangle 3"/>
          <p:cNvSpPr/>
          <p:nvPr/>
        </p:nvSpPr>
        <p:spPr>
          <a:xfrm>
            <a:off x="2971800" y="34290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table[0]</a:t>
            </a:r>
            <a:endParaRPr b="0" lang="en-GB" sz="1600" spc="-1" strike="noStrike">
              <a:latin typeface="Arial"/>
            </a:endParaRPr>
          </a:p>
        </p:txBody>
      </p:sp>
      <p:sp>
        <p:nvSpPr>
          <p:cNvPr id="147" name="Rectangle 4"/>
          <p:cNvSpPr/>
          <p:nvPr/>
        </p:nvSpPr>
        <p:spPr>
          <a:xfrm>
            <a:off x="2971800" y="37339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a:t>
            </a:r>
            <a:endParaRPr b="0" lang="en-GB" sz="1600" spc="-1" strike="noStrike">
              <a:latin typeface="Arial"/>
            </a:endParaRPr>
          </a:p>
        </p:txBody>
      </p:sp>
      <p:sp>
        <p:nvSpPr>
          <p:cNvPr id="148" name="Rectangle 5"/>
          <p:cNvSpPr/>
          <p:nvPr/>
        </p:nvSpPr>
        <p:spPr>
          <a:xfrm>
            <a:off x="2971800" y="43434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table[3]</a:t>
            </a:r>
            <a:endParaRPr b="0" lang="en-GB" sz="1600" spc="-1" strike="noStrike">
              <a:latin typeface="Arial"/>
            </a:endParaRPr>
          </a:p>
        </p:txBody>
      </p:sp>
      <p:sp>
        <p:nvSpPr>
          <p:cNvPr id="149" name="Rectangle 6"/>
          <p:cNvSpPr/>
          <p:nvPr/>
        </p:nvSpPr>
        <p:spPr>
          <a:xfrm>
            <a:off x="2971800" y="40384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a:t>
            </a:r>
            <a:endParaRPr b="0" lang="en-GB" sz="1600" spc="-1" strike="noStrike">
              <a:latin typeface="Arial"/>
            </a:endParaRPr>
          </a:p>
        </p:txBody>
      </p:sp>
      <p:sp>
        <p:nvSpPr>
          <p:cNvPr id="150" name="Rectangle 7"/>
          <p:cNvSpPr/>
          <p:nvPr/>
        </p:nvSpPr>
        <p:spPr>
          <a:xfrm>
            <a:off x="2971800" y="5334120"/>
            <a:ext cx="12189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table[6]</a:t>
            </a:r>
            <a:endParaRPr b="0" lang="en-GB" sz="1600" spc="-1" strike="noStrike">
              <a:latin typeface="Arial"/>
            </a:endParaRPr>
          </a:p>
        </p:txBody>
      </p:sp>
      <p:sp>
        <p:nvSpPr>
          <p:cNvPr id="151" name="Rectangle 8"/>
          <p:cNvSpPr/>
          <p:nvPr/>
        </p:nvSpPr>
        <p:spPr>
          <a:xfrm>
            <a:off x="3886200" y="3124080"/>
            <a:ext cx="14475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1" lang="en-US" sz="1600" spc="-1" strike="noStrike" baseline="30000">
                <a:solidFill>
                  <a:srgbClr val="ffff99"/>
                </a:solidFill>
                <a:latin typeface="Tahoma"/>
              </a:rPr>
              <a:t>Hash Table</a:t>
            </a:r>
            <a:endParaRPr b="0" lang="en-GB" sz="1600" spc="-1" strike="noStrike">
              <a:latin typeface="Arial"/>
            </a:endParaRPr>
          </a:p>
        </p:txBody>
      </p:sp>
      <p:sp>
        <p:nvSpPr>
          <p:cNvPr id="152" name="Rectangle 9"/>
          <p:cNvSpPr/>
          <p:nvPr/>
        </p:nvSpPr>
        <p:spPr>
          <a:xfrm>
            <a:off x="3886200" y="342900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6</a:t>
            </a:r>
            <a:endParaRPr b="0" lang="en-GB" sz="2400" spc="-1" strike="noStrike">
              <a:latin typeface="Arial"/>
            </a:endParaRPr>
          </a:p>
        </p:txBody>
      </p:sp>
      <p:sp>
        <p:nvSpPr>
          <p:cNvPr id="153" name="Rectangle 10"/>
          <p:cNvSpPr/>
          <p:nvPr/>
        </p:nvSpPr>
        <p:spPr>
          <a:xfrm>
            <a:off x="3886200" y="373392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15</a:t>
            </a:r>
            <a:endParaRPr b="0" lang="en-GB" sz="2400" spc="-1" strike="noStrike">
              <a:latin typeface="Arial"/>
            </a:endParaRPr>
          </a:p>
        </p:txBody>
      </p:sp>
      <p:sp>
        <p:nvSpPr>
          <p:cNvPr id="154" name="Rectangle 11"/>
          <p:cNvSpPr/>
          <p:nvPr/>
        </p:nvSpPr>
        <p:spPr>
          <a:xfrm>
            <a:off x="3886200" y="403848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99"/>
                </a:solidFill>
                <a:latin typeface="Tahoma"/>
              </a:rPr>
              <a:t>23</a:t>
            </a:r>
            <a:endParaRPr b="0" lang="en-GB" sz="2400" spc="-1" strike="noStrike">
              <a:latin typeface="Arial"/>
            </a:endParaRPr>
          </a:p>
        </p:txBody>
      </p:sp>
      <p:sp>
        <p:nvSpPr>
          <p:cNvPr id="155" name="Rectangle 12"/>
          <p:cNvSpPr/>
          <p:nvPr/>
        </p:nvSpPr>
        <p:spPr>
          <a:xfrm>
            <a:off x="3886200" y="4343400"/>
            <a:ext cx="1218960" cy="38052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24</a:t>
            </a:r>
            <a:endParaRPr b="0" lang="en-GB" sz="2400" spc="-1" strike="noStrike">
              <a:latin typeface="Arial"/>
            </a:endParaRPr>
          </a:p>
        </p:txBody>
      </p:sp>
      <p:sp>
        <p:nvSpPr>
          <p:cNvPr id="156" name="Rectangle 13"/>
          <p:cNvSpPr/>
          <p:nvPr/>
        </p:nvSpPr>
        <p:spPr>
          <a:xfrm>
            <a:off x="3886200" y="4724280"/>
            <a:ext cx="1218960" cy="304560"/>
          </a:xfrm>
          <a:prstGeom prst="rect">
            <a:avLst/>
          </a:prstGeom>
          <a:noFill/>
          <a:ln w="9525">
            <a:solidFill>
              <a:srgbClr val="ffcc00"/>
            </a:solidFill>
            <a:miter/>
          </a:ln>
        </p:spPr>
        <p:style>
          <a:lnRef idx="0"/>
          <a:fillRef idx="0"/>
          <a:effectRef idx="0"/>
          <a:fontRef idx="minor"/>
        </p:style>
      </p:sp>
      <p:sp>
        <p:nvSpPr>
          <p:cNvPr id="157" name="Rectangle 14"/>
          <p:cNvSpPr/>
          <p:nvPr/>
        </p:nvSpPr>
        <p:spPr>
          <a:xfrm>
            <a:off x="3886200" y="533412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743040" indent="-285840">
              <a:lnSpc>
                <a:spcPct val="100000"/>
              </a:lnSpc>
              <a:spcBef>
                <a:spcPts val="479"/>
              </a:spcBef>
              <a:tabLst>
                <a:tab algn="l" pos="0"/>
              </a:tabLst>
            </a:pPr>
            <a:r>
              <a:rPr b="0" lang="en-US" sz="2400" spc="-1" strike="noStrike" baseline="30000">
                <a:solidFill>
                  <a:srgbClr val="ffffff"/>
                </a:solidFill>
                <a:latin typeface="Tahoma"/>
              </a:rPr>
              <a:t>13</a:t>
            </a:r>
            <a:endParaRPr b="0" lang="en-GB" sz="2400" spc="-1" strike="noStrike">
              <a:latin typeface="Arial"/>
            </a:endParaRPr>
          </a:p>
        </p:txBody>
      </p:sp>
      <p:sp>
        <p:nvSpPr>
          <p:cNvPr id="158" name="Rectangle 15"/>
          <p:cNvSpPr/>
          <p:nvPr/>
        </p:nvSpPr>
        <p:spPr>
          <a:xfrm>
            <a:off x="3886200" y="5029200"/>
            <a:ext cx="1218960" cy="304560"/>
          </a:xfrm>
          <a:prstGeom prst="rect">
            <a:avLst/>
          </a:prstGeom>
          <a:noFill/>
          <a:ln w="9525">
            <a:solidFill>
              <a:srgbClr val="ffcc00"/>
            </a:solidFill>
            <a:miter/>
          </a:ln>
        </p:spPr>
        <p:style>
          <a:lnRef idx="0"/>
          <a:fillRef idx="0"/>
          <a:effectRef idx="0"/>
          <a:fontRef idx="minor"/>
        </p:style>
      </p:sp>
      <p:sp>
        <p:nvSpPr>
          <p:cNvPr id="159" name="Rectangle 16"/>
          <p:cNvSpPr/>
          <p:nvPr/>
        </p:nvSpPr>
        <p:spPr>
          <a:xfrm>
            <a:off x="2971800" y="47242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table[4]</a:t>
            </a:r>
            <a:endParaRPr b="0" lang="en-GB" sz="1600" spc="-1" strike="noStrike">
              <a:latin typeface="Arial"/>
            </a:endParaRPr>
          </a:p>
        </p:txBody>
      </p:sp>
      <p:sp>
        <p:nvSpPr>
          <p:cNvPr id="160" name="Rectangle 17"/>
          <p:cNvSpPr/>
          <p:nvPr/>
        </p:nvSpPr>
        <p:spPr>
          <a:xfrm>
            <a:off x="2971800" y="50292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table[5]</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p:nvPr>
        </p:nvSpPr>
        <p:spPr>
          <a:xfrm>
            <a:off x="457200" y="457200"/>
            <a:ext cx="8229240" cy="563832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The size of new table is </a:t>
            </a:r>
            <a:r>
              <a:rPr b="0" lang="en-US" sz="2800" spc="-1" strike="noStrike">
                <a:solidFill>
                  <a:srgbClr val="ffff99"/>
                </a:solidFill>
                <a:latin typeface="Tahoma"/>
              </a:rPr>
              <a:t>17</a:t>
            </a:r>
            <a:r>
              <a:rPr b="0" lang="en-US" sz="2800" spc="-1" strike="noStrike">
                <a:solidFill>
                  <a:srgbClr val="ffffff"/>
                </a:solidFill>
                <a:latin typeface="Tahoma"/>
              </a:rPr>
              <a:t>, because this the </a:t>
            </a:r>
            <a:r>
              <a:rPr b="0" lang="en-US" sz="2800" spc="-1" strike="noStrike">
                <a:solidFill>
                  <a:srgbClr val="ffff99"/>
                </a:solidFill>
                <a:latin typeface="Tahoma"/>
              </a:rPr>
              <a:t>first prime</a:t>
            </a:r>
            <a:r>
              <a:rPr b="0" lang="en-US" sz="2800" spc="-1" strike="noStrike">
                <a:solidFill>
                  <a:srgbClr val="ffffff"/>
                </a:solidFill>
                <a:latin typeface="Tahoma"/>
              </a:rPr>
              <a:t> that is twice as large as the old table size (one of the criteria).</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The newly hash function is then </a:t>
            </a:r>
            <a:r>
              <a:rPr b="0" lang="en-US" sz="2800" spc="-1" strike="noStrike">
                <a:solidFill>
                  <a:srgbClr val="ffff99"/>
                </a:solidFill>
                <a:latin typeface="Tahoma"/>
              </a:rPr>
              <a:t>h(x) = x % 17.</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The old table is scanned and elements : </a:t>
            </a:r>
            <a:r>
              <a:rPr b="0" lang="en-US" sz="2800" spc="-1" strike="noStrike">
                <a:solidFill>
                  <a:srgbClr val="ffff99"/>
                </a:solidFill>
                <a:latin typeface="Tahoma"/>
              </a:rPr>
              <a:t>6, 15, 23, 24</a:t>
            </a:r>
            <a:r>
              <a:rPr b="0" lang="en-US" sz="2800" spc="-1" strike="noStrike">
                <a:solidFill>
                  <a:srgbClr val="ffffff"/>
                </a:solidFill>
                <a:latin typeface="Tahoma"/>
              </a:rPr>
              <a:t> and </a:t>
            </a:r>
            <a:r>
              <a:rPr b="0" lang="en-US" sz="2800" spc="-1" strike="noStrike">
                <a:solidFill>
                  <a:srgbClr val="ffff99"/>
                </a:solidFill>
                <a:latin typeface="Tahoma"/>
              </a:rPr>
              <a:t>13</a:t>
            </a:r>
            <a:r>
              <a:rPr b="0" lang="en-US" sz="2800" spc="-1" strike="noStrike">
                <a:solidFill>
                  <a:srgbClr val="ffffff"/>
                </a:solidFill>
                <a:latin typeface="Tahoma"/>
              </a:rPr>
              <a:t> are inserted into the newly made table.</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The resulting table is as follows.</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p:nvPr>
        </p:nvSpPr>
        <p:spPr>
          <a:xfrm>
            <a:off x="533520" y="228600"/>
            <a:ext cx="8229240" cy="380520"/>
          </a:xfrm>
          <a:prstGeom prst="rect">
            <a:avLst/>
          </a:prstGeom>
          <a:noFill/>
          <a:ln w="0">
            <a:noFill/>
          </a:ln>
        </p:spPr>
        <p:txBody>
          <a:bodyPr numCol="1" spcCol="0" anchor="t">
            <a:noAutofit/>
          </a:bodyPr>
          <a:p>
            <a:pPr marL="743040" indent="-285840">
              <a:lnSpc>
                <a:spcPct val="90000"/>
              </a:lnSpc>
              <a:spcBef>
                <a:spcPts val="479"/>
              </a:spcBef>
              <a:tabLst>
                <a:tab algn="l" pos="0"/>
              </a:tabLst>
            </a:pPr>
            <a:r>
              <a:rPr b="0" lang="en-US" sz="2400" spc="-1" strike="noStrike">
                <a:solidFill>
                  <a:srgbClr val="ffff99"/>
                </a:solidFill>
                <a:latin typeface="Tahoma"/>
              </a:rPr>
              <a:t>	</a:t>
            </a:r>
            <a:r>
              <a:rPr b="0" lang="en-US" sz="2400" spc="-1" strike="noStrike">
                <a:solidFill>
                  <a:srgbClr val="ffff99"/>
                </a:solidFill>
                <a:latin typeface="Tahoma"/>
              </a:rPr>
              <a:t>	</a:t>
            </a:r>
            <a:r>
              <a:rPr b="0" lang="en-US" sz="2400" spc="-1" strike="noStrike">
                <a:solidFill>
                  <a:srgbClr val="ffff99"/>
                </a:solidFill>
                <a:latin typeface="Tahoma"/>
              </a:rPr>
              <a:t>	</a:t>
            </a:r>
            <a:r>
              <a:rPr b="0" lang="en-US" sz="2400" spc="-1" strike="noStrike">
                <a:solidFill>
                  <a:srgbClr val="ffff99"/>
                </a:solidFill>
                <a:latin typeface="Tahoma"/>
              </a:rPr>
              <a:t>Hash table  after rehashing</a:t>
            </a:r>
            <a:endParaRPr b="0" lang="en-US" sz="2400" spc="-1" strike="noStrike">
              <a:solidFill>
                <a:srgbClr val="ffffff"/>
              </a:solidFill>
              <a:latin typeface="Tahoma"/>
            </a:endParaRPr>
          </a:p>
        </p:txBody>
      </p:sp>
      <p:sp>
        <p:nvSpPr>
          <p:cNvPr id="163" name="Rectangle 3"/>
          <p:cNvSpPr/>
          <p:nvPr/>
        </p:nvSpPr>
        <p:spPr>
          <a:xfrm>
            <a:off x="3048120" y="6858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table[0]</a:t>
            </a:r>
            <a:endParaRPr b="0" lang="en-GB" sz="1600" spc="-1" strike="noStrike">
              <a:latin typeface="Arial"/>
            </a:endParaRPr>
          </a:p>
        </p:txBody>
      </p:sp>
      <p:sp>
        <p:nvSpPr>
          <p:cNvPr id="164" name="Rectangle 4"/>
          <p:cNvSpPr/>
          <p:nvPr/>
        </p:nvSpPr>
        <p:spPr>
          <a:xfrm>
            <a:off x="3048120" y="9907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a:t>
            </a:r>
            <a:endParaRPr b="0" lang="en-GB" sz="1600" spc="-1" strike="noStrike">
              <a:latin typeface="Arial"/>
            </a:endParaRPr>
          </a:p>
        </p:txBody>
      </p:sp>
      <p:sp>
        <p:nvSpPr>
          <p:cNvPr id="165" name="Rectangle 5"/>
          <p:cNvSpPr/>
          <p:nvPr/>
        </p:nvSpPr>
        <p:spPr>
          <a:xfrm>
            <a:off x="3048120" y="16765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table[3]</a:t>
            </a:r>
            <a:endParaRPr b="0" lang="en-GB" sz="1600" spc="-1" strike="noStrike">
              <a:latin typeface="Arial"/>
            </a:endParaRPr>
          </a:p>
        </p:txBody>
      </p:sp>
      <p:sp>
        <p:nvSpPr>
          <p:cNvPr id="166" name="Rectangle 6"/>
          <p:cNvSpPr/>
          <p:nvPr/>
        </p:nvSpPr>
        <p:spPr>
          <a:xfrm>
            <a:off x="3048120" y="12952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a:t>
            </a:r>
            <a:endParaRPr b="0" lang="en-GB" sz="1600" spc="-1" strike="noStrike">
              <a:latin typeface="Arial"/>
            </a:endParaRPr>
          </a:p>
        </p:txBody>
      </p:sp>
      <p:sp>
        <p:nvSpPr>
          <p:cNvPr id="167" name="Rectangle 7"/>
          <p:cNvSpPr/>
          <p:nvPr/>
        </p:nvSpPr>
        <p:spPr>
          <a:xfrm>
            <a:off x="2895480" y="3505320"/>
            <a:ext cx="11426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  </a:t>
            </a:r>
            <a:r>
              <a:rPr b="0" lang="en-US" sz="1600" spc="-1" strike="noStrike" baseline="30000">
                <a:solidFill>
                  <a:srgbClr val="ffffff"/>
                </a:solidFill>
                <a:latin typeface="Tahoma"/>
              </a:rPr>
              <a:t>table[9]</a:t>
            </a:r>
            <a:endParaRPr b="0" lang="en-GB" sz="1600" spc="-1" strike="noStrike">
              <a:latin typeface="Arial"/>
            </a:endParaRPr>
          </a:p>
        </p:txBody>
      </p:sp>
      <p:sp>
        <p:nvSpPr>
          <p:cNvPr id="168" name="Rectangle 8"/>
          <p:cNvSpPr/>
          <p:nvPr/>
        </p:nvSpPr>
        <p:spPr>
          <a:xfrm>
            <a:off x="2971800" y="2895480"/>
            <a:ext cx="12189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 </a:t>
            </a:r>
            <a:r>
              <a:rPr b="0" lang="en-US" sz="1600" spc="-1" strike="noStrike" baseline="30000">
                <a:solidFill>
                  <a:srgbClr val="ffffff"/>
                </a:solidFill>
                <a:latin typeface="Tahoma"/>
              </a:rPr>
              <a:t>table[7]</a:t>
            </a:r>
            <a:endParaRPr b="0" lang="en-GB" sz="1600" spc="-1" strike="noStrike">
              <a:latin typeface="Arial"/>
            </a:endParaRPr>
          </a:p>
        </p:txBody>
      </p:sp>
      <p:sp>
        <p:nvSpPr>
          <p:cNvPr id="169" name="Rectangle 9"/>
          <p:cNvSpPr/>
          <p:nvPr/>
        </p:nvSpPr>
        <p:spPr>
          <a:xfrm>
            <a:off x="3962520" y="685800"/>
            <a:ext cx="1218960" cy="304560"/>
          </a:xfrm>
          <a:prstGeom prst="rect">
            <a:avLst/>
          </a:prstGeom>
          <a:noFill/>
          <a:ln w="9525">
            <a:solidFill>
              <a:srgbClr val="ffcc00"/>
            </a:solidFill>
            <a:miter/>
          </a:ln>
        </p:spPr>
        <p:style>
          <a:lnRef idx="0"/>
          <a:fillRef idx="0"/>
          <a:effectRef idx="0"/>
          <a:fontRef idx="minor"/>
        </p:style>
      </p:sp>
      <p:sp>
        <p:nvSpPr>
          <p:cNvPr id="170" name="Rectangle 10"/>
          <p:cNvSpPr/>
          <p:nvPr/>
        </p:nvSpPr>
        <p:spPr>
          <a:xfrm>
            <a:off x="3962520" y="990720"/>
            <a:ext cx="1218960" cy="304560"/>
          </a:xfrm>
          <a:prstGeom prst="rect">
            <a:avLst/>
          </a:prstGeom>
          <a:noFill/>
          <a:ln w="9525">
            <a:solidFill>
              <a:srgbClr val="ffcc00"/>
            </a:solidFill>
            <a:miter/>
          </a:ln>
        </p:spPr>
        <p:style>
          <a:lnRef idx="0"/>
          <a:fillRef idx="0"/>
          <a:effectRef idx="0"/>
          <a:fontRef idx="minor"/>
        </p:style>
      </p:sp>
      <p:sp>
        <p:nvSpPr>
          <p:cNvPr id="171" name="Rectangle 11"/>
          <p:cNvSpPr/>
          <p:nvPr/>
        </p:nvSpPr>
        <p:spPr>
          <a:xfrm>
            <a:off x="3962520" y="1295280"/>
            <a:ext cx="1218960" cy="304560"/>
          </a:xfrm>
          <a:prstGeom prst="rect">
            <a:avLst/>
          </a:prstGeom>
          <a:noFill/>
          <a:ln w="9525">
            <a:solidFill>
              <a:srgbClr val="ffcc00"/>
            </a:solidFill>
            <a:miter/>
          </a:ln>
        </p:spPr>
        <p:style>
          <a:lnRef idx="0"/>
          <a:fillRef idx="0"/>
          <a:effectRef idx="0"/>
          <a:fontRef idx="minor"/>
        </p:style>
      </p:sp>
      <p:sp>
        <p:nvSpPr>
          <p:cNvPr id="172" name="Rectangle 12"/>
          <p:cNvSpPr/>
          <p:nvPr/>
        </p:nvSpPr>
        <p:spPr>
          <a:xfrm>
            <a:off x="3962520" y="320040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24</a:t>
            </a:r>
            <a:endParaRPr b="0" lang="en-GB" sz="2400" spc="-1" strike="noStrike">
              <a:latin typeface="Arial"/>
            </a:endParaRPr>
          </a:p>
        </p:txBody>
      </p:sp>
      <p:sp>
        <p:nvSpPr>
          <p:cNvPr id="173" name="Rectangle 13"/>
          <p:cNvSpPr/>
          <p:nvPr/>
        </p:nvSpPr>
        <p:spPr>
          <a:xfrm>
            <a:off x="3962520" y="1600200"/>
            <a:ext cx="1218960" cy="380520"/>
          </a:xfrm>
          <a:prstGeom prst="rect">
            <a:avLst/>
          </a:prstGeom>
          <a:noFill/>
          <a:ln w="9525">
            <a:solidFill>
              <a:srgbClr val="ffcc00"/>
            </a:solidFill>
            <a:miter/>
          </a:ln>
        </p:spPr>
        <p:style>
          <a:lnRef idx="0"/>
          <a:fillRef idx="0"/>
          <a:effectRef idx="0"/>
          <a:fontRef idx="minor"/>
        </p:style>
      </p:sp>
      <p:sp>
        <p:nvSpPr>
          <p:cNvPr id="174" name="Rectangle 14"/>
          <p:cNvSpPr/>
          <p:nvPr/>
        </p:nvSpPr>
        <p:spPr>
          <a:xfrm>
            <a:off x="3962520" y="1981080"/>
            <a:ext cx="1218960" cy="304560"/>
          </a:xfrm>
          <a:prstGeom prst="rect">
            <a:avLst/>
          </a:prstGeom>
          <a:noFill/>
          <a:ln w="9525">
            <a:solidFill>
              <a:srgbClr val="ffcc00"/>
            </a:solidFill>
            <a:miter/>
          </a:ln>
        </p:spPr>
        <p:style>
          <a:lnRef idx="0"/>
          <a:fillRef idx="0"/>
          <a:effectRef idx="0"/>
          <a:fontRef idx="minor"/>
        </p:style>
      </p:sp>
      <p:sp>
        <p:nvSpPr>
          <p:cNvPr id="175" name="Rectangle 15"/>
          <p:cNvSpPr/>
          <p:nvPr/>
        </p:nvSpPr>
        <p:spPr>
          <a:xfrm>
            <a:off x="3962520" y="5638680"/>
            <a:ext cx="1218960" cy="304560"/>
          </a:xfrm>
          <a:prstGeom prst="rect">
            <a:avLst/>
          </a:prstGeom>
          <a:noFill/>
          <a:ln w="9525">
            <a:solidFill>
              <a:srgbClr val="ffcc00"/>
            </a:solidFill>
            <a:miter/>
          </a:ln>
        </p:spPr>
        <p:style>
          <a:lnRef idx="0"/>
          <a:fillRef idx="0"/>
          <a:effectRef idx="0"/>
          <a:fontRef idx="minor"/>
        </p:style>
      </p:sp>
      <p:sp>
        <p:nvSpPr>
          <p:cNvPr id="176" name="Rectangle 16"/>
          <p:cNvSpPr/>
          <p:nvPr/>
        </p:nvSpPr>
        <p:spPr>
          <a:xfrm>
            <a:off x="3962520" y="289548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743040" indent="-285840">
              <a:lnSpc>
                <a:spcPct val="100000"/>
              </a:lnSpc>
              <a:spcBef>
                <a:spcPts val="479"/>
              </a:spcBef>
              <a:tabLst>
                <a:tab algn="l" pos="0"/>
              </a:tabLst>
            </a:pPr>
            <a:r>
              <a:rPr b="0" lang="en-US" sz="2400" spc="-1" strike="noStrike" baseline="30000">
                <a:solidFill>
                  <a:srgbClr val="ffffff"/>
                </a:solidFill>
                <a:latin typeface="Tahoma"/>
              </a:rPr>
              <a:t>23</a:t>
            </a:r>
            <a:endParaRPr b="0" lang="en-GB" sz="2400" spc="-1" strike="noStrike">
              <a:latin typeface="Arial"/>
            </a:endParaRPr>
          </a:p>
        </p:txBody>
      </p:sp>
      <p:sp>
        <p:nvSpPr>
          <p:cNvPr id="177" name="Rectangle 17"/>
          <p:cNvSpPr/>
          <p:nvPr/>
        </p:nvSpPr>
        <p:spPr>
          <a:xfrm>
            <a:off x="3962520" y="259092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743040" indent="-285840">
              <a:lnSpc>
                <a:spcPct val="100000"/>
              </a:lnSpc>
              <a:spcBef>
                <a:spcPts val="479"/>
              </a:spcBef>
              <a:tabLst>
                <a:tab algn="l" pos="0"/>
              </a:tabLst>
            </a:pPr>
            <a:r>
              <a:rPr b="0" lang="en-US" sz="2400" spc="-1" strike="noStrike" baseline="30000">
                <a:solidFill>
                  <a:srgbClr val="ffffff"/>
                </a:solidFill>
                <a:latin typeface="Tahoma"/>
              </a:rPr>
              <a:t>6</a:t>
            </a:r>
            <a:endParaRPr b="0" lang="en-GB" sz="2400" spc="-1" strike="noStrike">
              <a:latin typeface="Arial"/>
            </a:endParaRPr>
          </a:p>
        </p:txBody>
      </p:sp>
      <p:sp>
        <p:nvSpPr>
          <p:cNvPr id="178" name="Rectangle 18"/>
          <p:cNvSpPr/>
          <p:nvPr/>
        </p:nvSpPr>
        <p:spPr>
          <a:xfrm>
            <a:off x="3962520" y="2286000"/>
            <a:ext cx="1218960" cy="304560"/>
          </a:xfrm>
          <a:prstGeom prst="rect">
            <a:avLst/>
          </a:prstGeom>
          <a:noFill/>
          <a:ln w="9525">
            <a:solidFill>
              <a:srgbClr val="ffcc00"/>
            </a:solidFill>
            <a:miter/>
          </a:ln>
        </p:spPr>
        <p:style>
          <a:lnRef idx="0"/>
          <a:fillRef idx="0"/>
          <a:effectRef idx="0"/>
          <a:fontRef idx="minor"/>
        </p:style>
      </p:sp>
      <p:sp>
        <p:nvSpPr>
          <p:cNvPr id="179" name="Rectangle 19"/>
          <p:cNvSpPr/>
          <p:nvPr/>
        </p:nvSpPr>
        <p:spPr>
          <a:xfrm>
            <a:off x="3048120" y="19810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table[4]</a:t>
            </a:r>
            <a:endParaRPr b="0" lang="en-GB" sz="1600" spc="-1" strike="noStrike">
              <a:latin typeface="Arial"/>
            </a:endParaRPr>
          </a:p>
        </p:txBody>
      </p:sp>
      <p:sp>
        <p:nvSpPr>
          <p:cNvPr id="180" name="Rectangle 20"/>
          <p:cNvSpPr/>
          <p:nvPr/>
        </p:nvSpPr>
        <p:spPr>
          <a:xfrm>
            <a:off x="3048120" y="22860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table[5]</a:t>
            </a:r>
            <a:endParaRPr b="0" lang="en-GB" sz="1600" spc="-1" strike="noStrike">
              <a:latin typeface="Arial"/>
            </a:endParaRPr>
          </a:p>
        </p:txBody>
      </p:sp>
      <p:sp>
        <p:nvSpPr>
          <p:cNvPr id="181" name="Rectangle 21"/>
          <p:cNvSpPr/>
          <p:nvPr/>
        </p:nvSpPr>
        <p:spPr>
          <a:xfrm>
            <a:off x="2971800" y="320040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 </a:t>
            </a:r>
            <a:r>
              <a:rPr b="0" lang="en-US" sz="1600" spc="-1" strike="noStrike" baseline="30000">
                <a:solidFill>
                  <a:srgbClr val="ffffff"/>
                </a:solidFill>
                <a:latin typeface="Tahoma"/>
              </a:rPr>
              <a:t>table[8]</a:t>
            </a:r>
            <a:endParaRPr b="0" lang="en-GB" sz="1600" spc="-1" strike="noStrike">
              <a:latin typeface="Arial"/>
            </a:endParaRPr>
          </a:p>
        </p:txBody>
      </p:sp>
      <p:sp>
        <p:nvSpPr>
          <p:cNvPr id="182" name="Rectangle 22"/>
          <p:cNvSpPr/>
          <p:nvPr/>
        </p:nvSpPr>
        <p:spPr>
          <a:xfrm>
            <a:off x="3962520" y="533412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15</a:t>
            </a:r>
            <a:endParaRPr b="0" lang="en-GB" sz="2400" spc="-1" strike="noStrike">
              <a:latin typeface="Arial"/>
            </a:endParaRPr>
          </a:p>
        </p:txBody>
      </p:sp>
      <p:sp>
        <p:nvSpPr>
          <p:cNvPr id="183" name="Rectangle 23"/>
          <p:cNvSpPr/>
          <p:nvPr/>
        </p:nvSpPr>
        <p:spPr>
          <a:xfrm>
            <a:off x="2895480" y="380988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table[10]</a:t>
            </a:r>
            <a:endParaRPr b="0" lang="en-GB" sz="1600" spc="-1" strike="noStrike">
              <a:latin typeface="Arial"/>
            </a:endParaRPr>
          </a:p>
        </p:txBody>
      </p:sp>
      <p:sp>
        <p:nvSpPr>
          <p:cNvPr id="184" name="Rectangle 24"/>
          <p:cNvSpPr/>
          <p:nvPr/>
        </p:nvSpPr>
        <p:spPr>
          <a:xfrm>
            <a:off x="3962520" y="5029200"/>
            <a:ext cx="1218960" cy="304560"/>
          </a:xfrm>
          <a:prstGeom prst="rect">
            <a:avLst/>
          </a:prstGeom>
          <a:noFill/>
          <a:ln w="9525">
            <a:solidFill>
              <a:srgbClr val="ffcc00"/>
            </a:solidFill>
            <a:miter/>
          </a:ln>
        </p:spPr>
        <p:style>
          <a:lnRef idx="0"/>
          <a:fillRef idx="0"/>
          <a:effectRef idx="0"/>
          <a:fontRef idx="minor"/>
        </p:style>
      </p:sp>
      <p:sp>
        <p:nvSpPr>
          <p:cNvPr id="185" name="Rectangle 25"/>
          <p:cNvSpPr/>
          <p:nvPr/>
        </p:nvSpPr>
        <p:spPr>
          <a:xfrm>
            <a:off x="2895480" y="411480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table[11]</a:t>
            </a:r>
            <a:endParaRPr b="0" lang="en-GB" sz="1600" spc="-1" strike="noStrike">
              <a:latin typeface="Arial"/>
            </a:endParaRPr>
          </a:p>
        </p:txBody>
      </p:sp>
      <p:sp>
        <p:nvSpPr>
          <p:cNvPr id="186" name="Rectangle 26"/>
          <p:cNvSpPr/>
          <p:nvPr/>
        </p:nvSpPr>
        <p:spPr>
          <a:xfrm>
            <a:off x="3962520" y="472428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13</a:t>
            </a:r>
            <a:endParaRPr b="0" lang="en-GB" sz="2400" spc="-1" strike="noStrike">
              <a:latin typeface="Arial"/>
            </a:endParaRPr>
          </a:p>
        </p:txBody>
      </p:sp>
      <p:sp>
        <p:nvSpPr>
          <p:cNvPr id="187" name="Rectangle 27"/>
          <p:cNvSpPr/>
          <p:nvPr/>
        </p:nvSpPr>
        <p:spPr>
          <a:xfrm>
            <a:off x="2895480" y="441972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table[12]</a:t>
            </a:r>
            <a:endParaRPr b="0" lang="en-GB" sz="1600" spc="-1" strike="noStrike">
              <a:latin typeface="Arial"/>
            </a:endParaRPr>
          </a:p>
        </p:txBody>
      </p:sp>
      <p:sp>
        <p:nvSpPr>
          <p:cNvPr id="188" name="Rectangle 28"/>
          <p:cNvSpPr/>
          <p:nvPr/>
        </p:nvSpPr>
        <p:spPr>
          <a:xfrm>
            <a:off x="3962520" y="4419720"/>
            <a:ext cx="1218960" cy="304560"/>
          </a:xfrm>
          <a:prstGeom prst="rect">
            <a:avLst/>
          </a:prstGeom>
          <a:noFill/>
          <a:ln w="9525">
            <a:solidFill>
              <a:srgbClr val="ffcc00"/>
            </a:solidFill>
            <a:miter/>
          </a:ln>
        </p:spPr>
        <p:style>
          <a:lnRef idx="0"/>
          <a:fillRef idx="0"/>
          <a:effectRef idx="0"/>
          <a:fontRef idx="minor"/>
        </p:style>
      </p:sp>
      <p:sp>
        <p:nvSpPr>
          <p:cNvPr id="189" name="Rectangle 29"/>
          <p:cNvSpPr/>
          <p:nvPr/>
        </p:nvSpPr>
        <p:spPr>
          <a:xfrm>
            <a:off x="3962520" y="4114800"/>
            <a:ext cx="1218960" cy="304560"/>
          </a:xfrm>
          <a:prstGeom prst="rect">
            <a:avLst/>
          </a:prstGeom>
          <a:noFill/>
          <a:ln w="9525">
            <a:solidFill>
              <a:srgbClr val="ffcc00"/>
            </a:solidFill>
            <a:miter/>
          </a:ln>
        </p:spPr>
        <p:style>
          <a:lnRef idx="0"/>
          <a:fillRef idx="0"/>
          <a:effectRef idx="0"/>
          <a:fontRef idx="minor"/>
        </p:style>
      </p:sp>
      <p:sp>
        <p:nvSpPr>
          <p:cNvPr id="190" name="Rectangle 30"/>
          <p:cNvSpPr/>
          <p:nvPr/>
        </p:nvSpPr>
        <p:spPr>
          <a:xfrm>
            <a:off x="3962520" y="3809880"/>
            <a:ext cx="1218960" cy="304560"/>
          </a:xfrm>
          <a:prstGeom prst="rect">
            <a:avLst/>
          </a:prstGeom>
          <a:noFill/>
          <a:ln w="9525">
            <a:solidFill>
              <a:srgbClr val="ffcc00"/>
            </a:solidFill>
            <a:miter/>
          </a:ln>
        </p:spPr>
        <p:style>
          <a:lnRef idx="0"/>
          <a:fillRef idx="0"/>
          <a:effectRef idx="0"/>
          <a:fontRef idx="minor"/>
        </p:style>
      </p:sp>
      <p:sp>
        <p:nvSpPr>
          <p:cNvPr id="191" name="Rectangle 31"/>
          <p:cNvSpPr/>
          <p:nvPr/>
        </p:nvSpPr>
        <p:spPr>
          <a:xfrm>
            <a:off x="3962520" y="3505320"/>
            <a:ext cx="1218960" cy="304560"/>
          </a:xfrm>
          <a:prstGeom prst="rect">
            <a:avLst/>
          </a:prstGeom>
          <a:noFill/>
          <a:ln w="9525">
            <a:solidFill>
              <a:srgbClr val="ffcc00"/>
            </a:solidFill>
            <a:miter/>
          </a:ln>
        </p:spPr>
        <p:style>
          <a:lnRef idx="0"/>
          <a:fillRef idx="0"/>
          <a:effectRef idx="0"/>
          <a:fontRef idx="minor"/>
        </p:style>
      </p:sp>
      <p:sp>
        <p:nvSpPr>
          <p:cNvPr id="192" name="Rectangle 32"/>
          <p:cNvSpPr/>
          <p:nvPr/>
        </p:nvSpPr>
        <p:spPr>
          <a:xfrm>
            <a:off x="3048120" y="25909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table[6]</a:t>
            </a:r>
            <a:endParaRPr b="0" lang="en-GB" sz="1600" spc="-1" strike="noStrike">
              <a:latin typeface="Arial"/>
            </a:endParaRPr>
          </a:p>
        </p:txBody>
      </p:sp>
      <p:sp>
        <p:nvSpPr>
          <p:cNvPr id="193" name="Rectangle 33"/>
          <p:cNvSpPr/>
          <p:nvPr/>
        </p:nvSpPr>
        <p:spPr>
          <a:xfrm>
            <a:off x="2895480" y="472428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table[13]</a:t>
            </a:r>
            <a:endParaRPr b="0" lang="en-GB" sz="1600" spc="-1" strike="noStrike">
              <a:latin typeface="Arial"/>
            </a:endParaRPr>
          </a:p>
        </p:txBody>
      </p:sp>
      <p:sp>
        <p:nvSpPr>
          <p:cNvPr id="194" name="Rectangle 34"/>
          <p:cNvSpPr/>
          <p:nvPr/>
        </p:nvSpPr>
        <p:spPr>
          <a:xfrm>
            <a:off x="2895480" y="502920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table[14]</a:t>
            </a:r>
            <a:endParaRPr b="0" lang="en-GB" sz="1600" spc="-1" strike="noStrike">
              <a:latin typeface="Arial"/>
            </a:endParaRPr>
          </a:p>
        </p:txBody>
      </p:sp>
      <p:sp>
        <p:nvSpPr>
          <p:cNvPr id="195" name="Rectangle 35"/>
          <p:cNvSpPr/>
          <p:nvPr/>
        </p:nvSpPr>
        <p:spPr>
          <a:xfrm>
            <a:off x="2895480" y="533412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table[15]</a:t>
            </a:r>
            <a:endParaRPr b="0" lang="en-GB" sz="1600" spc="-1" strike="noStrike">
              <a:latin typeface="Arial"/>
            </a:endParaRPr>
          </a:p>
        </p:txBody>
      </p:sp>
      <p:sp>
        <p:nvSpPr>
          <p:cNvPr id="196" name="Rectangle 36"/>
          <p:cNvSpPr/>
          <p:nvPr/>
        </p:nvSpPr>
        <p:spPr>
          <a:xfrm>
            <a:off x="2895480" y="563868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table[16]</a:t>
            </a:r>
            <a:endParaRPr b="0" lang="en-GB" sz="1600" spc="-1" strike="noStrike">
              <a:latin typeface="Arial"/>
            </a:endParaRPr>
          </a:p>
        </p:txBody>
      </p:sp>
      <p:sp>
        <p:nvSpPr>
          <p:cNvPr id="197" name="Rectangle 37"/>
          <p:cNvSpPr/>
          <p:nvPr/>
        </p:nvSpPr>
        <p:spPr>
          <a:xfrm>
            <a:off x="457200" y="6095880"/>
            <a:ext cx="8229240" cy="76176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61"/>
              </a:spcBef>
              <a:buClr>
                <a:srgbClr val="00ccff"/>
              </a:buClr>
              <a:buSzPct val="65000"/>
              <a:buFont typeface="Wingdings" charset="2"/>
              <a:buChar char=""/>
            </a:pPr>
            <a:r>
              <a:rPr b="0" lang="en-US" sz="2800" spc="-1" strike="noStrike" baseline="30000">
                <a:solidFill>
                  <a:srgbClr val="ffffff"/>
                </a:solidFill>
                <a:latin typeface="Tahoma"/>
              </a:rPr>
              <a:t>The entire above operation is called </a:t>
            </a:r>
            <a:r>
              <a:rPr b="0" i="1" lang="en-US" sz="2800" spc="-1" strike="noStrike" baseline="30000">
                <a:solidFill>
                  <a:srgbClr val="ffff99"/>
                </a:solidFill>
                <a:latin typeface="Tahoma"/>
              </a:rPr>
              <a:t>rehashing</a:t>
            </a:r>
            <a:r>
              <a:rPr b="0" lang="en-US" sz="2800" spc="-1" strike="noStrike" baseline="30000">
                <a:solidFill>
                  <a:srgbClr val="ffffff"/>
                </a:solidFill>
                <a:latin typeface="Tahoma"/>
              </a:rPr>
              <a: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p:nvPr>
        </p:nvSpPr>
        <p:spPr>
          <a:xfrm>
            <a:off x="228600" y="152280"/>
            <a:ext cx="8686440" cy="6476760"/>
          </a:xfrm>
          <a:prstGeom prst="rect">
            <a:avLst/>
          </a:prstGeom>
          <a:noFill/>
          <a:ln w="0">
            <a:noFill/>
          </a:ln>
        </p:spPr>
        <p:txBody>
          <a:bodyPr numCol="1" spcCol="0" anchor="t">
            <a:noAutofit/>
          </a:bodyPr>
          <a:p>
            <a:pPr>
              <a:lnSpc>
                <a:spcPct val="90000"/>
              </a:lnSpc>
              <a:spcBef>
                <a:spcPts val="561"/>
              </a:spcBef>
            </a:pPr>
            <a:endParaRPr b="0" lang="en-US" sz="32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This is obviously very expansive operation.  There are </a:t>
            </a:r>
            <a:r>
              <a:rPr b="0" lang="en-US" sz="2800" spc="-1" strike="noStrike">
                <a:solidFill>
                  <a:srgbClr val="ffff99"/>
                </a:solidFill>
                <a:latin typeface="Tahoma"/>
              </a:rPr>
              <a:t>n</a:t>
            </a:r>
            <a:r>
              <a:rPr b="0" lang="en-US" sz="2800" spc="-1" strike="noStrike">
                <a:solidFill>
                  <a:srgbClr val="ffffff"/>
                </a:solidFill>
                <a:latin typeface="Tahoma"/>
              </a:rPr>
              <a:t> elements to rehash and table size is roughly </a:t>
            </a:r>
            <a:r>
              <a:rPr b="0" lang="en-US" sz="2800" spc="-1" strike="noStrike">
                <a:solidFill>
                  <a:srgbClr val="ffff99"/>
                </a:solidFill>
                <a:latin typeface="Tahoma"/>
              </a:rPr>
              <a:t>2n</a:t>
            </a:r>
            <a:r>
              <a:rPr b="0" lang="en-US" sz="2800" spc="-1" strike="noStrike">
                <a:solidFill>
                  <a:srgbClr val="ffffff"/>
                </a:solidFill>
                <a:latin typeface="Tahoma"/>
              </a:rPr>
              <a:t>. But actually it is not that much bad as rehashing is </a:t>
            </a:r>
            <a:r>
              <a:rPr b="0" lang="en-US" sz="2800" spc="-1" strike="noStrike">
                <a:solidFill>
                  <a:srgbClr val="ffff99"/>
                </a:solidFill>
                <a:latin typeface="Tahoma"/>
              </a:rPr>
              <a:t>done infrequently</a:t>
            </a:r>
            <a:r>
              <a:rPr b="0" lang="en-US" sz="2800" spc="-1" strike="noStrike">
                <a:solidFill>
                  <a:srgbClr val="ffffff"/>
                </a:solidFill>
                <a:latin typeface="Tahoma"/>
              </a:rPr>
              <a:t> according to the criteria set in algorithm.</a:t>
            </a: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In particular, there must have been n/2 inserts prior to last rehash.</a:t>
            </a: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If this data structure is a part of the program, the effect is </a:t>
            </a:r>
            <a:r>
              <a:rPr b="0" lang="en-US" sz="2800" spc="-1" strike="noStrike">
                <a:solidFill>
                  <a:srgbClr val="00ffff"/>
                </a:solidFill>
                <a:latin typeface="Tahoma"/>
              </a:rPr>
              <a:t>not noticeable</a:t>
            </a:r>
            <a:r>
              <a:rPr b="0" lang="en-US" sz="2800" spc="-1" strike="noStrike">
                <a:solidFill>
                  <a:srgbClr val="ffffff"/>
                </a:solidFill>
                <a:latin typeface="Tahoma"/>
              </a:rPr>
              <a:t>. On the other hand, if the hashing is performed as part of an interactive system, then the unfortunate user whose insertion caused a </a:t>
            </a:r>
            <a:r>
              <a:rPr b="0" lang="en-US" sz="2800" spc="-1" strike="noStrike">
                <a:solidFill>
                  <a:srgbClr val="ffff99"/>
                </a:solidFill>
                <a:latin typeface="Tahoma"/>
              </a:rPr>
              <a:t>rehash</a:t>
            </a:r>
            <a:r>
              <a:rPr b="0" lang="en-US" sz="2800" spc="-1" strike="noStrike">
                <a:solidFill>
                  <a:srgbClr val="ffffff"/>
                </a:solidFill>
                <a:latin typeface="Tahoma"/>
              </a:rPr>
              <a:t> could see a </a:t>
            </a:r>
            <a:r>
              <a:rPr b="0" lang="en-US" sz="2800" spc="-1" strike="noStrike">
                <a:solidFill>
                  <a:srgbClr val="00ffff"/>
                </a:solidFill>
                <a:latin typeface="Tahoma"/>
              </a:rPr>
              <a:t>slow down</a:t>
            </a:r>
            <a:r>
              <a:rPr b="0" lang="en-US" sz="2800" spc="-1" strike="noStrike">
                <a:solidFill>
                  <a:srgbClr val="ffffff"/>
                </a:solidFill>
                <a:latin typeface="Tahoma"/>
              </a:rPr>
              <a:t>.</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p:nvPr>
        </p:nvSpPr>
        <p:spPr>
          <a:xfrm>
            <a:off x="304920" y="457200"/>
            <a:ext cx="8381520" cy="601956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Rehashing can be implemented in many ways:</a:t>
            </a: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99"/>
                </a:solidFill>
                <a:latin typeface="Tahoma"/>
              </a:rPr>
              <a:t>One</a:t>
            </a:r>
            <a:r>
              <a:rPr b="0" lang="en-US" sz="2800" spc="-1" strike="noStrike">
                <a:solidFill>
                  <a:srgbClr val="ffffff"/>
                </a:solidFill>
                <a:latin typeface="Tahoma"/>
              </a:rPr>
              <a:t> alternative is to rehash as soon as the table is half full.</a:t>
            </a: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The </a:t>
            </a:r>
            <a:r>
              <a:rPr b="0" lang="en-US" sz="2800" spc="-1" strike="noStrike">
                <a:solidFill>
                  <a:srgbClr val="ffff99"/>
                </a:solidFill>
                <a:latin typeface="Tahoma"/>
              </a:rPr>
              <a:t>other</a:t>
            </a:r>
            <a:r>
              <a:rPr b="0" lang="en-US" sz="2800" spc="-1" strike="noStrike">
                <a:solidFill>
                  <a:srgbClr val="ffffff"/>
                </a:solidFill>
                <a:latin typeface="Tahoma"/>
              </a:rPr>
              <a:t> extreme is to rehash when an insertion fails ( e.g. collision occurs ).</a:t>
            </a: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A </a:t>
            </a:r>
            <a:r>
              <a:rPr b="0" lang="en-US" sz="2800" spc="-1" strike="noStrike">
                <a:solidFill>
                  <a:srgbClr val="ffff99"/>
                </a:solidFill>
                <a:latin typeface="Tahoma"/>
              </a:rPr>
              <a:t>third</a:t>
            </a:r>
            <a:r>
              <a:rPr b="0" lang="en-US" sz="2800" spc="-1" strike="noStrike">
                <a:solidFill>
                  <a:srgbClr val="ffffff"/>
                </a:solidFill>
                <a:latin typeface="Tahoma"/>
              </a:rPr>
              <a:t>, a middle of the road strategy is to rehash when table reaches to certain load factor (like 70% filled criteria in above example).</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Since the performance does degrade as the load factor increases, third strategy, implemented with good cutoff, could be best.</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304920" y="1295280"/>
            <a:ext cx="8534160" cy="5333760"/>
          </a:xfrm>
          <a:prstGeom prst="rect">
            <a:avLst/>
          </a:prstGeom>
          <a:noFill/>
          <a:ln w="0">
            <a:noFill/>
          </a:ln>
        </p:spPr>
        <p:txBody>
          <a:bodyPr numCol="1" spcCol="0" anchor="t">
            <a:noAutofit/>
          </a:bodyPr>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An another approach, known as  </a:t>
            </a:r>
            <a:r>
              <a:rPr b="1" i="1" lang="en-US" sz="2800" spc="-1" strike="noStrike">
                <a:solidFill>
                  <a:srgbClr val="ffff99"/>
                </a:solidFill>
                <a:latin typeface="Tahoma"/>
              </a:rPr>
              <a:t>chaining</a:t>
            </a:r>
            <a:r>
              <a:rPr b="0" lang="en-US" sz="2800" spc="-1" strike="noStrike">
                <a:solidFill>
                  <a:srgbClr val="ffffff"/>
                </a:solidFill>
                <a:latin typeface="Tahoma"/>
              </a:rPr>
              <a:t>, uses a hash table that is an array or vector of linked lists that store the items.</a:t>
            </a:r>
            <a:endParaRPr b="0" lang="en-US" sz="2800" spc="-1" strike="noStrike">
              <a:solidFill>
                <a:srgbClr val="ffffff"/>
              </a:solidFill>
              <a:latin typeface="Tahoma"/>
            </a:endParaRPr>
          </a:p>
          <a:p>
            <a:pPr marL="343080" indent="-343080">
              <a:lnSpc>
                <a:spcPct val="90000"/>
              </a:lnSpc>
              <a:spcBef>
                <a:spcPts val="561"/>
              </a:spcBef>
              <a:tabLst>
                <a:tab algn="l" pos="0"/>
              </a:tabLst>
            </a:pPr>
            <a:r>
              <a:rPr b="0" lang="en-US" sz="2800" spc="-1" strike="noStrike">
                <a:solidFill>
                  <a:srgbClr val="ffffff"/>
                </a:solidFill>
                <a:latin typeface="Tahoma"/>
              </a:rPr>
              <a:t> </a:t>
            </a: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tabLst>
                <a:tab algn="l" pos="0"/>
              </a:tabLst>
            </a:pPr>
            <a:r>
              <a:rPr b="0" lang="en-US" sz="2800" spc="-1" strike="noStrike">
                <a:solidFill>
                  <a:srgbClr val="ffffff"/>
                </a:solidFill>
                <a:latin typeface="Tahoma"/>
              </a:rPr>
              <a:t>To illustrate , suppose we wish to store a collection of names . We might use an array table of 26 linked lists, initially empty, and the simple hash function.</a:t>
            </a:r>
            <a:endParaRPr b="0" lang="en-US" sz="2800" spc="-1" strike="noStrike">
              <a:solidFill>
                <a:srgbClr val="ffffff"/>
              </a:solidFill>
              <a:latin typeface="Tahoma"/>
            </a:endParaRPr>
          </a:p>
          <a:p>
            <a:pPr marL="1143000" indent="-228600">
              <a:lnSpc>
                <a:spcPct val="90000"/>
              </a:lnSpc>
              <a:spcBef>
                <a:spcPts val="561"/>
              </a:spcBef>
              <a:tabLst>
                <a:tab algn="l" pos="0"/>
              </a:tabLst>
            </a:pPr>
            <a:r>
              <a:rPr b="0" lang="en-US" sz="2800" spc="-1" strike="noStrike">
                <a:solidFill>
                  <a:srgbClr val="ffff99"/>
                </a:solidFill>
                <a:latin typeface="Tahoma"/>
              </a:rPr>
              <a:t>h(name) = name[0] – ‘A’; </a:t>
            </a:r>
            <a:endParaRPr b="0" lang="en-US" sz="2800" spc="-1" strike="noStrike">
              <a:solidFill>
                <a:srgbClr val="ffffff"/>
              </a:solidFill>
              <a:latin typeface="Tahoma"/>
            </a:endParaRPr>
          </a:p>
          <a:p>
            <a:pPr marL="1143000" indent="-228600">
              <a:lnSpc>
                <a:spcPct val="90000"/>
              </a:lnSpc>
              <a:spcBef>
                <a:spcPts val="561"/>
              </a:spcBef>
              <a:tabLst>
                <a:tab algn="l" pos="0"/>
              </a:tabLst>
            </a:pPr>
            <a:r>
              <a:rPr b="0" lang="en-US" sz="2800" spc="-1" strike="noStrike">
                <a:solidFill>
                  <a:srgbClr val="ffff99"/>
                </a:solidFill>
                <a:latin typeface="Tahoma"/>
              </a:rPr>
              <a:t>i.e. h(name) is 0 if name[0] is ‘A’,</a:t>
            </a:r>
            <a:endParaRPr b="0" lang="en-US" sz="2800" spc="-1" strike="noStrike">
              <a:solidFill>
                <a:srgbClr val="ffffff"/>
              </a:solidFill>
              <a:latin typeface="Tahoma"/>
            </a:endParaRPr>
          </a:p>
          <a:p>
            <a:pPr marL="1143000" indent="-228600">
              <a:lnSpc>
                <a:spcPct val="90000"/>
              </a:lnSpc>
              <a:spcBef>
                <a:spcPts val="561"/>
              </a:spcBef>
              <a:tabLst>
                <a:tab algn="l" pos="0"/>
              </a:tabLst>
            </a:pPr>
            <a:r>
              <a:rPr b="0" lang="en-US" sz="2800" spc="-1" strike="noStrike">
                <a:solidFill>
                  <a:srgbClr val="ffff99"/>
                </a:solidFill>
                <a:latin typeface="Tahoma"/>
              </a:rPr>
              <a:t>1 if name[0] is ‘B’, ……,   and</a:t>
            </a:r>
            <a:endParaRPr b="0" lang="en-US" sz="2800" spc="-1" strike="noStrike">
              <a:solidFill>
                <a:srgbClr val="ffffff"/>
              </a:solidFill>
              <a:latin typeface="Tahoma"/>
            </a:endParaRPr>
          </a:p>
          <a:p>
            <a:pPr marL="1143000" indent="-228600">
              <a:lnSpc>
                <a:spcPct val="90000"/>
              </a:lnSpc>
              <a:spcBef>
                <a:spcPts val="561"/>
              </a:spcBef>
              <a:tabLst>
                <a:tab algn="l" pos="0"/>
              </a:tabLst>
            </a:pPr>
            <a:r>
              <a:rPr b="0" lang="en-US" sz="2800" spc="-1" strike="noStrike">
                <a:solidFill>
                  <a:srgbClr val="ffff99"/>
                </a:solidFill>
                <a:latin typeface="Tahoma"/>
              </a:rPr>
              <a:t>25 if name[0] is ‘Z’.</a:t>
            </a:r>
            <a:endParaRPr b="0" lang="en-US" sz="2800" spc="-1" strike="noStrike">
              <a:solidFill>
                <a:srgbClr val="ffffff"/>
              </a:solidFill>
              <a:latin typeface="Tahoma"/>
            </a:endParaRPr>
          </a:p>
        </p:txBody>
      </p:sp>
      <p:sp>
        <p:nvSpPr>
          <p:cNvPr id="201" name="PlaceHolder 2"/>
          <p:cNvSpPr>
            <a:spLocks noGrp="1"/>
          </p:cNvSpPr>
          <p:nvPr>
            <p:ph type="title"/>
          </p:nvPr>
        </p:nvSpPr>
        <p:spPr>
          <a:xfrm>
            <a:off x="457200" y="228600"/>
            <a:ext cx="8229240" cy="990360"/>
          </a:xfrm>
          <a:prstGeom prst="rect">
            <a:avLst/>
          </a:prstGeom>
          <a:noFill/>
          <a:ln w="0">
            <a:noFill/>
          </a:ln>
        </p:spPr>
        <p:txBody>
          <a:bodyPr numCol="1" spcCol="0" anchor="ctr">
            <a:noAutofit/>
          </a:bodyPr>
          <a:p>
            <a:pPr algn="ctr">
              <a:lnSpc>
                <a:spcPct val="100000"/>
              </a:lnSpc>
            </a:pPr>
            <a:r>
              <a:rPr b="0" lang="en-US" sz="4000" spc="-1" strike="noStrike">
                <a:solidFill>
                  <a:srgbClr val="ffff99"/>
                </a:solidFill>
                <a:latin typeface="Tahoma"/>
              </a:rPr>
              <a:t>Open Hashing (Separate Chaining)</a:t>
            </a:r>
            <a:endParaRPr b="0" lang="en-US" sz="40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Rectangle 2"/>
          <p:cNvSpPr/>
          <p:nvPr/>
        </p:nvSpPr>
        <p:spPr>
          <a:xfrm>
            <a:off x="1447920" y="13716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table[0]</a:t>
            </a:r>
            <a:endParaRPr b="0" lang="en-GB" sz="1600" spc="-1" strike="noStrike">
              <a:latin typeface="Arial"/>
            </a:endParaRPr>
          </a:p>
        </p:txBody>
      </p:sp>
      <p:sp>
        <p:nvSpPr>
          <p:cNvPr id="203" name="Rectangle 3"/>
          <p:cNvSpPr/>
          <p:nvPr/>
        </p:nvSpPr>
        <p:spPr>
          <a:xfrm>
            <a:off x="1447920" y="17524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a:t>
            </a:r>
            <a:endParaRPr b="0" lang="en-GB" sz="1600" spc="-1" strike="noStrike">
              <a:latin typeface="Arial"/>
            </a:endParaRPr>
          </a:p>
        </p:txBody>
      </p:sp>
      <p:sp>
        <p:nvSpPr>
          <p:cNvPr id="204" name="Rectangle 4"/>
          <p:cNvSpPr/>
          <p:nvPr/>
        </p:nvSpPr>
        <p:spPr>
          <a:xfrm>
            <a:off x="1447920" y="24382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table[3]</a:t>
            </a:r>
            <a:endParaRPr b="0" lang="en-GB" sz="1600" spc="-1" strike="noStrike">
              <a:latin typeface="Arial"/>
            </a:endParaRPr>
          </a:p>
        </p:txBody>
      </p:sp>
      <p:sp>
        <p:nvSpPr>
          <p:cNvPr id="205" name="Rectangle 5"/>
          <p:cNvSpPr/>
          <p:nvPr/>
        </p:nvSpPr>
        <p:spPr>
          <a:xfrm>
            <a:off x="1447920" y="20574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a:t>
            </a:r>
            <a:endParaRPr b="0" lang="en-GB" sz="1600" spc="-1" strike="noStrike">
              <a:latin typeface="Arial"/>
            </a:endParaRPr>
          </a:p>
        </p:txBody>
      </p:sp>
      <p:sp>
        <p:nvSpPr>
          <p:cNvPr id="206" name="Rectangle 6"/>
          <p:cNvSpPr/>
          <p:nvPr/>
        </p:nvSpPr>
        <p:spPr>
          <a:xfrm>
            <a:off x="1371600" y="487692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table[25]</a:t>
            </a:r>
            <a:endParaRPr b="0" lang="en-GB" sz="1600" spc="-1" strike="noStrike">
              <a:latin typeface="Arial"/>
            </a:endParaRPr>
          </a:p>
        </p:txBody>
      </p:sp>
      <p:sp>
        <p:nvSpPr>
          <p:cNvPr id="207" name="Rectangle 7"/>
          <p:cNvSpPr/>
          <p:nvPr/>
        </p:nvSpPr>
        <p:spPr>
          <a:xfrm>
            <a:off x="1371600" y="4419720"/>
            <a:ext cx="12189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table[24]</a:t>
            </a:r>
            <a:endParaRPr b="0" lang="en-GB" sz="1600" spc="-1" strike="noStrike">
              <a:latin typeface="Arial"/>
            </a:endParaRPr>
          </a:p>
        </p:txBody>
      </p:sp>
      <p:sp>
        <p:nvSpPr>
          <p:cNvPr id="208" name="Rectangle 8"/>
          <p:cNvSpPr/>
          <p:nvPr/>
        </p:nvSpPr>
        <p:spPr>
          <a:xfrm>
            <a:off x="2362320" y="1066680"/>
            <a:ext cx="14475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1" lang="en-US" sz="1600" spc="-1" strike="noStrike" baseline="30000">
                <a:solidFill>
                  <a:srgbClr val="ffff99"/>
                </a:solidFill>
                <a:latin typeface="Tahoma"/>
              </a:rPr>
              <a:t>Hash Table</a:t>
            </a:r>
            <a:endParaRPr b="0" lang="en-GB" sz="1600" spc="-1" strike="noStrike">
              <a:latin typeface="Arial"/>
            </a:endParaRPr>
          </a:p>
        </p:txBody>
      </p:sp>
      <p:sp>
        <p:nvSpPr>
          <p:cNvPr id="209" name="Rectangle 9"/>
          <p:cNvSpPr/>
          <p:nvPr/>
        </p:nvSpPr>
        <p:spPr>
          <a:xfrm>
            <a:off x="2362320" y="1371600"/>
            <a:ext cx="1218960" cy="304560"/>
          </a:xfrm>
          <a:prstGeom prst="rect">
            <a:avLst/>
          </a:prstGeom>
          <a:noFill/>
          <a:ln w="9525">
            <a:solidFill>
              <a:srgbClr val="ffcc00"/>
            </a:solidFill>
            <a:miter/>
          </a:ln>
        </p:spPr>
        <p:style>
          <a:lnRef idx="0"/>
          <a:fillRef idx="0"/>
          <a:effectRef idx="0"/>
          <a:fontRef idx="minor"/>
        </p:style>
      </p:sp>
      <p:sp>
        <p:nvSpPr>
          <p:cNvPr id="210" name="Rectangle 10"/>
          <p:cNvSpPr/>
          <p:nvPr/>
        </p:nvSpPr>
        <p:spPr>
          <a:xfrm>
            <a:off x="2362320" y="1676520"/>
            <a:ext cx="1218960" cy="304560"/>
          </a:xfrm>
          <a:prstGeom prst="rect">
            <a:avLst/>
          </a:prstGeom>
          <a:noFill/>
          <a:ln w="9525">
            <a:solidFill>
              <a:srgbClr val="ffcc00"/>
            </a:solidFill>
            <a:miter/>
          </a:ln>
        </p:spPr>
        <p:style>
          <a:lnRef idx="0"/>
          <a:fillRef idx="0"/>
          <a:effectRef idx="0"/>
          <a:fontRef idx="minor"/>
        </p:style>
      </p:sp>
      <p:sp>
        <p:nvSpPr>
          <p:cNvPr id="211" name="Rectangle 11"/>
          <p:cNvSpPr/>
          <p:nvPr/>
        </p:nvSpPr>
        <p:spPr>
          <a:xfrm>
            <a:off x="2362320" y="1981080"/>
            <a:ext cx="1218960" cy="304560"/>
          </a:xfrm>
          <a:prstGeom prst="rect">
            <a:avLst/>
          </a:prstGeom>
          <a:noFill/>
          <a:ln w="9525">
            <a:solidFill>
              <a:srgbClr val="ffcc00"/>
            </a:solidFill>
            <a:miter/>
          </a:ln>
        </p:spPr>
        <p:style>
          <a:lnRef idx="0"/>
          <a:fillRef idx="0"/>
          <a:effectRef idx="0"/>
          <a:fontRef idx="minor"/>
        </p:style>
      </p:sp>
      <p:sp>
        <p:nvSpPr>
          <p:cNvPr id="212" name="Rectangle 12"/>
          <p:cNvSpPr/>
          <p:nvPr/>
        </p:nvSpPr>
        <p:spPr>
          <a:xfrm>
            <a:off x="2362320" y="4572000"/>
            <a:ext cx="1218960" cy="304560"/>
          </a:xfrm>
          <a:prstGeom prst="rect">
            <a:avLst/>
          </a:prstGeom>
          <a:noFill/>
          <a:ln w="9525">
            <a:solidFill>
              <a:srgbClr val="ffcc00"/>
            </a:solidFill>
            <a:miter/>
          </a:ln>
        </p:spPr>
        <p:style>
          <a:lnRef idx="0"/>
          <a:fillRef idx="0"/>
          <a:effectRef idx="0"/>
          <a:fontRef idx="minor"/>
        </p:style>
      </p:sp>
      <p:sp>
        <p:nvSpPr>
          <p:cNvPr id="213" name="Rectangle 13"/>
          <p:cNvSpPr/>
          <p:nvPr/>
        </p:nvSpPr>
        <p:spPr>
          <a:xfrm>
            <a:off x="2362320" y="2286000"/>
            <a:ext cx="1218960" cy="380520"/>
          </a:xfrm>
          <a:prstGeom prst="rect">
            <a:avLst/>
          </a:prstGeom>
          <a:noFill/>
          <a:ln w="9525">
            <a:solidFill>
              <a:srgbClr val="ffcc00"/>
            </a:solidFill>
            <a:miter/>
          </a:ln>
        </p:spPr>
        <p:style>
          <a:lnRef idx="0"/>
          <a:fillRef idx="0"/>
          <a:effectRef idx="0"/>
          <a:fontRef idx="minor"/>
        </p:style>
      </p:sp>
      <p:sp>
        <p:nvSpPr>
          <p:cNvPr id="214" name="Rectangle 14"/>
          <p:cNvSpPr/>
          <p:nvPr/>
        </p:nvSpPr>
        <p:spPr>
          <a:xfrm>
            <a:off x="2362320" y="2666880"/>
            <a:ext cx="1218960" cy="304560"/>
          </a:xfrm>
          <a:prstGeom prst="rect">
            <a:avLst/>
          </a:prstGeom>
          <a:noFill/>
          <a:ln w="9525">
            <a:solidFill>
              <a:srgbClr val="ffcc00"/>
            </a:solidFill>
            <a:miter/>
          </a:ln>
        </p:spPr>
        <p:style>
          <a:lnRef idx="0"/>
          <a:fillRef idx="0"/>
          <a:effectRef idx="0"/>
          <a:fontRef idx="minor"/>
        </p:style>
      </p:sp>
      <p:sp>
        <p:nvSpPr>
          <p:cNvPr id="215" name="Rectangle 15"/>
          <p:cNvSpPr/>
          <p:nvPr/>
        </p:nvSpPr>
        <p:spPr>
          <a:xfrm>
            <a:off x="2362320" y="4876920"/>
            <a:ext cx="1218960" cy="304560"/>
          </a:xfrm>
          <a:prstGeom prst="rect">
            <a:avLst/>
          </a:prstGeom>
          <a:noFill/>
          <a:ln w="9525">
            <a:solidFill>
              <a:srgbClr val="ffcc00"/>
            </a:solidFill>
            <a:miter/>
          </a:ln>
        </p:spPr>
        <p:style>
          <a:lnRef idx="0"/>
          <a:fillRef idx="0"/>
          <a:effectRef idx="0"/>
          <a:fontRef idx="minor"/>
        </p:style>
      </p:sp>
      <p:sp>
        <p:nvSpPr>
          <p:cNvPr id="216" name="Rectangle 16"/>
          <p:cNvSpPr/>
          <p:nvPr/>
        </p:nvSpPr>
        <p:spPr>
          <a:xfrm>
            <a:off x="2362320" y="3581280"/>
            <a:ext cx="1218960" cy="304560"/>
          </a:xfrm>
          <a:prstGeom prst="rect">
            <a:avLst/>
          </a:prstGeom>
          <a:noFill/>
          <a:ln w="9525">
            <a:solidFill>
              <a:srgbClr val="ffcc00"/>
            </a:solidFill>
            <a:miter/>
          </a:ln>
        </p:spPr>
        <p:style>
          <a:lnRef idx="0"/>
          <a:fillRef idx="0"/>
          <a:effectRef idx="0"/>
          <a:fontRef idx="minor"/>
        </p:style>
      </p:sp>
      <p:sp>
        <p:nvSpPr>
          <p:cNvPr id="217" name="Rectangle 17"/>
          <p:cNvSpPr/>
          <p:nvPr/>
        </p:nvSpPr>
        <p:spPr>
          <a:xfrm>
            <a:off x="2362320" y="3276720"/>
            <a:ext cx="1218960" cy="304560"/>
          </a:xfrm>
          <a:prstGeom prst="rect">
            <a:avLst/>
          </a:prstGeom>
          <a:noFill/>
          <a:ln w="9525">
            <a:solidFill>
              <a:srgbClr val="ffcc00"/>
            </a:solidFill>
            <a:miter/>
          </a:ln>
        </p:spPr>
        <p:style>
          <a:lnRef idx="0"/>
          <a:fillRef idx="0"/>
          <a:effectRef idx="0"/>
          <a:fontRef idx="minor"/>
        </p:style>
      </p:sp>
      <p:sp>
        <p:nvSpPr>
          <p:cNvPr id="218" name="Rectangle 18"/>
          <p:cNvSpPr/>
          <p:nvPr/>
        </p:nvSpPr>
        <p:spPr>
          <a:xfrm>
            <a:off x="2362320" y="2971800"/>
            <a:ext cx="1218960" cy="304560"/>
          </a:xfrm>
          <a:prstGeom prst="rect">
            <a:avLst/>
          </a:prstGeom>
          <a:noFill/>
          <a:ln w="9525">
            <a:solidFill>
              <a:srgbClr val="ffcc00"/>
            </a:solidFill>
            <a:miter/>
          </a:ln>
        </p:spPr>
        <p:style>
          <a:lnRef idx="0"/>
          <a:fillRef idx="0"/>
          <a:effectRef idx="0"/>
          <a:fontRef idx="minor"/>
        </p:style>
      </p:sp>
      <p:sp>
        <p:nvSpPr>
          <p:cNvPr id="219" name="Rectangle 19"/>
          <p:cNvSpPr/>
          <p:nvPr/>
        </p:nvSpPr>
        <p:spPr>
          <a:xfrm>
            <a:off x="2362320" y="3886200"/>
            <a:ext cx="1218960" cy="685440"/>
          </a:xfrm>
          <a:prstGeom prst="rect">
            <a:avLst/>
          </a:prstGeom>
          <a:noFill/>
          <a:ln w="9525">
            <a:solidFill>
              <a:srgbClr val="ffcc00"/>
            </a:solidFill>
            <a:miter/>
          </a:ln>
        </p:spPr>
        <p:style>
          <a:lnRef idx="0"/>
          <a:fillRef idx="0"/>
          <a:effectRef idx="0"/>
          <a:fontRef idx="minor"/>
        </p:style>
      </p:sp>
      <p:sp>
        <p:nvSpPr>
          <p:cNvPr id="220" name="Rectangle 20"/>
          <p:cNvSpPr/>
          <p:nvPr/>
        </p:nvSpPr>
        <p:spPr>
          <a:xfrm>
            <a:off x="4114800" y="16765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21" name="Rectangle 21"/>
          <p:cNvSpPr/>
          <p:nvPr/>
        </p:nvSpPr>
        <p:spPr>
          <a:xfrm>
            <a:off x="4876920" y="1219320"/>
            <a:ext cx="1523520" cy="380520"/>
          </a:xfrm>
          <a:prstGeom prst="rect">
            <a:avLst/>
          </a:prstGeom>
          <a:noFill/>
          <a:ln w="0">
            <a:noFill/>
          </a:ln>
        </p:spPr>
        <p:style>
          <a:lnRef idx="0"/>
          <a:fillRef idx="0"/>
          <a:effectRef idx="0"/>
          <a:fontRef idx="minor"/>
        </p:style>
      </p:sp>
      <p:sp>
        <p:nvSpPr>
          <p:cNvPr id="222" name="Line 22"/>
          <p:cNvSpPr/>
          <p:nvPr/>
        </p:nvSpPr>
        <p:spPr>
          <a:xfrm>
            <a:off x="3047760" y="152388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23" name="Line 23"/>
          <p:cNvSpPr/>
          <p:nvPr/>
        </p:nvSpPr>
        <p:spPr>
          <a:xfrm>
            <a:off x="3200400" y="5029200"/>
            <a:ext cx="99036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24" name="Line 24"/>
          <p:cNvSpPr/>
          <p:nvPr/>
        </p:nvSpPr>
        <p:spPr>
          <a:xfrm>
            <a:off x="3047760" y="182880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25" name="Line 25"/>
          <p:cNvSpPr/>
          <p:nvPr/>
        </p:nvSpPr>
        <p:spPr>
          <a:xfrm>
            <a:off x="3047760" y="213336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26" name="Line 26"/>
          <p:cNvSpPr/>
          <p:nvPr/>
        </p:nvSpPr>
        <p:spPr>
          <a:xfrm>
            <a:off x="3047760" y="251460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27" name="Line 27"/>
          <p:cNvSpPr/>
          <p:nvPr/>
        </p:nvSpPr>
        <p:spPr>
          <a:xfrm>
            <a:off x="3200400" y="4724280"/>
            <a:ext cx="99036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28" name="Rectangle 28"/>
          <p:cNvSpPr/>
          <p:nvPr/>
        </p:nvSpPr>
        <p:spPr>
          <a:xfrm>
            <a:off x="4191120" y="48769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29" name="Rectangle 29"/>
          <p:cNvSpPr/>
          <p:nvPr/>
        </p:nvSpPr>
        <p:spPr>
          <a:xfrm>
            <a:off x="4114800" y="19810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30" name="Rectangle 30"/>
          <p:cNvSpPr/>
          <p:nvPr/>
        </p:nvSpPr>
        <p:spPr>
          <a:xfrm>
            <a:off x="4191120" y="45720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31" name="Rectangle 31"/>
          <p:cNvSpPr/>
          <p:nvPr/>
        </p:nvSpPr>
        <p:spPr>
          <a:xfrm>
            <a:off x="4114800" y="1371600"/>
            <a:ext cx="1980720" cy="30456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Adams John</a:t>
            </a:r>
            <a:endParaRPr b="0" lang="en-GB" sz="1600" spc="-1" strike="noStrike">
              <a:latin typeface="Arial"/>
            </a:endParaRPr>
          </a:p>
        </p:txBody>
      </p:sp>
      <p:sp>
        <p:nvSpPr>
          <p:cNvPr id="232" name="Rectangle 32"/>
          <p:cNvSpPr/>
          <p:nvPr/>
        </p:nvSpPr>
        <p:spPr>
          <a:xfrm>
            <a:off x="4038480" y="2362320"/>
            <a:ext cx="1980720" cy="30456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Doe Mary</a:t>
            </a:r>
            <a:endParaRPr b="0" lang="en-GB" sz="1600" spc="-1" strike="noStrike">
              <a:latin typeface="Arial"/>
            </a:endParaRPr>
          </a:p>
        </p:txBody>
      </p:sp>
      <p:sp>
        <p:nvSpPr>
          <p:cNvPr id="233" name="Line 33"/>
          <p:cNvSpPr/>
          <p:nvPr/>
        </p:nvSpPr>
        <p:spPr>
          <a:xfrm>
            <a:off x="5410080" y="160020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34" name="Rectangle 34"/>
          <p:cNvSpPr/>
          <p:nvPr/>
        </p:nvSpPr>
        <p:spPr>
          <a:xfrm>
            <a:off x="6400800" y="14479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35" name="Line 35"/>
          <p:cNvSpPr/>
          <p:nvPr/>
        </p:nvSpPr>
        <p:spPr>
          <a:xfrm>
            <a:off x="5105160" y="259056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36" name="Rectangle 36"/>
          <p:cNvSpPr/>
          <p:nvPr/>
        </p:nvSpPr>
        <p:spPr>
          <a:xfrm>
            <a:off x="6095880" y="24382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p:nvPr>
        </p:nvSpPr>
        <p:spPr>
          <a:xfrm>
            <a:off x="457200" y="457200"/>
            <a:ext cx="8229240" cy="6019560"/>
          </a:xfrm>
          <a:prstGeom prst="rect">
            <a:avLst/>
          </a:prstGeom>
          <a:noFill/>
          <a:ln w="0">
            <a:noFill/>
          </a:ln>
        </p:spPr>
        <p:txBody>
          <a:bodyPr numCol="1" spcCol="0" anchor="t">
            <a:noAutofit/>
          </a:bodyPr>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Thus for example, “Adams John” and “Doe Mary” are stored in nodes pointed to by table[0]  and table[3], respectively.</a:t>
            </a: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When a collision occurs, we simply insert the new item into the appropriate linked list. For example, since h(“Davis Joe”) =h(“Doe Marrie”) = ‘D’ – ‘A’ = 3, a collision occurs when we attempt to store the name “Davis Joe” and thus we add a new node containing this name to the link list pointed to by the table[3].</a:t>
            </a: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Rectangle 2"/>
          <p:cNvSpPr/>
          <p:nvPr/>
        </p:nvSpPr>
        <p:spPr>
          <a:xfrm>
            <a:off x="1447920" y="13716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table[0]</a:t>
            </a:r>
            <a:endParaRPr b="0" lang="en-GB" sz="1600" spc="-1" strike="noStrike">
              <a:latin typeface="Arial"/>
            </a:endParaRPr>
          </a:p>
        </p:txBody>
      </p:sp>
      <p:sp>
        <p:nvSpPr>
          <p:cNvPr id="239" name="Rectangle 3"/>
          <p:cNvSpPr/>
          <p:nvPr/>
        </p:nvSpPr>
        <p:spPr>
          <a:xfrm>
            <a:off x="1447920" y="17524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a:t>
            </a:r>
            <a:endParaRPr b="0" lang="en-GB" sz="1600" spc="-1" strike="noStrike">
              <a:latin typeface="Arial"/>
            </a:endParaRPr>
          </a:p>
        </p:txBody>
      </p:sp>
      <p:sp>
        <p:nvSpPr>
          <p:cNvPr id="240" name="Rectangle 4"/>
          <p:cNvSpPr/>
          <p:nvPr/>
        </p:nvSpPr>
        <p:spPr>
          <a:xfrm>
            <a:off x="1447920" y="24382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table[3]</a:t>
            </a:r>
            <a:endParaRPr b="0" lang="en-GB" sz="1600" spc="-1" strike="noStrike">
              <a:latin typeface="Arial"/>
            </a:endParaRPr>
          </a:p>
        </p:txBody>
      </p:sp>
      <p:sp>
        <p:nvSpPr>
          <p:cNvPr id="241" name="Rectangle 5"/>
          <p:cNvSpPr/>
          <p:nvPr/>
        </p:nvSpPr>
        <p:spPr>
          <a:xfrm>
            <a:off x="1447920" y="20574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a:t>
            </a:r>
            <a:endParaRPr b="0" lang="en-GB" sz="1600" spc="-1" strike="noStrike">
              <a:latin typeface="Arial"/>
            </a:endParaRPr>
          </a:p>
        </p:txBody>
      </p:sp>
      <p:sp>
        <p:nvSpPr>
          <p:cNvPr id="242" name="Rectangle 6"/>
          <p:cNvSpPr/>
          <p:nvPr/>
        </p:nvSpPr>
        <p:spPr>
          <a:xfrm>
            <a:off x="1371600" y="487692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table[25]</a:t>
            </a:r>
            <a:endParaRPr b="0" lang="en-GB" sz="1600" spc="-1" strike="noStrike">
              <a:latin typeface="Arial"/>
            </a:endParaRPr>
          </a:p>
        </p:txBody>
      </p:sp>
      <p:sp>
        <p:nvSpPr>
          <p:cNvPr id="243" name="Rectangle 7"/>
          <p:cNvSpPr/>
          <p:nvPr/>
        </p:nvSpPr>
        <p:spPr>
          <a:xfrm>
            <a:off x="1371600" y="4419720"/>
            <a:ext cx="12189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table[24]</a:t>
            </a:r>
            <a:endParaRPr b="0" lang="en-GB" sz="1600" spc="-1" strike="noStrike">
              <a:latin typeface="Arial"/>
            </a:endParaRPr>
          </a:p>
        </p:txBody>
      </p:sp>
      <p:sp>
        <p:nvSpPr>
          <p:cNvPr id="244" name="Rectangle 8"/>
          <p:cNvSpPr/>
          <p:nvPr/>
        </p:nvSpPr>
        <p:spPr>
          <a:xfrm>
            <a:off x="2362320" y="1066680"/>
            <a:ext cx="14475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1" lang="en-US" sz="1600" spc="-1" strike="noStrike" baseline="30000">
                <a:solidFill>
                  <a:srgbClr val="ffff99"/>
                </a:solidFill>
                <a:latin typeface="Tahoma"/>
              </a:rPr>
              <a:t>Hash Table</a:t>
            </a:r>
            <a:endParaRPr b="0" lang="en-GB" sz="1600" spc="-1" strike="noStrike">
              <a:latin typeface="Arial"/>
            </a:endParaRPr>
          </a:p>
        </p:txBody>
      </p:sp>
      <p:sp>
        <p:nvSpPr>
          <p:cNvPr id="245" name="Rectangle 9"/>
          <p:cNvSpPr/>
          <p:nvPr/>
        </p:nvSpPr>
        <p:spPr>
          <a:xfrm>
            <a:off x="2362320" y="1371600"/>
            <a:ext cx="1218960" cy="304560"/>
          </a:xfrm>
          <a:prstGeom prst="rect">
            <a:avLst/>
          </a:prstGeom>
          <a:noFill/>
          <a:ln w="9525">
            <a:solidFill>
              <a:srgbClr val="ffcc00"/>
            </a:solidFill>
            <a:miter/>
          </a:ln>
        </p:spPr>
        <p:style>
          <a:lnRef idx="0"/>
          <a:fillRef idx="0"/>
          <a:effectRef idx="0"/>
          <a:fontRef idx="minor"/>
        </p:style>
      </p:sp>
      <p:sp>
        <p:nvSpPr>
          <p:cNvPr id="246" name="Rectangle 10"/>
          <p:cNvSpPr/>
          <p:nvPr/>
        </p:nvSpPr>
        <p:spPr>
          <a:xfrm>
            <a:off x="2362320" y="1676520"/>
            <a:ext cx="1218960" cy="304560"/>
          </a:xfrm>
          <a:prstGeom prst="rect">
            <a:avLst/>
          </a:prstGeom>
          <a:noFill/>
          <a:ln w="9525">
            <a:solidFill>
              <a:srgbClr val="ffcc00"/>
            </a:solidFill>
            <a:miter/>
          </a:ln>
        </p:spPr>
        <p:style>
          <a:lnRef idx="0"/>
          <a:fillRef idx="0"/>
          <a:effectRef idx="0"/>
          <a:fontRef idx="minor"/>
        </p:style>
      </p:sp>
      <p:sp>
        <p:nvSpPr>
          <p:cNvPr id="247" name="Rectangle 11"/>
          <p:cNvSpPr/>
          <p:nvPr/>
        </p:nvSpPr>
        <p:spPr>
          <a:xfrm>
            <a:off x="2362320" y="1981080"/>
            <a:ext cx="1218960" cy="304560"/>
          </a:xfrm>
          <a:prstGeom prst="rect">
            <a:avLst/>
          </a:prstGeom>
          <a:noFill/>
          <a:ln w="9525">
            <a:solidFill>
              <a:srgbClr val="ffcc00"/>
            </a:solidFill>
            <a:miter/>
          </a:ln>
        </p:spPr>
        <p:style>
          <a:lnRef idx="0"/>
          <a:fillRef idx="0"/>
          <a:effectRef idx="0"/>
          <a:fontRef idx="minor"/>
        </p:style>
      </p:sp>
      <p:sp>
        <p:nvSpPr>
          <p:cNvPr id="248" name="Rectangle 12"/>
          <p:cNvSpPr/>
          <p:nvPr/>
        </p:nvSpPr>
        <p:spPr>
          <a:xfrm>
            <a:off x="2362320" y="4572000"/>
            <a:ext cx="1218960" cy="304560"/>
          </a:xfrm>
          <a:prstGeom prst="rect">
            <a:avLst/>
          </a:prstGeom>
          <a:noFill/>
          <a:ln w="9525">
            <a:solidFill>
              <a:srgbClr val="ffcc00"/>
            </a:solidFill>
            <a:miter/>
          </a:ln>
        </p:spPr>
        <p:style>
          <a:lnRef idx="0"/>
          <a:fillRef idx="0"/>
          <a:effectRef idx="0"/>
          <a:fontRef idx="minor"/>
        </p:style>
      </p:sp>
      <p:sp>
        <p:nvSpPr>
          <p:cNvPr id="249" name="Rectangle 13"/>
          <p:cNvSpPr/>
          <p:nvPr/>
        </p:nvSpPr>
        <p:spPr>
          <a:xfrm>
            <a:off x="2362320" y="2286000"/>
            <a:ext cx="1218960" cy="380520"/>
          </a:xfrm>
          <a:prstGeom prst="rect">
            <a:avLst/>
          </a:prstGeom>
          <a:noFill/>
          <a:ln w="9525">
            <a:solidFill>
              <a:srgbClr val="ffcc00"/>
            </a:solidFill>
            <a:miter/>
          </a:ln>
        </p:spPr>
        <p:style>
          <a:lnRef idx="0"/>
          <a:fillRef idx="0"/>
          <a:effectRef idx="0"/>
          <a:fontRef idx="minor"/>
        </p:style>
      </p:sp>
      <p:sp>
        <p:nvSpPr>
          <p:cNvPr id="250" name="Rectangle 14"/>
          <p:cNvSpPr/>
          <p:nvPr/>
        </p:nvSpPr>
        <p:spPr>
          <a:xfrm>
            <a:off x="2362320" y="2666880"/>
            <a:ext cx="1218960" cy="304560"/>
          </a:xfrm>
          <a:prstGeom prst="rect">
            <a:avLst/>
          </a:prstGeom>
          <a:noFill/>
          <a:ln w="9525">
            <a:solidFill>
              <a:srgbClr val="ffcc00"/>
            </a:solidFill>
            <a:miter/>
          </a:ln>
        </p:spPr>
        <p:style>
          <a:lnRef idx="0"/>
          <a:fillRef idx="0"/>
          <a:effectRef idx="0"/>
          <a:fontRef idx="minor"/>
        </p:style>
      </p:sp>
      <p:sp>
        <p:nvSpPr>
          <p:cNvPr id="251" name="Rectangle 15"/>
          <p:cNvSpPr/>
          <p:nvPr/>
        </p:nvSpPr>
        <p:spPr>
          <a:xfrm>
            <a:off x="2362320" y="4876920"/>
            <a:ext cx="1218960" cy="304560"/>
          </a:xfrm>
          <a:prstGeom prst="rect">
            <a:avLst/>
          </a:prstGeom>
          <a:noFill/>
          <a:ln w="9525">
            <a:solidFill>
              <a:srgbClr val="ffcc00"/>
            </a:solidFill>
            <a:miter/>
          </a:ln>
        </p:spPr>
        <p:style>
          <a:lnRef idx="0"/>
          <a:fillRef idx="0"/>
          <a:effectRef idx="0"/>
          <a:fontRef idx="minor"/>
        </p:style>
      </p:sp>
      <p:sp>
        <p:nvSpPr>
          <p:cNvPr id="252" name="Rectangle 16"/>
          <p:cNvSpPr/>
          <p:nvPr/>
        </p:nvSpPr>
        <p:spPr>
          <a:xfrm>
            <a:off x="2362320" y="3581280"/>
            <a:ext cx="1218960" cy="304560"/>
          </a:xfrm>
          <a:prstGeom prst="rect">
            <a:avLst/>
          </a:prstGeom>
          <a:noFill/>
          <a:ln w="9525">
            <a:solidFill>
              <a:srgbClr val="ffcc00"/>
            </a:solidFill>
            <a:miter/>
          </a:ln>
        </p:spPr>
        <p:style>
          <a:lnRef idx="0"/>
          <a:fillRef idx="0"/>
          <a:effectRef idx="0"/>
          <a:fontRef idx="minor"/>
        </p:style>
      </p:sp>
      <p:sp>
        <p:nvSpPr>
          <p:cNvPr id="253" name="Rectangle 17"/>
          <p:cNvSpPr/>
          <p:nvPr/>
        </p:nvSpPr>
        <p:spPr>
          <a:xfrm>
            <a:off x="2362320" y="3276720"/>
            <a:ext cx="1218960" cy="304560"/>
          </a:xfrm>
          <a:prstGeom prst="rect">
            <a:avLst/>
          </a:prstGeom>
          <a:noFill/>
          <a:ln w="9525">
            <a:solidFill>
              <a:srgbClr val="ffcc00"/>
            </a:solidFill>
            <a:miter/>
          </a:ln>
        </p:spPr>
        <p:style>
          <a:lnRef idx="0"/>
          <a:fillRef idx="0"/>
          <a:effectRef idx="0"/>
          <a:fontRef idx="minor"/>
        </p:style>
      </p:sp>
      <p:sp>
        <p:nvSpPr>
          <p:cNvPr id="254" name="Rectangle 18"/>
          <p:cNvSpPr/>
          <p:nvPr/>
        </p:nvSpPr>
        <p:spPr>
          <a:xfrm>
            <a:off x="2362320" y="2971800"/>
            <a:ext cx="1218960" cy="304560"/>
          </a:xfrm>
          <a:prstGeom prst="rect">
            <a:avLst/>
          </a:prstGeom>
          <a:noFill/>
          <a:ln w="9525">
            <a:solidFill>
              <a:srgbClr val="ffcc00"/>
            </a:solidFill>
            <a:miter/>
          </a:ln>
        </p:spPr>
        <p:style>
          <a:lnRef idx="0"/>
          <a:fillRef idx="0"/>
          <a:effectRef idx="0"/>
          <a:fontRef idx="minor"/>
        </p:style>
      </p:sp>
      <p:sp>
        <p:nvSpPr>
          <p:cNvPr id="255" name="Rectangle 19"/>
          <p:cNvSpPr/>
          <p:nvPr/>
        </p:nvSpPr>
        <p:spPr>
          <a:xfrm>
            <a:off x="2362320" y="3886200"/>
            <a:ext cx="1218960" cy="685440"/>
          </a:xfrm>
          <a:prstGeom prst="rect">
            <a:avLst/>
          </a:prstGeom>
          <a:noFill/>
          <a:ln w="9525">
            <a:solidFill>
              <a:srgbClr val="ffcc00"/>
            </a:solidFill>
            <a:miter/>
          </a:ln>
        </p:spPr>
        <p:style>
          <a:lnRef idx="0"/>
          <a:fillRef idx="0"/>
          <a:effectRef idx="0"/>
          <a:fontRef idx="minor"/>
        </p:style>
      </p:sp>
      <p:sp>
        <p:nvSpPr>
          <p:cNvPr id="256" name="Rectangle 20"/>
          <p:cNvSpPr/>
          <p:nvPr/>
        </p:nvSpPr>
        <p:spPr>
          <a:xfrm>
            <a:off x="4114800" y="16765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57" name="Rectangle 21"/>
          <p:cNvSpPr/>
          <p:nvPr/>
        </p:nvSpPr>
        <p:spPr>
          <a:xfrm>
            <a:off x="4876920" y="1219320"/>
            <a:ext cx="1523520" cy="380520"/>
          </a:xfrm>
          <a:prstGeom prst="rect">
            <a:avLst/>
          </a:prstGeom>
          <a:noFill/>
          <a:ln w="0">
            <a:noFill/>
          </a:ln>
        </p:spPr>
        <p:style>
          <a:lnRef idx="0"/>
          <a:fillRef idx="0"/>
          <a:effectRef idx="0"/>
          <a:fontRef idx="minor"/>
        </p:style>
      </p:sp>
      <p:sp>
        <p:nvSpPr>
          <p:cNvPr id="258" name="Line 22"/>
          <p:cNvSpPr/>
          <p:nvPr/>
        </p:nvSpPr>
        <p:spPr>
          <a:xfrm>
            <a:off x="3047760" y="152388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59" name="Line 23"/>
          <p:cNvSpPr/>
          <p:nvPr/>
        </p:nvSpPr>
        <p:spPr>
          <a:xfrm>
            <a:off x="3200400" y="5029200"/>
            <a:ext cx="99036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60" name="Line 24"/>
          <p:cNvSpPr/>
          <p:nvPr/>
        </p:nvSpPr>
        <p:spPr>
          <a:xfrm>
            <a:off x="3047760" y="182880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61" name="Line 25"/>
          <p:cNvSpPr/>
          <p:nvPr/>
        </p:nvSpPr>
        <p:spPr>
          <a:xfrm>
            <a:off x="3047760" y="213336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62" name="Line 26"/>
          <p:cNvSpPr/>
          <p:nvPr/>
        </p:nvSpPr>
        <p:spPr>
          <a:xfrm>
            <a:off x="3047760" y="251460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63" name="Line 27"/>
          <p:cNvSpPr/>
          <p:nvPr/>
        </p:nvSpPr>
        <p:spPr>
          <a:xfrm>
            <a:off x="3200400" y="4724280"/>
            <a:ext cx="99036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64" name="Rectangle 28"/>
          <p:cNvSpPr/>
          <p:nvPr/>
        </p:nvSpPr>
        <p:spPr>
          <a:xfrm>
            <a:off x="4191120" y="48769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65" name="Rectangle 29"/>
          <p:cNvSpPr/>
          <p:nvPr/>
        </p:nvSpPr>
        <p:spPr>
          <a:xfrm>
            <a:off x="4114800" y="19810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66" name="Rectangle 30"/>
          <p:cNvSpPr/>
          <p:nvPr/>
        </p:nvSpPr>
        <p:spPr>
          <a:xfrm>
            <a:off x="4191120" y="457200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67" name="Rectangle 31"/>
          <p:cNvSpPr/>
          <p:nvPr/>
        </p:nvSpPr>
        <p:spPr>
          <a:xfrm>
            <a:off x="4114800" y="1371600"/>
            <a:ext cx="1980720" cy="30456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Adams John</a:t>
            </a:r>
            <a:endParaRPr b="0" lang="en-GB" sz="1600" spc="-1" strike="noStrike">
              <a:latin typeface="Arial"/>
            </a:endParaRPr>
          </a:p>
        </p:txBody>
      </p:sp>
      <p:sp>
        <p:nvSpPr>
          <p:cNvPr id="268" name="Rectangle 32"/>
          <p:cNvSpPr/>
          <p:nvPr/>
        </p:nvSpPr>
        <p:spPr>
          <a:xfrm>
            <a:off x="5562720" y="2362320"/>
            <a:ext cx="1980720" cy="30456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Doe Mary</a:t>
            </a:r>
            <a:endParaRPr b="0" lang="en-GB" sz="1600" spc="-1" strike="noStrike">
              <a:latin typeface="Arial"/>
            </a:endParaRPr>
          </a:p>
        </p:txBody>
      </p:sp>
      <p:sp>
        <p:nvSpPr>
          <p:cNvPr id="269" name="Line 33"/>
          <p:cNvSpPr/>
          <p:nvPr/>
        </p:nvSpPr>
        <p:spPr>
          <a:xfrm>
            <a:off x="5410080" y="1600200"/>
            <a:ext cx="99072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70" name="Rectangle 34"/>
          <p:cNvSpPr/>
          <p:nvPr/>
        </p:nvSpPr>
        <p:spPr>
          <a:xfrm>
            <a:off x="6400800" y="14479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71" name="Line 35"/>
          <p:cNvSpPr/>
          <p:nvPr/>
        </p:nvSpPr>
        <p:spPr>
          <a:xfrm>
            <a:off x="6629400" y="2590560"/>
            <a:ext cx="990360" cy="360"/>
          </a:xfrm>
          <a:prstGeom prst="line">
            <a:avLst/>
          </a:prstGeom>
          <a:ln w="19050">
            <a:solidFill>
              <a:srgbClr val="ffff00"/>
            </a:solidFill>
            <a:round/>
            <a:headEnd len="med" type="oval" w="med"/>
            <a:tailEnd len="med" type="triangle" w="med"/>
          </a:ln>
        </p:spPr>
        <p:style>
          <a:lnRef idx="0"/>
          <a:fillRef idx="0"/>
          <a:effectRef idx="0"/>
          <a:fontRef idx="minor"/>
        </p:style>
      </p:sp>
      <p:sp>
        <p:nvSpPr>
          <p:cNvPr id="272" name="Rectangle 36"/>
          <p:cNvSpPr/>
          <p:nvPr/>
        </p:nvSpPr>
        <p:spPr>
          <a:xfrm>
            <a:off x="7620120" y="24382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NULL</a:t>
            </a:r>
            <a:endParaRPr b="0" lang="en-GB" sz="1600" spc="-1" strike="noStrike">
              <a:latin typeface="Arial"/>
            </a:endParaRPr>
          </a:p>
        </p:txBody>
      </p:sp>
      <p:sp>
        <p:nvSpPr>
          <p:cNvPr id="273" name="Rectangle 37"/>
          <p:cNvSpPr/>
          <p:nvPr/>
        </p:nvSpPr>
        <p:spPr>
          <a:xfrm>
            <a:off x="3962520" y="2362320"/>
            <a:ext cx="1980720" cy="30456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Doe Joe</a:t>
            </a:r>
            <a:endParaRPr b="0" lang="en-GB" sz="1600" spc="-1" strike="noStrike">
              <a:latin typeface="Arial"/>
            </a:endParaRPr>
          </a:p>
        </p:txBody>
      </p:sp>
      <p:sp>
        <p:nvSpPr>
          <p:cNvPr id="274" name="Line 38"/>
          <p:cNvSpPr/>
          <p:nvPr/>
        </p:nvSpPr>
        <p:spPr>
          <a:xfrm>
            <a:off x="4952880" y="2590560"/>
            <a:ext cx="609480" cy="360"/>
          </a:xfrm>
          <a:prstGeom prst="line">
            <a:avLst/>
          </a:prstGeom>
          <a:ln w="19050">
            <a:solidFill>
              <a:srgbClr val="ffff00"/>
            </a:solidFill>
            <a:round/>
            <a:headEnd len="med" type="oval"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p:nvPr>
        </p:nvSpPr>
        <p:spPr>
          <a:xfrm>
            <a:off x="457200" y="914400"/>
            <a:ext cx="8229240" cy="54860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 </a:t>
            </a:r>
            <a:r>
              <a:rPr b="0" lang="en-US" sz="2800" spc="-1" strike="noStrike">
                <a:solidFill>
                  <a:srgbClr val="ffff99"/>
                </a:solidFill>
                <a:latin typeface="Tahoma"/>
              </a:rPr>
              <a:t>Fast searching</a:t>
            </a:r>
            <a:r>
              <a:rPr b="0" lang="en-US" sz="2800" spc="-1" strike="noStrike">
                <a:solidFill>
                  <a:srgbClr val="ffffff"/>
                </a:solidFill>
                <a:latin typeface="Tahoma"/>
              </a:rPr>
              <a:t> is the goal of hash table, in which the location of an item is determined  directly as a function of the item itself rather than by a sequence of trial- and - error comparisons. </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Under </a:t>
            </a:r>
            <a:r>
              <a:rPr b="0" lang="en-US" sz="2800" spc="-1" strike="noStrike">
                <a:solidFill>
                  <a:srgbClr val="ffff99"/>
                </a:solidFill>
                <a:latin typeface="Tahoma"/>
              </a:rPr>
              <a:t>ideal circumstances</a:t>
            </a:r>
            <a:r>
              <a:rPr b="0" lang="en-US" sz="2800" spc="-1" strike="noStrike">
                <a:solidFill>
                  <a:srgbClr val="ffffff"/>
                </a:solidFill>
                <a:latin typeface="Tahoma"/>
              </a:rPr>
              <a:t>, the time required to locate an item in a </a:t>
            </a:r>
            <a:r>
              <a:rPr b="0" lang="en-US" sz="2800" spc="-1" strike="noStrike">
                <a:solidFill>
                  <a:srgbClr val="ffff99"/>
                </a:solidFill>
                <a:latin typeface="Tahoma"/>
              </a:rPr>
              <a:t>hash table</a:t>
            </a:r>
            <a:r>
              <a:rPr b="0" lang="en-US" sz="2800" spc="-1" strike="noStrike">
                <a:solidFill>
                  <a:srgbClr val="ffffff"/>
                </a:solidFill>
                <a:latin typeface="Tahoma"/>
              </a:rPr>
              <a:t> is constant and does not depend on the number of items stored.</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p:nvPr>
        </p:nvSpPr>
        <p:spPr>
          <a:xfrm>
            <a:off x="457200" y="838080"/>
            <a:ext cx="8229240" cy="52574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99"/>
                </a:solidFill>
                <a:latin typeface="Tahoma"/>
              </a:rPr>
              <a:t>Searching</a:t>
            </a:r>
            <a:r>
              <a:rPr b="0" lang="en-US" sz="2800" spc="-1" strike="noStrike">
                <a:solidFill>
                  <a:srgbClr val="ffffff"/>
                </a:solidFill>
                <a:latin typeface="Tahoma"/>
              </a:rPr>
              <a:t> such a hash table is straightforward. We simply apply the hash function to the item being sought and then use one of the efficient search algorithms for Linked lists.</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So by this approach we can reduce reasonably our searching time.</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380880"/>
            <a:ext cx="8229240" cy="1371240"/>
          </a:xfrm>
          <a:prstGeom prst="rect">
            <a:avLst/>
          </a:prstGeom>
          <a:noFill/>
          <a:ln w="0">
            <a:noFill/>
          </a:ln>
        </p:spPr>
        <p:txBody>
          <a:bodyPr numCol="1" spcCol="0" anchor="ctr">
            <a:noAutofit/>
          </a:bodyPr>
          <a:p>
            <a:pPr algn="ctr">
              <a:lnSpc>
                <a:spcPct val="100000"/>
              </a:lnSpc>
            </a:pPr>
            <a:r>
              <a:rPr b="0" lang="en-US" sz="4400" spc="-1" strike="noStrike">
                <a:solidFill>
                  <a:srgbClr val="ffff99"/>
                </a:solidFill>
                <a:latin typeface="Tahoma"/>
              </a:rPr>
              <a:t>Applications of Hashing </a:t>
            </a:r>
            <a:endParaRPr b="0" lang="en-US" sz="4400" spc="-1" strike="noStrike">
              <a:solidFill>
                <a:srgbClr val="ffffff"/>
              </a:solidFill>
              <a:latin typeface="Tahoma"/>
            </a:endParaRPr>
          </a:p>
        </p:txBody>
      </p:sp>
      <p:sp>
        <p:nvSpPr>
          <p:cNvPr id="277" name="PlaceHolder 2"/>
          <p:cNvSpPr>
            <a:spLocks noGrp="1"/>
          </p:cNvSpPr>
          <p:nvPr>
            <p:ph/>
          </p:nvPr>
        </p:nvSpPr>
        <p:spPr>
          <a:xfrm>
            <a:off x="457200" y="1981080"/>
            <a:ext cx="8229240" cy="41144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Compilers use hash tables to keep track of declared variables (symbol table).</a:t>
            </a:r>
            <a:br/>
            <a:r>
              <a:rPr b="0" lang="en-US" sz="2800" spc="-1" strike="noStrike">
                <a:solidFill>
                  <a:srgbClr val="ffffff"/>
                </a:solidFill>
                <a:latin typeface="Tahoma"/>
              </a:rPr>
              <a:t> </a:t>
            </a: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A hash table can be used for on-line spelling checkers — if misspelling detection (rather than correction) is important, an entire dictionary can be hashed and words checked in constant time.</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380880"/>
            <a:ext cx="8229240" cy="1371240"/>
          </a:xfrm>
          <a:prstGeom prst="rect">
            <a:avLst/>
          </a:prstGeom>
          <a:noFill/>
          <a:ln w="0">
            <a:noFill/>
          </a:ln>
        </p:spPr>
        <p:txBody>
          <a:bodyPr numCol="1" spcCol="0" anchor="ctr">
            <a:noAutofit/>
          </a:bodyPr>
          <a:p>
            <a:pPr algn="ctr">
              <a:lnSpc>
                <a:spcPct val="100000"/>
              </a:lnSpc>
            </a:pPr>
            <a:r>
              <a:rPr b="0" lang="en-US" sz="4400" spc="-1" strike="noStrike">
                <a:solidFill>
                  <a:srgbClr val="e5ffff"/>
                </a:solidFill>
                <a:latin typeface="Tahoma"/>
              </a:rPr>
              <a:t>Applications of Hashing</a:t>
            </a:r>
            <a:endParaRPr b="0" lang="en-US" sz="4400" spc="-1" strike="noStrike">
              <a:solidFill>
                <a:srgbClr val="ffffff"/>
              </a:solidFill>
              <a:latin typeface="Tahoma"/>
            </a:endParaRPr>
          </a:p>
        </p:txBody>
      </p:sp>
      <p:sp>
        <p:nvSpPr>
          <p:cNvPr id="279" name="PlaceHolder 2"/>
          <p:cNvSpPr>
            <a:spLocks noGrp="1"/>
          </p:cNvSpPr>
          <p:nvPr>
            <p:ph/>
          </p:nvPr>
        </p:nvSpPr>
        <p:spPr>
          <a:xfrm>
            <a:off x="457200" y="1981080"/>
            <a:ext cx="8229240" cy="41144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Game playing programs use hash tables to store seen positions, thereby saving computation time if the position is encountered again.</a:t>
            </a:r>
            <a:br/>
            <a:r>
              <a:rPr b="0" lang="en-US" sz="2800" spc="-1" strike="noStrike">
                <a:solidFill>
                  <a:srgbClr val="ffffff"/>
                </a:solidFill>
                <a:latin typeface="Tahoma"/>
              </a:rPr>
              <a:t> </a:t>
            </a: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Hash functions can be used to quickly check for inequality — if two elements hash to different values they must be different.</a:t>
            </a:r>
            <a:br/>
            <a:r>
              <a:rPr b="0" lang="en-US" sz="2800" spc="-1" strike="noStrike">
                <a:solidFill>
                  <a:srgbClr val="ffffff"/>
                </a:solidFill>
                <a:latin typeface="Tahoma"/>
              </a:rPr>
              <a:t> </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533520" y="228600"/>
            <a:ext cx="8229240" cy="1142640"/>
          </a:xfrm>
          <a:prstGeom prst="rect">
            <a:avLst/>
          </a:prstGeom>
          <a:noFill/>
          <a:ln w="0">
            <a:noFill/>
          </a:ln>
        </p:spPr>
        <p:txBody>
          <a:bodyPr numCol="1" spcCol="0" anchor="ctr">
            <a:noAutofit/>
          </a:bodyPr>
          <a:p>
            <a:pPr algn="ctr">
              <a:lnSpc>
                <a:spcPct val="100000"/>
              </a:lnSpc>
            </a:pPr>
            <a:r>
              <a:rPr b="0" lang="en-US" sz="4400" spc="-1" strike="noStrike">
                <a:solidFill>
                  <a:srgbClr val="ffff99"/>
                </a:solidFill>
                <a:latin typeface="Tahoma"/>
              </a:rPr>
              <a:t>When is hashing suitable? </a:t>
            </a:r>
            <a:endParaRPr b="0" lang="en-US" sz="4400" spc="-1" strike="noStrike">
              <a:solidFill>
                <a:srgbClr val="ffffff"/>
              </a:solidFill>
              <a:latin typeface="Tahoma"/>
            </a:endParaRPr>
          </a:p>
        </p:txBody>
      </p:sp>
      <p:sp>
        <p:nvSpPr>
          <p:cNvPr id="281" name="PlaceHolder 2"/>
          <p:cNvSpPr>
            <a:spLocks noGrp="1"/>
          </p:cNvSpPr>
          <p:nvPr>
            <p:ph/>
          </p:nvPr>
        </p:nvSpPr>
        <p:spPr>
          <a:xfrm>
            <a:off x="152280" y="1371600"/>
            <a:ext cx="8762760" cy="525744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Hash tables are very good if there is a need for many searches in a reasonably stable (means insertions are very rare) table. E.g. for on-line spelling checkers — if misspelling detection (rather than correction) </a:t>
            </a: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Hash tables are not so good if there are many insertions and deletions, or if table traversals are needed — in this case, AVL trees are better. </a:t>
            </a: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Also, hashing is very slow for any operations which require the entries to be sorted </a:t>
            </a:r>
            <a:endParaRPr b="0" lang="en-US" sz="2800" spc="-1" strike="noStrike">
              <a:solidFill>
                <a:srgbClr val="ffffff"/>
              </a:solidFill>
              <a:latin typeface="Tahoma"/>
            </a:endParaRPr>
          </a:p>
          <a:p>
            <a:pPr lvl="1" marL="743040" indent="-285840">
              <a:lnSpc>
                <a:spcPct val="100000"/>
              </a:lnSpc>
              <a:spcBef>
                <a:spcPts val="561"/>
              </a:spcBef>
              <a:buClr>
                <a:srgbClr val="ffcc00"/>
              </a:buClr>
              <a:buSzPct val="65000"/>
              <a:buFont typeface="Wingdings" charset="2"/>
              <a:buChar char=""/>
            </a:pPr>
            <a:r>
              <a:rPr b="0" lang="en-US" sz="2400" spc="-1" strike="noStrike">
                <a:solidFill>
                  <a:srgbClr val="ffffff"/>
                </a:solidFill>
                <a:latin typeface="Tahoma"/>
              </a:rPr>
              <a:t>e.g. Find the minimum key</a:t>
            </a:r>
            <a:r>
              <a:rPr b="0" lang="en-US" sz="2800" spc="-1" strike="noStrike">
                <a:solidFill>
                  <a:srgbClr val="ffffff"/>
                </a:solidFill>
                <a:latin typeface="Tahoma"/>
              </a:rPr>
              <a:t> </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80880" y="1905120"/>
            <a:ext cx="8229240" cy="1371240"/>
          </a:xfrm>
          <a:prstGeom prst="rect">
            <a:avLst/>
          </a:prstGeom>
          <a:noFill/>
          <a:ln w="0">
            <a:noFill/>
          </a:ln>
        </p:spPr>
        <p:txBody>
          <a:bodyPr numCol="1" spcCol="0" anchor="ctr">
            <a:noAutofit/>
          </a:bodyPr>
          <a:p>
            <a:pPr algn="ctr">
              <a:lnSpc>
                <a:spcPct val="100000"/>
              </a:lnSpc>
            </a:pPr>
            <a:r>
              <a:rPr b="0" i="1" lang="en-US" sz="4800" spc="-1" strike="noStrike">
                <a:solidFill>
                  <a:srgbClr val="ffff99"/>
                </a:solidFill>
                <a:latin typeface="Monotype Corsiva"/>
              </a:rPr>
              <a:t>Thank You……</a:t>
            </a:r>
            <a:endParaRPr b="0" lang="en-US" sz="4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380880"/>
            <a:ext cx="8229240" cy="1066320"/>
          </a:xfrm>
          <a:prstGeom prst="rect">
            <a:avLst/>
          </a:prstGeom>
          <a:noFill/>
          <a:ln w="0">
            <a:noFill/>
          </a:ln>
        </p:spPr>
        <p:txBody>
          <a:bodyPr numCol="1" spcCol="0" anchor="ctr">
            <a:noAutofit/>
          </a:bodyPr>
          <a:p>
            <a:pPr algn="ctr">
              <a:lnSpc>
                <a:spcPct val="100000"/>
              </a:lnSpc>
            </a:pPr>
            <a:r>
              <a:rPr b="0" lang="en-US" sz="4400" spc="-1" strike="noStrike">
                <a:solidFill>
                  <a:srgbClr val="ffcc00"/>
                </a:solidFill>
                <a:latin typeface="Tahoma"/>
              </a:rPr>
              <a:t>H</a:t>
            </a:r>
            <a:r>
              <a:rPr b="0" lang="en-US" sz="4400" spc="-1" strike="noStrike">
                <a:solidFill>
                  <a:srgbClr val="ffcc00"/>
                </a:solidFill>
                <a:latin typeface="Tahoma"/>
              </a:rPr>
              <a:t>as</a:t>
            </a:r>
            <a:r>
              <a:rPr b="0" lang="en-US" sz="4400" spc="-1" strike="noStrike">
                <a:solidFill>
                  <a:srgbClr val="ffcc00"/>
                </a:solidFill>
                <a:latin typeface="Tahoma"/>
              </a:rPr>
              <a:t>h</a:t>
            </a:r>
            <a:r>
              <a:rPr b="0" lang="en-US" sz="4400" spc="-1" strike="noStrike">
                <a:solidFill>
                  <a:srgbClr val="e5ffff"/>
                </a:solidFill>
                <a:latin typeface="Tahoma"/>
              </a:rPr>
              <a:t> </a:t>
            </a:r>
            <a:r>
              <a:rPr b="0" lang="en-US" sz="4400" spc="-1" strike="noStrike">
                <a:solidFill>
                  <a:srgbClr val="ffcc00"/>
                </a:solidFill>
                <a:latin typeface="Tahoma"/>
              </a:rPr>
              <a:t>fu</a:t>
            </a:r>
            <a:r>
              <a:rPr b="0" lang="en-US" sz="4400" spc="-1" strike="noStrike">
                <a:solidFill>
                  <a:srgbClr val="ffcc00"/>
                </a:solidFill>
                <a:latin typeface="Tahoma"/>
              </a:rPr>
              <a:t>nc</a:t>
            </a:r>
            <a:r>
              <a:rPr b="0" lang="en-US" sz="4400" spc="-1" strike="noStrike">
                <a:solidFill>
                  <a:srgbClr val="ffcc00"/>
                </a:solidFill>
                <a:latin typeface="Tahoma"/>
              </a:rPr>
              <a:t>tio</a:t>
            </a:r>
            <a:r>
              <a:rPr b="0" lang="en-US" sz="4400" spc="-1" strike="noStrike">
                <a:solidFill>
                  <a:srgbClr val="ffcc00"/>
                </a:solidFill>
                <a:latin typeface="Tahoma"/>
              </a:rPr>
              <a:t>n</a:t>
            </a:r>
            <a:r>
              <a:rPr b="0" lang="en-US" sz="4400" spc="-1" strike="noStrike">
                <a:solidFill>
                  <a:srgbClr val="e5ffff"/>
                </a:solidFill>
                <a:latin typeface="Tahoma"/>
              </a:rPr>
              <a:t> </a:t>
            </a:r>
            <a:endParaRPr b="0" lang="en-US" sz="4400" spc="-1" strike="noStrike">
              <a:solidFill>
                <a:srgbClr val="ffffff"/>
              </a:solidFill>
              <a:latin typeface="Tahoma"/>
            </a:endParaRPr>
          </a:p>
        </p:txBody>
      </p:sp>
      <p:sp>
        <p:nvSpPr>
          <p:cNvPr id="92" name="PlaceHolder 2"/>
          <p:cNvSpPr>
            <a:spLocks noGrp="1"/>
          </p:cNvSpPr>
          <p:nvPr>
            <p:ph/>
          </p:nvPr>
        </p:nvSpPr>
        <p:spPr>
          <a:xfrm>
            <a:off x="457200" y="1981080"/>
            <a:ext cx="8229240" cy="4343040"/>
          </a:xfrm>
          <a:prstGeom prst="rect">
            <a:avLst/>
          </a:prstGeom>
          <a:noFill/>
          <a:ln w="0">
            <a:noFill/>
          </a:ln>
        </p:spPr>
        <p:txBody>
          <a:bodyPr numCol="1" spcCol="0" anchor="t">
            <a:noAutofit/>
          </a:bodyPr>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As an illustration, suppose that up to </a:t>
            </a:r>
            <a:r>
              <a:rPr b="0" lang="en-US" sz="2800" spc="-1" strike="noStrike">
                <a:solidFill>
                  <a:srgbClr val="ffcc00"/>
                </a:solidFill>
                <a:latin typeface="Tahoma"/>
              </a:rPr>
              <a:t>25</a:t>
            </a:r>
            <a:r>
              <a:rPr b="0" lang="en-US" sz="2800" spc="-1" strike="noStrike">
                <a:solidFill>
                  <a:srgbClr val="ffffff"/>
                </a:solidFill>
                <a:latin typeface="Tahoma"/>
              </a:rPr>
              <a:t> integers in the range </a:t>
            </a:r>
            <a:r>
              <a:rPr b="0" lang="en-US" sz="2800" spc="-1" strike="noStrike">
                <a:solidFill>
                  <a:srgbClr val="ffcc00"/>
                </a:solidFill>
                <a:latin typeface="Tahoma"/>
              </a:rPr>
              <a:t>0 to 999</a:t>
            </a:r>
            <a:r>
              <a:rPr b="0" lang="en-US" sz="2800" spc="-1" strike="noStrike">
                <a:solidFill>
                  <a:srgbClr val="ffffff"/>
                </a:solidFill>
                <a:latin typeface="Tahoma"/>
              </a:rPr>
              <a:t> are to be stored in the hash table.</a:t>
            </a: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If we want to store any integer in an array        (hash table), then we can define a function like following and initialize whole array by </a:t>
            </a:r>
            <a:r>
              <a:rPr b="0" lang="en-US" sz="2800" spc="-1" strike="noStrike">
                <a:solidFill>
                  <a:srgbClr val="ffff99"/>
                </a:solidFill>
                <a:latin typeface="Tahoma"/>
              </a:rPr>
              <a:t>-1</a:t>
            </a:r>
            <a:r>
              <a:rPr b="0" lang="en-US" sz="2800" spc="-1" strike="noStrike">
                <a:solidFill>
                  <a:srgbClr val="ffffff"/>
                </a:solidFill>
                <a:latin typeface="Tahoma"/>
              </a:rPr>
              <a:t>:</a:t>
            </a:r>
            <a:endParaRPr b="0" lang="en-US" sz="2800" spc="-1" strike="noStrike">
              <a:solidFill>
                <a:srgbClr val="ffffff"/>
              </a:solidFill>
              <a:latin typeface="Tahoma"/>
            </a:endParaRPr>
          </a:p>
          <a:p>
            <a:pPr marL="343080" indent="-343080">
              <a:lnSpc>
                <a:spcPct val="90000"/>
              </a:lnSpc>
              <a:spcBef>
                <a:spcPts val="561"/>
              </a:spcBef>
              <a:tabLst>
                <a:tab algn="l" pos="0"/>
              </a:tabLst>
            </a:pPr>
            <a:r>
              <a:rPr b="0" lang="en-US" sz="2800" spc="-1" strike="noStrike">
                <a:solidFill>
                  <a:srgbClr val="ffffff"/>
                </a:solidFill>
                <a:latin typeface="Tahoma"/>
              </a:rPr>
              <a:t>	</a:t>
            </a:r>
            <a:r>
              <a:rPr b="0" lang="en-US" sz="2800" spc="-1" strike="noStrike">
                <a:solidFill>
                  <a:srgbClr val="ffffff"/>
                </a:solidFill>
                <a:latin typeface="Tahoma"/>
              </a:rPr>
              <a:t>	</a:t>
            </a:r>
            <a:r>
              <a:rPr b="0" lang="en-US" sz="2800" spc="-1" strike="noStrike">
                <a:solidFill>
                  <a:srgbClr val="ffffff"/>
                </a:solidFill>
                <a:latin typeface="Tahoma"/>
              </a:rPr>
              <a:t>	</a:t>
            </a:r>
            <a:r>
              <a:rPr b="0" lang="en-US" sz="2800" spc="-1" strike="noStrike">
                <a:solidFill>
                  <a:srgbClr val="ffffff"/>
                </a:solidFill>
                <a:latin typeface="Tahoma"/>
              </a:rPr>
              <a:t>	</a:t>
            </a:r>
            <a:r>
              <a:rPr b="0" lang="en-US" sz="2800" spc="-1" strike="noStrike">
                <a:solidFill>
                  <a:srgbClr val="ffcc00"/>
                </a:solidFill>
                <a:latin typeface="Tahoma"/>
              </a:rPr>
              <a:t>h(i) = i</a:t>
            </a: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tabLst>
                <a:tab algn="l" pos="0"/>
              </a:tabLst>
            </a:pPr>
            <a:r>
              <a:rPr b="0" lang="en-US" sz="2800" spc="-1" strike="noStrike">
                <a:solidFill>
                  <a:srgbClr val="ffffff"/>
                </a:solidFill>
                <a:latin typeface="Tahoma"/>
              </a:rPr>
              <a:t>Then finds the location of an item </a:t>
            </a:r>
            <a:r>
              <a:rPr b="0" lang="en-US" sz="2800" spc="-1" strike="noStrike">
                <a:solidFill>
                  <a:srgbClr val="ffcc00"/>
                </a:solidFill>
                <a:latin typeface="Tahoma"/>
              </a:rPr>
              <a:t>i</a:t>
            </a:r>
            <a:r>
              <a:rPr b="0" lang="en-US" sz="2800" spc="-1" strike="noStrike">
                <a:solidFill>
                  <a:srgbClr val="ffffff"/>
                </a:solidFill>
                <a:latin typeface="Tahoma"/>
              </a:rPr>
              <a:t> in the hash table and store the number</a:t>
            </a:r>
            <a:r>
              <a:rPr b="0" lang="en-US" sz="2800" spc="-1" strike="noStrike">
                <a:solidFill>
                  <a:srgbClr val="ffcc00"/>
                </a:solidFill>
                <a:latin typeface="Tahoma"/>
              </a:rPr>
              <a:t> i</a:t>
            </a:r>
            <a:r>
              <a:rPr b="0" lang="en-US" sz="2800" spc="-1" strike="noStrike">
                <a:solidFill>
                  <a:srgbClr val="ffffff"/>
                </a:solidFill>
                <a:latin typeface="Tahoma"/>
              </a:rPr>
              <a:t> in the hash table at location </a:t>
            </a:r>
            <a:r>
              <a:rPr b="0" lang="en-US" sz="2800" spc="-1" strike="noStrike">
                <a:solidFill>
                  <a:srgbClr val="ffcc00"/>
                </a:solidFill>
                <a:latin typeface="Tahoma"/>
              </a:rPr>
              <a:t>i </a:t>
            </a:r>
            <a:r>
              <a:rPr b="0" lang="en-US" sz="2800" spc="-1" strike="noStrike">
                <a:solidFill>
                  <a:srgbClr val="ffffff"/>
                </a:solidFill>
                <a:latin typeface="Tahoma"/>
              </a:rPr>
              <a:t>is called </a:t>
            </a:r>
            <a:r>
              <a:rPr b="0" lang="en-US" sz="2800" spc="-1" strike="noStrike">
                <a:solidFill>
                  <a:srgbClr val="ffcc00"/>
                </a:solidFill>
                <a:latin typeface="Tahoma"/>
              </a:rPr>
              <a:t>hash function</a:t>
            </a:r>
            <a:r>
              <a:rPr b="0" lang="en-US" sz="2800" spc="-1" strike="noStrike">
                <a:solidFill>
                  <a:srgbClr val="ffffff"/>
                </a:solidFill>
                <a:latin typeface="Tahoma"/>
              </a:rPr>
              <a:t>.</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457200" y="533520"/>
            <a:ext cx="8229240" cy="586692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The above hash function:</a:t>
            </a:r>
            <a:endParaRPr b="0" lang="en-US" sz="2800" spc="-1" strike="noStrike">
              <a:solidFill>
                <a:srgbClr val="ffffff"/>
              </a:solidFill>
              <a:latin typeface="Tahoma"/>
            </a:endParaRPr>
          </a:p>
          <a:p>
            <a:pPr lvl="1" marL="743040" indent="-285840">
              <a:lnSpc>
                <a:spcPct val="100000"/>
              </a:lnSpc>
              <a:spcBef>
                <a:spcPts val="561"/>
              </a:spcBef>
              <a:buClr>
                <a:srgbClr val="ffcc00"/>
              </a:buClr>
              <a:buSzPct val="65000"/>
              <a:buFont typeface="Wingdings" charset="2"/>
              <a:buChar char=""/>
            </a:pPr>
            <a:r>
              <a:rPr b="0" lang="en-US" sz="2800" spc="-1" strike="noStrike">
                <a:solidFill>
                  <a:srgbClr val="ffffff"/>
                </a:solidFill>
                <a:latin typeface="Tahoma"/>
              </a:rPr>
              <a:t>Is time efficient </a:t>
            </a:r>
            <a:endParaRPr b="0" lang="en-US" sz="2800" spc="-1" strike="noStrike">
              <a:solidFill>
                <a:srgbClr val="ffffff"/>
              </a:solidFill>
              <a:latin typeface="Tahoma"/>
            </a:endParaRPr>
          </a:p>
          <a:p>
            <a:pPr lvl="1" marL="743040" indent="-285840">
              <a:lnSpc>
                <a:spcPct val="100000"/>
              </a:lnSpc>
              <a:spcBef>
                <a:spcPts val="561"/>
              </a:spcBef>
              <a:buClr>
                <a:srgbClr val="ffcc00"/>
              </a:buClr>
              <a:buSzPct val="65000"/>
              <a:buFont typeface="Wingdings" charset="2"/>
              <a:buChar char=""/>
            </a:pPr>
            <a:r>
              <a:rPr b="0" lang="en-US" sz="2800" spc="-1" strike="noStrike">
                <a:solidFill>
                  <a:srgbClr val="ffffff"/>
                </a:solidFill>
                <a:latin typeface="Tahoma"/>
              </a:rPr>
              <a:t>But surely not space efficient.</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Because only 25 of 1000 locations are  utilized.</a:t>
            </a: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a:lnSpc>
                <a:spcPct val="100000"/>
              </a:lnSpc>
              <a:spcBef>
                <a:spcPts val="561"/>
              </a:spcBef>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Since it is possible to  store 25 values in 25 locations, we can try to improve the space utilization by using array of size 25.</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457200" y="685800"/>
            <a:ext cx="8229240" cy="563832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But then the original hash function     </a:t>
            </a:r>
            <a:r>
              <a:rPr b="0" lang="en-US" sz="2800" spc="-1" strike="noStrike">
                <a:solidFill>
                  <a:srgbClr val="ffffff"/>
                </a:solidFill>
                <a:latin typeface="Tahoma"/>
              </a:rPr>
              <a:t>	</a:t>
            </a:r>
            <a:r>
              <a:rPr b="0" lang="en-US" sz="2800" spc="-1" strike="noStrike">
                <a:solidFill>
                  <a:srgbClr val="ffffff"/>
                </a:solidFill>
                <a:latin typeface="Tahoma"/>
              </a:rPr>
              <a:t>	</a:t>
            </a:r>
            <a:endParaRPr b="0" lang="en-US" sz="2800" spc="-1" strike="noStrike">
              <a:solidFill>
                <a:srgbClr val="ffffff"/>
              </a:solidFill>
              <a:latin typeface="Tahoma"/>
            </a:endParaRPr>
          </a:p>
          <a:p>
            <a:pPr marL="343080" indent="-343080">
              <a:lnSpc>
                <a:spcPct val="100000"/>
              </a:lnSpc>
              <a:spcBef>
                <a:spcPts val="561"/>
              </a:spcBef>
              <a:tabLst>
                <a:tab algn="l" pos="0"/>
              </a:tabLst>
            </a:pPr>
            <a:r>
              <a:rPr b="0" lang="en-US" sz="2800" spc="-1" strike="noStrike">
                <a:solidFill>
                  <a:srgbClr val="ffffff"/>
                </a:solidFill>
                <a:latin typeface="Tahoma"/>
              </a:rPr>
              <a:t>	</a:t>
            </a:r>
            <a:r>
              <a:rPr b="0" lang="en-US" sz="2800" spc="-1" strike="noStrike">
                <a:solidFill>
                  <a:srgbClr val="ffffff"/>
                </a:solidFill>
                <a:latin typeface="Tahoma"/>
              </a:rPr>
              <a:t>	</a:t>
            </a:r>
            <a:r>
              <a:rPr b="0" lang="en-US" sz="2800" spc="-1" strike="noStrike">
                <a:solidFill>
                  <a:srgbClr val="ffffff"/>
                </a:solidFill>
                <a:latin typeface="Tahoma"/>
              </a:rPr>
              <a:t>	</a:t>
            </a:r>
            <a:r>
              <a:rPr b="0" lang="en-US" sz="2800" spc="-1" strike="noStrike">
                <a:solidFill>
                  <a:srgbClr val="ffcc00"/>
                </a:solidFill>
                <a:latin typeface="Tahoma"/>
              </a:rPr>
              <a:t>h(i) = i</a:t>
            </a:r>
            <a:endParaRPr b="0" lang="en-US" sz="2800" spc="-1" strike="noStrike">
              <a:solidFill>
                <a:srgbClr val="ffffff"/>
              </a:solidFill>
              <a:latin typeface="Tahoma"/>
            </a:endParaRPr>
          </a:p>
          <a:p>
            <a:pPr>
              <a:lnSpc>
                <a:spcPct val="100000"/>
              </a:lnSpc>
              <a:spcBef>
                <a:spcPts val="561"/>
              </a:spcBef>
              <a:tabLst>
                <a:tab algn="l" pos="0"/>
              </a:tabLst>
            </a:pPr>
            <a:endParaRPr b="0" lang="en-US" sz="2800" spc="-1" strike="noStrike">
              <a:solidFill>
                <a:srgbClr val="ffffff"/>
              </a:solidFill>
              <a:latin typeface="Tahoma"/>
            </a:endParaRPr>
          </a:p>
          <a:p>
            <a:pPr marL="343080" indent="-343080">
              <a:lnSpc>
                <a:spcPct val="100000"/>
              </a:lnSpc>
              <a:spcBef>
                <a:spcPts val="561"/>
              </a:spcBef>
              <a:tabLst>
                <a:tab algn="l" pos="0"/>
              </a:tabLst>
            </a:pPr>
            <a:r>
              <a:rPr b="0" lang="en-US" sz="2800" spc="-1" strike="noStrike">
                <a:solidFill>
                  <a:srgbClr val="ffffff"/>
                </a:solidFill>
                <a:latin typeface="Tahoma"/>
              </a:rPr>
              <a:t>	</a:t>
            </a:r>
            <a:r>
              <a:rPr b="0" lang="en-US" sz="2800" spc="-1" strike="noStrike">
                <a:solidFill>
                  <a:srgbClr val="ffffff"/>
                </a:solidFill>
                <a:latin typeface="Tahoma"/>
              </a:rPr>
              <a:t>could not be used. But we might use </a:t>
            </a:r>
            <a:endParaRPr b="0" lang="en-US" sz="2800" spc="-1" strike="noStrike">
              <a:solidFill>
                <a:srgbClr val="ffffff"/>
              </a:solidFill>
              <a:latin typeface="Tahoma"/>
            </a:endParaRPr>
          </a:p>
          <a:p>
            <a:pPr marL="343080" indent="-343080">
              <a:lnSpc>
                <a:spcPct val="100000"/>
              </a:lnSpc>
              <a:spcBef>
                <a:spcPts val="561"/>
              </a:spcBef>
              <a:tabLst>
                <a:tab algn="l" pos="0"/>
              </a:tabLst>
            </a:pPr>
            <a:r>
              <a:rPr b="0" lang="en-US" sz="2800" spc="-1" strike="noStrike">
                <a:solidFill>
                  <a:srgbClr val="ffcc00"/>
                </a:solidFill>
                <a:latin typeface="Tahoma"/>
              </a:rPr>
              <a:t>	</a:t>
            </a:r>
            <a:r>
              <a:rPr b="0" lang="en-US" sz="2800" spc="-1" strike="noStrike">
                <a:solidFill>
                  <a:srgbClr val="ffcc00"/>
                </a:solidFill>
                <a:latin typeface="Tahoma"/>
              </a:rPr>
              <a:t>	</a:t>
            </a:r>
            <a:r>
              <a:rPr b="0" lang="en-US" sz="2800" spc="-1" strike="noStrike">
                <a:solidFill>
                  <a:srgbClr val="ffcc00"/>
                </a:solidFill>
                <a:latin typeface="Tahoma"/>
              </a:rPr>
              <a:t>	</a:t>
            </a:r>
            <a:r>
              <a:rPr b="0" lang="en-US" sz="2800" spc="-1" strike="noStrike">
                <a:solidFill>
                  <a:srgbClr val="ffcc00"/>
                </a:solidFill>
                <a:latin typeface="Tahoma"/>
              </a:rPr>
              <a:t>h(i) = i modulo 25       </a:t>
            </a:r>
            <a:r>
              <a:rPr b="0" lang="en-US" sz="2800" spc="-1" strike="noStrike">
                <a:solidFill>
                  <a:srgbClr val="ffffff"/>
                </a:solidFill>
                <a:latin typeface="Tahoma"/>
              </a:rPr>
              <a:t>or</a:t>
            </a:r>
            <a:endParaRPr b="0" lang="en-US" sz="2800" spc="-1" strike="noStrike">
              <a:solidFill>
                <a:srgbClr val="ffffff"/>
              </a:solidFill>
              <a:latin typeface="Tahoma"/>
            </a:endParaRPr>
          </a:p>
          <a:p>
            <a:pPr marL="343080" indent="-343080">
              <a:lnSpc>
                <a:spcPct val="100000"/>
              </a:lnSpc>
              <a:spcBef>
                <a:spcPts val="561"/>
              </a:spcBef>
              <a:tabLst>
                <a:tab algn="l" pos="0"/>
              </a:tabLst>
            </a:pPr>
            <a:r>
              <a:rPr b="0" lang="en-US" sz="2800" spc="-1" strike="noStrike">
                <a:solidFill>
                  <a:srgbClr val="ffcc00"/>
                </a:solidFill>
                <a:latin typeface="Tahoma"/>
              </a:rPr>
              <a:t>	</a:t>
            </a:r>
            <a:r>
              <a:rPr b="0" lang="en-US" sz="2800" spc="-1" strike="noStrike">
                <a:solidFill>
                  <a:srgbClr val="ffcc00"/>
                </a:solidFill>
                <a:latin typeface="Tahoma"/>
              </a:rPr>
              <a:t>	</a:t>
            </a:r>
            <a:r>
              <a:rPr b="0" lang="en-US" sz="2800" spc="-1" strike="noStrike">
                <a:solidFill>
                  <a:srgbClr val="ffcc00"/>
                </a:solidFill>
                <a:latin typeface="Tahoma"/>
              </a:rPr>
              <a:t>	</a:t>
            </a:r>
            <a:r>
              <a:rPr b="0" lang="en-US" sz="2800" spc="-1" strike="noStrike">
                <a:solidFill>
                  <a:srgbClr val="ffcc00"/>
                </a:solidFill>
                <a:latin typeface="Tahoma"/>
              </a:rPr>
              <a:t>h(i) = i % 25 </a:t>
            </a:r>
            <a:endParaRPr b="0" lang="en-US" sz="2800" spc="-1" strike="noStrike">
              <a:solidFill>
                <a:srgbClr val="ffffff"/>
              </a:solidFill>
              <a:latin typeface="Tahoma"/>
            </a:endParaRPr>
          </a:p>
          <a:p>
            <a:pPr marL="343080" indent="-343080">
              <a:lnSpc>
                <a:spcPct val="100000"/>
              </a:lnSpc>
              <a:spcBef>
                <a:spcPts val="561"/>
              </a:spcBef>
              <a:tabLst>
                <a:tab algn="l" pos="0"/>
              </a:tabLst>
            </a:pPr>
            <a:r>
              <a:rPr b="0" lang="en-US" sz="2800" spc="-1" strike="noStrike">
                <a:solidFill>
                  <a:srgbClr val="ffcc00"/>
                </a:solidFill>
                <a:latin typeface="Tahoma"/>
              </a:rPr>
              <a:t> </a:t>
            </a:r>
            <a:endParaRPr b="0" lang="en-US" sz="2800" spc="-1" strike="noStrike">
              <a:solidFill>
                <a:srgbClr val="ffffff"/>
              </a:solidFill>
              <a:latin typeface="Tahoma"/>
            </a:endParaRPr>
          </a:p>
          <a:p>
            <a:pPr>
              <a:lnSpc>
                <a:spcPct val="100000"/>
              </a:lnSpc>
              <a:spcBef>
                <a:spcPts val="561"/>
              </a:spcBef>
              <a:tabLst>
                <a:tab algn="l" pos="0"/>
              </a:tabLst>
            </a:pPr>
            <a:endParaRPr b="0" lang="en-US" sz="2800" spc="-1" strike="noStrike">
              <a:solidFill>
                <a:srgbClr val="ffffff"/>
              </a:solidFill>
              <a:latin typeface="Tahoma"/>
            </a:endParaRPr>
          </a:p>
          <a:p>
            <a:pPr marL="343080" indent="-343080">
              <a:lnSpc>
                <a:spcPct val="100000"/>
              </a:lnSpc>
              <a:spcBef>
                <a:spcPts val="561"/>
              </a:spcBef>
              <a:buClr>
                <a:srgbClr val="00ccff"/>
              </a:buClr>
              <a:buSzPct val="65000"/>
              <a:buFont typeface="Wingdings" charset="2"/>
              <a:buChar char=""/>
              <a:tabLst>
                <a:tab algn="l" pos="0"/>
              </a:tabLst>
            </a:pPr>
            <a:r>
              <a:rPr b="0" lang="en-US" sz="2800" spc="-1" strike="noStrike">
                <a:solidFill>
                  <a:srgbClr val="ffffff"/>
                </a:solidFill>
                <a:latin typeface="Tahoma"/>
              </a:rPr>
              <a:t>Because this function will always produce an integer in the range </a:t>
            </a:r>
            <a:r>
              <a:rPr b="0" lang="en-US" sz="2800" spc="-1" strike="noStrike">
                <a:solidFill>
                  <a:srgbClr val="ffff99"/>
                </a:solidFill>
                <a:latin typeface="Tahoma"/>
              </a:rPr>
              <a:t>0</a:t>
            </a:r>
            <a:r>
              <a:rPr b="0" lang="en-US" sz="2800" spc="-1" strike="noStrike">
                <a:solidFill>
                  <a:srgbClr val="ffffff"/>
                </a:solidFill>
                <a:latin typeface="Tahoma"/>
              </a:rPr>
              <a:t> and </a:t>
            </a:r>
            <a:r>
              <a:rPr b="0" lang="en-US" sz="2800" spc="-1" strike="noStrike">
                <a:solidFill>
                  <a:srgbClr val="ffff99"/>
                </a:solidFill>
                <a:latin typeface="Tahoma"/>
              </a:rPr>
              <a:t>24</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380880" y="4572000"/>
            <a:ext cx="8457840" cy="1980720"/>
          </a:xfrm>
          <a:prstGeom prst="rect">
            <a:avLst/>
          </a:prstGeom>
          <a:noFill/>
          <a:ln w="0">
            <a:noFill/>
          </a:ln>
        </p:spPr>
        <p:txBody>
          <a:bodyPr numCol="1" spcCol="0" anchor="t">
            <a:noAutofit/>
          </a:bodyPr>
          <a:p>
            <a:pPr marL="343080" indent="-343080">
              <a:lnSpc>
                <a:spcPct val="100000"/>
              </a:lnSpc>
              <a:spcBef>
                <a:spcPts val="561"/>
              </a:spcBef>
              <a:buClr>
                <a:srgbClr val="00ccff"/>
              </a:buClr>
              <a:buSzPct val="65000"/>
              <a:buFont typeface="Wingdings" charset="2"/>
              <a:buChar char=""/>
            </a:pPr>
            <a:r>
              <a:rPr b="0" lang="en-US" sz="2800" spc="-1" strike="noStrike">
                <a:solidFill>
                  <a:srgbClr val="ffffff"/>
                </a:solidFill>
                <a:latin typeface="Tahoma"/>
              </a:rPr>
              <a:t>The integer </a:t>
            </a:r>
            <a:r>
              <a:rPr b="0" lang="en-US" sz="2800" spc="-1" strike="noStrike">
                <a:solidFill>
                  <a:srgbClr val="ffff99"/>
                </a:solidFill>
                <a:latin typeface="Tahoma"/>
              </a:rPr>
              <a:t>52</a:t>
            </a:r>
            <a:r>
              <a:rPr b="0" lang="en-US" sz="2800" spc="-1" strike="noStrike">
                <a:solidFill>
                  <a:srgbClr val="ffffff"/>
                </a:solidFill>
                <a:latin typeface="Tahoma"/>
              </a:rPr>
              <a:t> thus is stored in the </a:t>
            </a:r>
            <a:r>
              <a:rPr b="0" lang="en-US" sz="2800" spc="-1" strike="noStrike">
                <a:solidFill>
                  <a:srgbClr val="ffff99"/>
                </a:solidFill>
                <a:latin typeface="Tahoma"/>
              </a:rPr>
              <a:t>table[2],</a:t>
            </a:r>
            <a:r>
              <a:rPr b="0" lang="en-US" sz="2800" spc="-1" strike="noStrike">
                <a:solidFill>
                  <a:srgbClr val="ffffff"/>
                </a:solidFill>
                <a:latin typeface="Tahoma"/>
              </a:rPr>
              <a:t> since   </a:t>
            </a:r>
            <a:r>
              <a:rPr b="0" lang="en-US" sz="2800" spc="-1" strike="noStrike">
                <a:solidFill>
                  <a:srgbClr val="ffff99"/>
                </a:solidFill>
                <a:latin typeface="Tahoma"/>
              </a:rPr>
              <a:t>h(52) = 52 % 25 = 2</a:t>
            </a:r>
            <a:r>
              <a:rPr b="0" lang="en-US" sz="2800" spc="-1" strike="noStrike">
                <a:solidFill>
                  <a:srgbClr val="ffffff"/>
                </a:solidFill>
                <a:latin typeface="Tahoma"/>
              </a:rPr>
              <a:t>.  similarly </a:t>
            </a:r>
            <a:r>
              <a:rPr b="0" lang="en-US" sz="2800" spc="-1" strike="noStrike">
                <a:solidFill>
                  <a:srgbClr val="ffff99"/>
                </a:solidFill>
                <a:latin typeface="Tahoma"/>
              </a:rPr>
              <a:t>129, 500, 273</a:t>
            </a:r>
            <a:r>
              <a:rPr b="0" lang="en-US" sz="2800" spc="-1" strike="noStrike">
                <a:solidFill>
                  <a:srgbClr val="ffffff"/>
                </a:solidFill>
                <a:latin typeface="Tahoma"/>
              </a:rPr>
              <a:t> and </a:t>
            </a:r>
            <a:r>
              <a:rPr b="0" lang="en-US" sz="2800" spc="-1" strike="noStrike">
                <a:solidFill>
                  <a:srgbClr val="ffff99"/>
                </a:solidFill>
                <a:latin typeface="Tahoma"/>
              </a:rPr>
              <a:t>49</a:t>
            </a:r>
            <a:r>
              <a:rPr b="0" lang="en-US" sz="2800" spc="-1" strike="noStrike">
                <a:solidFill>
                  <a:srgbClr val="ffffff"/>
                </a:solidFill>
                <a:latin typeface="Tahoma"/>
              </a:rPr>
              <a:t> are stored in location </a:t>
            </a:r>
            <a:r>
              <a:rPr b="0" lang="en-US" sz="2800" spc="-1" strike="noStrike">
                <a:solidFill>
                  <a:srgbClr val="ffcc00"/>
                </a:solidFill>
                <a:latin typeface="Tahoma"/>
              </a:rPr>
              <a:t>4,0, 23,</a:t>
            </a:r>
            <a:r>
              <a:rPr b="0" lang="en-US" sz="2800" spc="-1" strike="noStrike">
                <a:solidFill>
                  <a:srgbClr val="ffffff"/>
                </a:solidFill>
                <a:latin typeface="Tahoma"/>
              </a:rPr>
              <a:t> and </a:t>
            </a:r>
            <a:r>
              <a:rPr b="0" lang="en-US" sz="2800" spc="-1" strike="noStrike">
                <a:solidFill>
                  <a:srgbClr val="ffcc00"/>
                </a:solidFill>
                <a:latin typeface="Tahoma"/>
              </a:rPr>
              <a:t>24</a:t>
            </a:r>
            <a:r>
              <a:rPr b="0" lang="en-US" sz="2800" spc="-1" strike="noStrike">
                <a:solidFill>
                  <a:srgbClr val="ffffff"/>
                </a:solidFill>
                <a:latin typeface="Tahoma"/>
              </a:rPr>
              <a:t> </a:t>
            </a:r>
            <a:r>
              <a:rPr b="0" i="1" lang="en-US" sz="2800" spc="-1" strike="noStrike">
                <a:solidFill>
                  <a:srgbClr val="ffff99"/>
                </a:solidFill>
                <a:latin typeface="Tahoma"/>
              </a:rPr>
              <a:t>respectively</a:t>
            </a:r>
            <a:r>
              <a:rPr b="0" lang="en-US" sz="2800" spc="-1" strike="noStrike">
                <a:solidFill>
                  <a:srgbClr val="ffffff"/>
                </a:solidFill>
                <a:latin typeface="Tahoma"/>
              </a:rPr>
              <a:t>.</a:t>
            </a:r>
            <a:endParaRPr b="0" lang="en-US" sz="2800" spc="-1" strike="noStrike">
              <a:solidFill>
                <a:srgbClr val="ffffff"/>
              </a:solidFill>
              <a:latin typeface="Tahoma"/>
            </a:endParaRPr>
          </a:p>
        </p:txBody>
      </p:sp>
      <p:sp>
        <p:nvSpPr>
          <p:cNvPr id="96" name="Rectangle 3"/>
          <p:cNvSpPr/>
          <p:nvPr/>
        </p:nvSpPr>
        <p:spPr>
          <a:xfrm>
            <a:off x="3048120" y="6094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table[0]</a:t>
            </a:r>
            <a:endParaRPr b="0" lang="en-GB" sz="1600" spc="-1" strike="noStrike">
              <a:latin typeface="Arial"/>
            </a:endParaRPr>
          </a:p>
        </p:txBody>
      </p:sp>
      <p:sp>
        <p:nvSpPr>
          <p:cNvPr id="97" name="Rectangle 4"/>
          <p:cNvSpPr/>
          <p:nvPr/>
        </p:nvSpPr>
        <p:spPr>
          <a:xfrm>
            <a:off x="3048120" y="9907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table[1]</a:t>
            </a:r>
            <a:endParaRPr b="0" lang="en-GB" sz="1600" spc="-1" strike="noStrike">
              <a:latin typeface="Arial"/>
            </a:endParaRPr>
          </a:p>
        </p:txBody>
      </p:sp>
      <p:sp>
        <p:nvSpPr>
          <p:cNvPr id="98" name="Rectangle 5"/>
          <p:cNvSpPr/>
          <p:nvPr/>
        </p:nvSpPr>
        <p:spPr>
          <a:xfrm>
            <a:off x="3048120" y="16765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table[3]</a:t>
            </a:r>
            <a:endParaRPr b="0" lang="en-GB" sz="1600" spc="-1" strike="noStrike">
              <a:latin typeface="Arial"/>
            </a:endParaRPr>
          </a:p>
        </p:txBody>
      </p:sp>
      <p:sp>
        <p:nvSpPr>
          <p:cNvPr id="99" name="Rectangle 6"/>
          <p:cNvSpPr/>
          <p:nvPr/>
        </p:nvSpPr>
        <p:spPr>
          <a:xfrm>
            <a:off x="3048120" y="12952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a:t>
            </a:r>
            <a:endParaRPr b="0" lang="en-GB" sz="1600" spc="-1" strike="noStrike">
              <a:latin typeface="Arial"/>
            </a:endParaRPr>
          </a:p>
        </p:txBody>
      </p:sp>
      <p:sp>
        <p:nvSpPr>
          <p:cNvPr id="100" name="Rectangle 7"/>
          <p:cNvSpPr/>
          <p:nvPr/>
        </p:nvSpPr>
        <p:spPr>
          <a:xfrm>
            <a:off x="2971800" y="4114800"/>
            <a:ext cx="106632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table[24]</a:t>
            </a:r>
            <a:endParaRPr b="0" lang="en-GB" sz="1600" spc="-1" strike="noStrike">
              <a:latin typeface="Arial"/>
            </a:endParaRPr>
          </a:p>
        </p:txBody>
      </p:sp>
      <p:sp>
        <p:nvSpPr>
          <p:cNvPr id="101" name="Rectangle 8"/>
          <p:cNvSpPr/>
          <p:nvPr/>
        </p:nvSpPr>
        <p:spPr>
          <a:xfrm>
            <a:off x="2971800" y="3657600"/>
            <a:ext cx="12189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table[23]</a:t>
            </a:r>
            <a:endParaRPr b="0" lang="en-GB" sz="1600" spc="-1" strike="noStrike">
              <a:latin typeface="Arial"/>
            </a:endParaRPr>
          </a:p>
        </p:txBody>
      </p:sp>
      <p:sp>
        <p:nvSpPr>
          <p:cNvPr id="102" name="Rectangle 9"/>
          <p:cNvSpPr/>
          <p:nvPr/>
        </p:nvSpPr>
        <p:spPr>
          <a:xfrm>
            <a:off x="3962520" y="304920"/>
            <a:ext cx="144756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1" lang="en-US" sz="1600" spc="-1" strike="noStrike" baseline="30000">
                <a:solidFill>
                  <a:srgbClr val="ffff99"/>
                </a:solidFill>
                <a:latin typeface="Tahoma"/>
              </a:rPr>
              <a:t>Hash Table</a:t>
            </a:r>
            <a:endParaRPr b="0" lang="en-GB" sz="1600" spc="-1" strike="noStrike">
              <a:latin typeface="Arial"/>
            </a:endParaRPr>
          </a:p>
        </p:txBody>
      </p:sp>
      <p:sp>
        <p:nvSpPr>
          <p:cNvPr id="103" name="Rectangle 10"/>
          <p:cNvSpPr/>
          <p:nvPr/>
        </p:nvSpPr>
        <p:spPr>
          <a:xfrm>
            <a:off x="3962520" y="60948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500</a:t>
            </a:r>
            <a:endParaRPr b="0" lang="en-GB" sz="2400" spc="-1" strike="noStrike">
              <a:latin typeface="Arial"/>
            </a:endParaRPr>
          </a:p>
        </p:txBody>
      </p:sp>
      <p:sp>
        <p:nvSpPr>
          <p:cNvPr id="104" name="Rectangle 11"/>
          <p:cNvSpPr/>
          <p:nvPr/>
        </p:nvSpPr>
        <p:spPr>
          <a:xfrm>
            <a:off x="3962520" y="91440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-1</a:t>
            </a:r>
            <a:endParaRPr b="0" lang="en-GB" sz="2400" spc="-1" strike="noStrike">
              <a:latin typeface="Arial"/>
            </a:endParaRPr>
          </a:p>
        </p:txBody>
      </p:sp>
      <p:sp>
        <p:nvSpPr>
          <p:cNvPr id="105" name="Rectangle 12"/>
          <p:cNvSpPr/>
          <p:nvPr/>
        </p:nvSpPr>
        <p:spPr>
          <a:xfrm>
            <a:off x="3962520" y="121932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52</a:t>
            </a:r>
            <a:endParaRPr b="0" lang="en-GB" sz="2400" spc="-1" strike="noStrike">
              <a:latin typeface="Arial"/>
            </a:endParaRPr>
          </a:p>
        </p:txBody>
      </p:sp>
      <p:sp>
        <p:nvSpPr>
          <p:cNvPr id="106" name="Rectangle 13"/>
          <p:cNvSpPr/>
          <p:nvPr/>
        </p:nvSpPr>
        <p:spPr>
          <a:xfrm>
            <a:off x="3962520" y="380988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273</a:t>
            </a:r>
            <a:endParaRPr b="0" lang="en-GB" sz="2400" spc="-1" strike="noStrike">
              <a:latin typeface="Arial"/>
            </a:endParaRPr>
          </a:p>
        </p:txBody>
      </p:sp>
      <p:sp>
        <p:nvSpPr>
          <p:cNvPr id="107" name="Rectangle 14"/>
          <p:cNvSpPr/>
          <p:nvPr/>
        </p:nvSpPr>
        <p:spPr>
          <a:xfrm>
            <a:off x="3962520" y="1523880"/>
            <a:ext cx="1218960" cy="38052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-1</a:t>
            </a:r>
            <a:endParaRPr b="0" lang="en-GB" sz="2400" spc="-1" strike="noStrike">
              <a:latin typeface="Arial"/>
            </a:endParaRPr>
          </a:p>
        </p:txBody>
      </p:sp>
      <p:sp>
        <p:nvSpPr>
          <p:cNvPr id="108" name="Rectangle 15"/>
          <p:cNvSpPr/>
          <p:nvPr/>
        </p:nvSpPr>
        <p:spPr>
          <a:xfrm>
            <a:off x="3962520" y="190512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129</a:t>
            </a:r>
            <a:endParaRPr b="0" lang="en-GB" sz="2400" spc="-1" strike="noStrike">
              <a:latin typeface="Arial"/>
            </a:endParaRPr>
          </a:p>
        </p:txBody>
      </p:sp>
      <p:sp>
        <p:nvSpPr>
          <p:cNvPr id="109" name="Rectangle 16"/>
          <p:cNvSpPr/>
          <p:nvPr/>
        </p:nvSpPr>
        <p:spPr>
          <a:xfrm>
            <a:off x="3962520" y="411480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49</a:t>
            </a:r>
            <a:endParaRPr b="0" lang="en-GB" sz="2400" spc="-1" strike="noStrike">
              <a:latin typeface="Arial"/>
            </a:endParaRPr>
          </a:p>
        </p:txBody>
      </p:sp>
      <p:sp>
        <p:nvSpPr>
          <p:cNvPr id="110" name="Rectangle 17"/>
          <p:cNvSpPr/>
          <p:nvPr/>
        </p:nvSpPr>
        <p:spPr>
          <a:xfrm>
            <a:off x="3962520" y="2819520"/>
            <a:ext cx="1218960" cy="304560"/>
          </a:xfrm>
          <a:prstGeom prst="rect">
            <a:avLst/>
          </a:prstGeom>
          <a:noFill/>
          <a:ln w="9525">
            <a:solidFill>
              <a:srgbClr val="ffcc00"/>
            </a:solidFill>
            <a:miter/>
          </a:ln>
        </p:spPr>
        <p:style>
          <a:lnRef idx="0"/>
          <a:fillRef idx="0"/>
          <a:effectRef idx="0"/>
          <a:fontRef idx="minor"/>
        </p:style>
      </p:sp>
      <p:sp>
        <p:nvSpPr>
          <p:cNvPr id="111" name="Rectangle 18"/>
          <p:cNvSpPr/>
          <p:nvPr/>
        </p:nvSpPr>
        <p:spPr>
          <a:xfrm>
            <a:off x="3962520" y="2514600"/>
            <a:ext cx="1218960" cy="304560"/>
          </a:xfrm>
          <a:prstGeom prst="rect">
            <a:avLst/>
          </a:prstGeom>
          <a:noFill/>
          <a:ln w="9525">
            <a:solidFill>
              <a:srgbClr val="ffcc00"/>
            </a:solidFill>
            <a:miter/>
          </a:ln>
        </p:spPr>
        <p:style>
          <a:lnRef idx="0"/>
          <a:fillRef idx="0"/>
          <a:effectRef idx="0"/>
          <a:fontRef idx="minor"/>
        </p:style>
      </p:sp>
      <p:sp>
        <p:nvSpPr>
          <p:cNvPr id="112" name="Rectangle 19"/>
          <p:cNvSpPr/>
          <p:nvPr/>
        </p:nvSpPr>
        <p:spPr>
          <a:xfrm>
            <a:off x="3962520" y="2209680"/>
            <a:ext cx="1218960" cy="304560"/>
          </a:xfrm>
          <a:prstGeom prst="rect">
            <a:avLst/>
          </a:prstGeom>
          <a:noFill/>
          <a:ln w="9525">
            <a:solidFill>
              <a:srgbClr val="ffcc00"/>
            </a:solidFill>
            <a:miter/>
          </a:ln>
        </p:spPr>
        <p:style>
          <a:lnRef idx="0"/>
          <a:fillRef idx="0"/>
          <a:effectRef idx="0"/>
          <a:fontRef idx="minor"/>
        </p:style>
        <p:txBody>
          <a:bodyPr wrap="none" lIns="90000" rIns="90000" tIns="45000" bIns="45000" anchor="ctr">
            <a:noAutofit/>
          </a:bodyPr>
          <a:p>
            <a:pPr marL="285840" indent="-285840" algn="ctr">
              <a:lnSpc>
                <a:spcPct val="100000"/>
              </a:lnSpc>
              <a:spcBef>
                <a:spcPts val="479"/>
              </a:spcBef>
              <a:tabLst>
                <a:tab algn="l" pos="0"/>
              </a:tabLst>
            </a:pPr>
            <a:r>
              <a:rPr b="0" lang="en-US" sz="2400" spc="-1" strike="noStrike" baseline="30000">
                <a:solidFill>
                  <a:srgbClr val="ffffff"/>
                </a:solidFill>
                <a:latin typeface="Tahoma"/>
              </a:rPr>
              <a:t>-1</a:t>
            </a:r>
            <a:endParaRPr b="0" lang="en-GB" sz="2400" spc="-1" strike="noStrike">
              <a:latin typeface="Arial"/>
            </a:endParaRPr>
          </a:p>
        </p:txBody>
      </p:sp>
      <p:sp>
        <p:nvSpPr>
          <p:cNvPr id="113" name="Rectangle 20"/>
          <p:cNvSpPr/>
          <p:nvPr/>
        </p:nvSpPr>
        <p:spPr>
          <a:xfrm>
            <a:off x="3962520" y="3124080"/>
            <a:ext cx="1218960" cy="685440"/>
          </a:xfrm>
          <a:prstGeom prst="rect">
            <a:avLst/>
          </a:prstGeom>
          <a:noFill/>
          <a:ln w="9525">
            <a:solidFill>
              <a:srgbClr val="ffcc00"/>
            </a:solidFill>
            <a:miter/>
          </a:ln>
        </p:spPr>
        <p:style>
          <a:lnRef idx="0"/>
          <a:fillRef idx="0"/>
          <a:effectRef idx="0"/>
          <a:fontRef idx="minor"/>
        </p:style>
      </p:sp>
      <p:sp>
        <p:nvSpPr>
          <p:cNvPr id="114" name="Rectangle 21"/>
          <p:cNvSpPr/>
          <p:nvPr/>
        </p:nvSpPr>
        <p:spPr>
          <a:xfrm>
            <a:off x="3048120" y="190512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table[4]</a:t>
            </a:r>
            <a:endParaRPr b="0" lang="en-GB" sz="1600" spc="-1" strike="noStrike">
              <a:latin typeface="Arial"/>
            </a:endParaRPr>
          </a:p>
        </p:txBody>
      </p:sp>
      <p:sp>
        <p:nvSpPr>
          <p:cNvPr id="115" name="Rectangle 22"/>
          <p:cNvSpPr/>
          <p:nvPr/>
        </p:nvSpPr>
        <p:spPr>
          <a:xfrm>
            <a:off x="3048120" y="2209680"/>
            <a:ext cx="914040" cy="22824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320"/>
              </a:spcBef>
              <a:tabLst>
                <a:tab algn="l" pos="0"/>
              </a:tabLst>
            </a:pPr>
            <a:r>
              <a:rPr b="0" lang="en-US" sz="1600" spc="-1" strike="noStrike" baseline="30000">
                <a:solidFill>
                  <a:srgbClr val="ffffff"/>
                </a:solidFill>
                <a:latin typeface="Tahoma"/>
              </a:rPr>
              <a:t>table[5]</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33520" y="1981080"/>
            <a:ext cx="8229240" cy="1371240"/>
          </a:xfrm>
          <a:prstGeom prst="rect">
            <a:avLst/>
          </a:prstGeom>
          <a:noFill/>
          <a:ln w="0">
            <a:noFill/>
          </a:ln>
        </p:spPr>
        <p:txBody>
          <a:bodyPr numCol="1" spcCol="0" anchor="ctr">
            <a:noAutofit/>
          </a:bodyPr>
          <a:p>
            <a:pPr algn="ctr">
              <a:lnSpc>
                <a:spcPct val="100000"/>
              </a:lnSpc>
            </a:pPr>
            <a:r>
              <a:rPr b="0" lang="en-US" sz="4400" spc="-1" strike="noStrike">
                <a:solidFill>
                  <a:srgbClr val="ffff99"/>
                </a:solidFill>
                <a:latin typeface="Tahoma"/>
              </a:rPr>
              <a:t>Collision strategies</a:t>
            </a:r>
            <a:endParaRPr b="0" lang="en-US" sz="44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457200" y="990720"/>
            <a:ext cx="8229240" cy="5333760"/>
          </a:xfrm>
          <a:prstGeom prst="rect">
            <a:avLst/>
          </a:prstGeom>
          <a:noFill/>
          <a:ln w="0">
            <a:noFill/>
          </a:ln>
        </p:spPr>
        <p:txBody>
          <a:bodyPr numCol="1" spcCol="0" anchor="t">
            <a:noAutofit/>
          </a:bodyPr>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There is an obvious problem with the preceding hash table, namely, that </a:t>
            </a:r>
            <a:r>
              <a:rPr b="0" lang="en-US" sz="2800" spc="-1" strike="noStrike">
                <a:solidFill>
                  <a:srgbClr val="ffff99"/>
                </a:solidFill>
                <a:latin typeface="Tahoma"/>
              </a:rPr>
              <a:t>collisions</a:t>
            </a:r>
            <a:r>
              <a:rPr b="0" lang="en-US" sz="2800" spc="-1" strike="noStrike">
                <a:solidFill>
                  <a:srgbClr val="ffffff"/>
                </a:solidFill>
                <a:latin typeface="Tahoma"/>
              </a:rPr>
              <a:t> may occur. For example, if 77 is to be stored , it should be placed at location </a:t>
            </a:r>
            <a:r>
              <a:rPr b="0" lang="en-US" sz="2800" spc="-1" strike="noStrike">
                <a:solidFill>
                  <a:srgbClr val="ffff99"/>
                </a:solidFill>
                <a:latin typeface="Tahoma"/>
              </a:rPr>
              <a:t>h(77) = 77 % 25 = 2,</a:t>
            </a:r>
            <a:r>
              <a:rPr b="0" lang="en-US" sz="2800" spc="-1" strike="noStrike">
                <a:solidFill>
                  <a:srgbClr val="ffffff"/>
                </a:solidFill>
                <a:latin typeface="Tahoma"/>
              </a:rPr>
              <a:t> but this location is already occupied by</a:t>
            </a:r>
            <a:r>
              <a:rPr b="0" lang="en-US" sz="2800" spc="-1" strike="noStrike">
                <a:solidFill>
                  <a:srgbClr val="ffff99"/>
                </a:solidFill>
                <a:latin typeface="Tahoma"/>
              </a:rPr>
              <a:t> 52</a:t>
            </a:r>
            <a:r>
              <a:rPr b="0" lang="en-US" sz="2800" spc="-1" strike="noStrike">
                <a:solidFill>
                  <a:srgbClr val="ffffff"/>
                </a:solidFill>
                <a:latin typeface="Tahoma"/>
              </a:rPr>
              <a:t>.</a:t>
            </a: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a:p>
            <a:pPr>
              <a:lnSpc>
                <a:spcPct val="90000"/>
              </a:lnSpc>
              <a:spcBef>
                <a:spcPts val="561"/>
              </a:spcBef>
            </a:pPr>
            <a:endParaRPr b="0" lang="en-US" sz="2800" spc="-1" strike="noStrike">
              <a:solidFill>
                <a:srgbClr val="ffffff"/>
              </a:solidFill>
              <a:latin typeface="Tahoma"/>
            </a:endParaRPr>
          </a:p>
          <a:p>
            <a:pPr marL="343080" indent="-343080">
              <a:lnSpc>
                <a:spcPct val="90000"/>
              </a:lnSpc>
              <a:spcBef>
                <a:spcPts val="561"/>
              </a:spcBef>
              <a:buClr>
                <a:srgbClr val="00ccff"/>
              </a:buClr>
              <a:buSzPct val="65000"/>
              <a:buFont typeface="Wingdings" charset="2"/>
              <a:buChar char=""/>
            </a:pPr>
            <a:r>
              <a:rPr b="0" lang="en-US" sz="2800" spc="-1" strike="noStrike">
                <a:solidFill>
                  <a:srgbClr val="ffffff"/>
                </a:solidFill>
                <a:latin typeface="Tahoma"/>
              </a:rPr>
              <a:t>In the same way, many other values may collide at a given position , for example, </a:t>
            </a:r>
            <a:r>
              <a:rPr b="0" lang="en-US" sz="2800" spc="-1" strike="noStrike">
                <a:solidFill>
                  <a:srgbClr val="ffff99"/>
                </a:solidFill>
                <a:latin typeface="Tahoma"/>
              </a:rPr>
              <a:t>2, 27, 102</a:t>
            </a:r>
            <a:r>
              <a:rPr b="0" lang="en-US" sz="2800" spc="-1" strike="noStrike">
                <a:solidFill>
                  <a:srgbClr val="ffffff"/>
                </a:solidFill>
                <a:latin typeface="Tahoma"/>
              </a:rPr>
              <a:t>; and , in fact, all integers of the form </a:t>
            </a:r>
            <a:r>
              <a:rPr b="0" lang="en-US" sz="2800" spc="-1" strike="noStrike">
                <a:solidFill>
                  <a:srgbClr val="ffff99"/>
                </a:solidFill>
                <a:latin typeface="Tahoma"/>
              </a:rPr>
              <a:t>25k + 2</a:t>
            </a:r>
            <a:r>
              <a:rPr b="0" lang="en-US" sz="2800" spc="-1" strike="noStrike">
                <a:solidFill>
                  <a:srgbClr val="ffffff"/>
                </a:solidFill>
                <a:latin typeface="Tahoma"/>
              </a:rPr>
              <a:t> hash to location </a:t>
            </a:r>
            <a:r>
              <a:rPr b="0" lang="en-US" sz="2800" spc="-1" strike="noStrike">
                <a:solidFill>
                  <a:srgbClr val="ffff99"/>
                </a:solidFill>
                <a:latin typeface="Tahoma"/>
              </a:rPr>
              <a:t>2</a:t>
            </a:r>
            <a:r>
              <a:rPr b="0" lang="en-US" sz="2800" spc="-1" strike="noStrike">
                <a:solidFill>
                  <a:srgbClr val="ffffff"/>
                </a:solidFill>
                <a:latin typeface="Tahoma"/>
              </a:rPr>
              <a:t>. obviously , some strategy is needed to resolve such collisions.</a:t>
            </a:r>
            <a:endParaRPr b="0" lang="en-US" sz="2800" spc="-1" strike="noStrike">
              <a:solidFill>
                <a:srgbClr val="ffffff"/>
              </a:solidFill>
              <a:latin typeface="Tahom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Textured</Template>
  <TotalTime>2391</TotalTime>
  <Application>LibreOffice/7.2.4.1$Linux_X86_64 LibreOffice_project/b8e68b5bf61ce56d972a163ea31a18aecdcd64cd</Application>
  <AppVersion>15.0000</AppVersion>
  <Words>2235</Words>
  <Paragraphs>244</Paragraphs>
  <Company>Greenwich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2003-02-24T15:34:40Z</dcterms:created>
  <dc:creator>Fazl-e-Basit</dc:creator>
  <dc:description/>
  <dc:language>en-GB</dc:language>
  <cp:lastModifiedBy/>
  <dcterms:modified xsi:type="dcterms:W3CDTF">2022-01-10T09:02:09Z</dcterms:modified>
  <cp:revision>863</cp:revision>
  <dc:subject/>
  <dc:title>Lecture #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31</vt:i4>
  </property>
  <property fmtid="{D5CDD505-2E9C-101B-9397-08002B2CF9AE}" pid="3" name="PresentationFormat">
    <vt:lpwstr>On-screen Show (4:3)</vt:lpwstr>
  </property>
  <property fmtid="{D5CDD505-2E9C-101B-9397-08002B2CF9AE}" pid="4" name="Slides">
    <vt:i4>34</vt:i4>
  </property>
</Properties>
</file>