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5814CC8-B8E8-4A85-A452-2755E4E4249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55D5F1-3910-450D-9259-7FA7E9D45E3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05BCE4-B91A-4341-BE76-94C706E30D2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E910E4-90BB-4C56-B338-8121DCB6D9D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0B987BF-40C0-4901-919A-6E01E5127419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8C430C-B8A8-4895-B738-A484527F076E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3B4578-FDB7-4F29-B723-1018B25AFBD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EA12F3-2602-4A62-9534-8197D0AB5BC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FCC1CF-65A2-4982-96A4-67960753F7C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6E9623-3969-4AFF-AC64-4698011D8D82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8876D6-15DD-403B-B3BD-26201FA9F9A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22E8AF-A475-4240-91BD-B8DA808D872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619BCC-F4AC-474F-B0CC-51AE7A47012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F1CFED-5990-4193-88A3-186C89CE0F8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BDED9F-5DDA-4B1B-9270-A7BCCA991993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97C301-4A2F-48CF-A336-0A800270B1F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4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84105E-5524-4DD0-8DE7-7DEF162E129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8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828800"/>
            <a:ext cx="8229240" cy="449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have inserts and removal running in constant time but we created a new problem.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Cannot insert new elements even though there are two places available at the start of the array.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Solution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: allow the queue to “wrap around”.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Basic idea is to picture the array as a </a:t>
            </a:r>
            <a:r>
              <a:rPr b="0" i="1" lang="en-US" sz="3200" spc="-1" strike="noStrike">
                <a:solidFill>
                  <a:srgbClr val="ffff99"/>
                </a:solidFill>
                <a:latin typeface="Tahoma"/>
              </a:rPr>
              <a:t>circular array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609480" y="3657600"/>
            <a:ext cx="7848360" cy="22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457200" y="2666880"/>
            <a:ext cx="8076960" cy="223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380880" y="2514600"/>
            <a:ext cx="7848360" cy="217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8152920" cy="25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Uses of Queue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ffff99"/>
                </a:solidFill>
                <a:uFillTx/>
                <a:latin typeface="Tahoma"/>
              </a:rPr>
              <a:t>Discussing Problem: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Rearranging Railroad Cars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(Book Page No 297, Sahni)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828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we use an array to hold queue elements, both insertions and removal at the front (start) of the array are expensive.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This is because we may have to shift up to “n” elements.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For the stack, we needed only one end; for queue we need both.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To get around this, we will not shift upon removal of an element.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1219320" y="2666880"/>
            <a:ext cx="6933960" cy="185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838080" y="2590920"/>
            <a:ext cx="7162560" cy="173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685800" y="2666880"/>
            <a:ext cx="7695720" cy="18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762120" y="2590920"/>
            <a:ext cx="6857640" cy="17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685800" y="2590920"/>
            <a:ext cx="7772040" cy="20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Queue using Array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609480" y="2057400"/>
            <a:ext cx="7772040" cy="31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769</TotalTime>
  <Application>LibreOffice/6.4.7.2$Linux_X86_64 LibreOffice_project/40$Build-2</Application>
  <Words>200</Words>
  <Paragraphs>40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2021-11-04T22:08:32Z</dcterms:modified>
  <cp:revision>346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Greenwich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