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0490668-38B5-448E-A9EB-A95507E1E4E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9D638C-94A1-4CCB-988F-ECC75D49B99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01F7F3-BE75-4258-9CE4-86CEA2CC802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537B2D-B5A7-4E40-B94C-C14FB53B156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951CDE-2B6B-4E81-81EA-13832A60C88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CF85BE-E7A2-413F-B456-5710E2C083A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9105A5-40FA-4791-8C74-7AC961C203A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0427790-3791-4A37-8CB7-7C0043AF5AA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CB5A2D-1055-49FD-8EC4-74E6D10203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965E4C-79F0-4923-A31F-D0FB00BFE8E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E64206D-9329-41DA-8A9D-A427C204331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B617D4-AE7D-481C-97D0-2602592D675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18B4CF-3C2B-441C-874F-1614B95E494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3811EB-8C5A-4ACD-B915-ECB591BB39E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711590-2133-4FA0-B085-533C97969F8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E28A0A-296C-420F-84EA-9424937E970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B6C301-30E3-4B09-A2F8-22F0B7773A3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196B00-AD7F-4AED-B630-C30F7FD4E34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40316D-D652-4CFC-B93A-178156D5413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D7E736-9E38-400E-A014-96FEB2B734F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DC6DBA-F61B-47F4-B393-488C38D1877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8A2D48-59BA-4860-B45B-8F8D934EE19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CAEA6F-A7DD-48F9-869D-55FE1FC6A1E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D9C8F5-741D-4E7E-9F91-E4715280FAA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38B801-D903-4523-A368-DC7E339E731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FDAA95-BE51-470E-8FBE-2FF84BD3AE6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469813-42C9-4133-AB95-0ACDE607AD4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2B2C85-3281-456E-8B5B-0B5CD47EC38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88A981-DAD7-4AB4-8EAC-0D6937E9C89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F441F4-41DD-40CF-A599-5CCEAB87FCA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BB1A41-B7C4-4B1A-A773-686A523CC4D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694849-6FC6-4D28-8196-24CD3CFB2A0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D3CF94-A5BA-4B83-B86B-F97A07FC80C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E2D474-C8A8-4090-87D7-6D907A6E1A2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44792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10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5486040" cy="38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1523880" y="1752480"/>
            <a:ext cx="5943240" cy="412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676520" y="2057400"/>
            <a:ext cx="5257440" cy="359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1447920" y="1828800"/>
            <a:ext cx="6171840" cy="427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523880" y="1905120"/>
            <a:ext cx="5562360" cy="384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1600200" y="1981080"/>
            <a:ext cx="5562360" cy="38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600200" y="1905120"/>
            <a:ext cx="5562360" cy="385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752480" y="2057400"/>
            <a:ext cx="5181120" cy="36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1219320" y="1981080"/>
            <a:ext cx="6476760" cy="37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6400440" cy="373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Operations on Binary Tree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04920" y="1676520"/>
            <a:ext cx="8457840" cy="4952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There are a number of operations that can be defined for a binary tree.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pointing to a node in an existing tree then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left(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returns pointer to the left subtree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right(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returns pointer to right subtree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parent(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returns the father of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p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brother(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returns brother of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info(p)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returns content of the node.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295280" y="1828800"/>
            <a:ext cx="6552720" cy="37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1066680" y="1905120"/>
            <a:ext cx="6857640" cy="39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579132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Duplicate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(4)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Appeared 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6476760" cy="37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143000" y="1905120"/>
            <a:ext cx="6857640" cy="397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143000" y="1981080"/>
            <a:ext cx="6629040" cy="34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838080" y="1905120"/>
            <a:ext cx="6933960" cy="36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838080" y="1752480"/>
            <a:ext cx="7162560" cy="37303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57200" y="5791320"/>
            <a:ext cx="82292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Duplicate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(9),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(14),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(5),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Appeared …..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Tree Traversals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2362320"/>
            <a:ext cx="8229240" cy="228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PreOrder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PostOrder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Preorder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 traverse non empty binary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Preorder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,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perform the following operations.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Visit the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Root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preorder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preorder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Inorder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 traverse a non empty binary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Inorder (or Symmetric Order)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,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perform the following operations.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Inorder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Visit the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Root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Inorder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Operations on Binary Tree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04920" y="1752480"/>
            <a:ext cx="853416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 order to construct a binary tree, the following can be useful: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setLeft(p,x)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creates the left child node of p. The child node contains the info ‘x’.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setRight(p,x)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creates the right child node of p. The child node contains the info ‘x’.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Postorder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 traverse non empty binary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Postorder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,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perform the following operations.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postorder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Traverse the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sub tree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postorder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Visit the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Root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30492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99"/>
                </a:solidFill>
                <a:latin typeface="Tahoma"/>
              </a:rPr>
              <a:t>Example of Tree Traversals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181480" y="121932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66880" y="213372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057400" y="312408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562720" y="335268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200400" y="320040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48320" y="327672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952880" y="228600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 flipH="1">
            <a:off x="4419360" y="1447560"/>
            <a:ext cx="762120" cy="3049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0"/>
          <p:cNvSpPr/>
          <p:nvPr/>
        </p:nvSpPr>
        <p:spPr>
          <a:xfrm flipH="1" flipV="1">
            <a:off x="4419360" y="1904760"/>
            <a:ext cx="60984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1"/>
          <p:cNvSpPr/>
          <p:nvPr/>
        </p:nvSpPr>
        <p:spPr>
          <a:xfrm flipH="1">
            <a:off x="2438280" y="259056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2"/>
          <p:cNvSpPr/>
          <p:nvPr/>
        </p:nvSpPr>
        <p:spPr>
          <a:xfrm flipV="1">
            <a:off x="4876560" y="2743200"/>
            <a:ext cx="228600" cy="5331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3"/>
          <p:cNvSpPr/>
          <p:nvPr/>
        </p:nvSpPr>
        <p:spPr>
          <a:xfrm>
            <a:off x="2971800" y="2590560"/>
            <a:ext cx="38088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4"/>
          <p:cNvSpPr/>
          <p:nvPr/>
        </p:nvSpPr>
        <p:spPr>
          <a:xfrm>
            <a:off x="5333760" y="2666880"/>
            <a:ext cx="381240" cy="6858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5"/>
          <p:cNvSpPr/>
          <p:nvPr/>
        </p:nvSpPr>
        <p:spPr>
          <a:xfrm>
            <a:off x="2666880" y="419112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I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4" name="Line 16"/>
          <p:cNvSpPr/>
          <p:nvPr/>
        </p:nvSpPr>
        <p:spPr>
          <a:xfrm>
            <a:off x="2361960" y="3581280"/>
            <a:ext cx="38124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7"/>
          <p:cNvSpPr/>
          <p:nvPr/>
        </p:nvSpPr>
        <p:spPr>
          <a:xfrm>
            <a:off x="3962520" y="160020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6" name="Line 18"/>
          <p:cNvSpPr/>
          <p:nvPr/>
        </p:nvSpPr>
        <p:spPr>
          <a:xfrm flipH="1">
            <a:off x="3124080" y="1981080"/>
            <a:ext cx="838080" cy="3049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9"/>
          <p:cNvSpPr/>
          <p:nvPr/>
        </p:nvSpPr>
        <p:spPr>
          <a:xfrm>
            <a:off x="3886200" y="419112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J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8" name="Line 20"/>
          <p:cNvSpPr/>
          <p:nvPr/>
        </p:nvSpPr>
        <p:spPr>
          <a:xfrm>
            <a:off x="3581280" y="358128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1"/>
          <p:cNvSpPr/>
          <p:nvPr/>
        </p:nvSpPr>
        <p:spPr>
          <a:xfrm>
            <a:off x="6172200" y="434340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5257800" y="4343400"/>
            <a:ext cx="456840" cy="45684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858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</a:rPr>
              <a:t>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1" name="Line 23"/>
          <p:cNvSpPr/>
          <p:nvPr/>
        </p:nvSpPr>
        <p:spPr>
          <a:xfrm flipV="1">
            <a:off x="5562360" y="3809880"/>
            <a:ext cx="15264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4"/>
          <p:cNvSpPr/>
          <p:nvPr/>
        </p:nvSpPr>
        <p:spPr>
          <a:xfrm>
            <a:off x="5943600" y="3733560"/>
            <a:ext cx="304560" cy="6858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25"/>
          <p:cNvSpPr txBox="1"/>
          <p:nvPr/>
        </p:nvSpPr>
        <p:spPr>
          <a:xfrm>
            <a:off x="380880" y="5029200"/>
            <a:ext cx="8229240" cy="144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PreOrder :  A B C E I F J D G H K 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InOrder :   E I C F J B G D K H L A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PostOrder :  I E J F C G K L H D B A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Applications of Binary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04920" y="1981080"/>
            <a:ext cx="853416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binary tree is a useful data structure when two-way decisions must be made at each point in a process.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For example, suppose we wanted to find all duplicates in a list of numbers:</a:t>
            </a:r>
            <a:br/>
            <a:br/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14, 15, 4, 9, 7, 18, 3, 5, 16, 4, 20, 17, 9, 14, 5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Applications of Binary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981080"/>
            <a:ext cx="82292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One way of finding duplicates is to compare each number with all those that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precede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14, 15, 4, 9, 7, 18, 3, 5, 16, 4, 20, 17, 9, 14, 5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14, 15, 4, 9, 7, 18, 3, 5, 16, 4, 20, 17, 9, 14, 5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" name="Line 3"/>
          <p:cNvSpPr/>
          <p:nvPr/>
        </p:nvSpPr>
        <p:spPr>
          <a:xfrm>
            <a:off x="914400" y="3429000"/>
            <a:ext cx="11430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"/>
          <p:cNvSpPr/>
          <p:nvPr/>
        </p:nvSpPr>
        <p:spPr>
          <a:xfrm flipV="1">
            <a:off x="2209680" y="3962160"/>
            <a:ext cx="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 flipV="1">
            <a:off x="5486400" y="5486400"/>
            <a:ext cx="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"/>
          <p:cNvSpPr/>
          <p:nvPr/>
        </p:nvSpPr>
        <p:spPr>
          <a:xfrm>
            <a:off x="990360" y="4952880"/>
            <a:ext cx="44197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2057400" y="5029200"/>
            <a:ext cx="304560" cy="380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828800"/>
            <a:ext cx="838152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the list of numbers is large and is growing, this procedure involves a large number of comparisons.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linked list could handle the growth but the comparisons would still be large.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number of comparisons can be drastically reduced by using a binary tree.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tree grows dynamically like the linked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905120"/>
            <a:ext cx="8381520" cy="464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binary tree is built in a special way.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first number in the list is placed in a node that is designated as the root of a binary tree.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Initially, both left and right subtrees of the root are empty.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take the next number and compare it with the number placed in the root.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it is the same then we have a duplicate.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04920" y="2057400"/>
            <a:ext cx="8457840" cy="4343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Otherwise, we create a new tree node and put the new number in it.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new node is made the left child of the root node if the second number is less than the one in the root.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new node is made the right child if the number is greater than the one in the root.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Searching for Duplicates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1295280" y="1905120"/>
            <a:ext cx="5714640" cy="371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1113</TotalTime>
  <Application>LibreOffice/6.4.7.2$Linux_X86_64 LibreOffice_project/40$Build-2</Application>
  <Words>741</Words>
  <Paragraphs>124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2021-11-09T23:45:25Z</dcterms:modified>
  <cp:revision>553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Greenwich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