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Click to move the slide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80859969-BB53-4216-BD90-9CF7F3CC72D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49B256D-64DD-443F-A4A9-47DFD6A70BAB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431CBB2-E5B0-44C0-8FE7-A0F47B8E7FEB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CE83E85-7C89-47FA-8538-BF0031F81B91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79A1040-B513-4329-9C1C-C1E0FCE35C7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AEC393B-8F57-47F0-B073-1B07F1C66AD8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FF5A2B2-D2E4-4AAC-91E1-DDDCC0D8FCE5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596D6B4-D5CE-481F-91FE-C69E830DAB1C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8DC7019-1152-43E4-9B3F-00FB2B034045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755CBB6-3DF6-481A-8621-B5CDC047ABE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3842304-8F8F-4E75-B690-1EE3129156F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2EC5F9F2-DFDE-423B-8FE8-C8BD97EA0DA9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2190AE2-396C-42C0-A6D5-C915A74CBE8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8C2C33F-DBB8-4E58-934E-B35C75EEFE63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6D519D6-1DE0-4E53-A802-F7A828CF213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A8FAAF8-165D-4819-A3B3-AA58E0A5D7E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AEA4A4B1-F106-46DE-9EBB-3B7DB8EFC60F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E472ED48-1BDA-4B44-9FEF-86F5EFC6FB6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F1BC26E9-3DD4-4FAD-B0F7-34DD80FD6770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02ADEB22-A159-4907-8AED-D20C0D274DBA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84D8249F-21E9-4690-B522-400B6E418CA4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1ADE8E3-C45C-4F2D-BCBF-84014050F716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4C56B286-98A9-47A6-8DC5-115ACDB66EDD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0F19DAB-4D50-4D88-BB85-59D380B8539C}" type="slidenum">
              <a:rPr b="0" lang="en-US" sz="1200" spc="-1" strike="noStrike"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79302D6-2284-4908-98F8-16C90B5FD17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1B4A43F2-3F50-45A7-9566-C044BC0D14A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12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>
            <a:off x="914400" y="2286000"/>
            <a:ext cx="7543440" cy="34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Binary Tree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04920" y="1905120"/>
            <a:ext cx="853416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i="1" lang="en-US" sz="2800" spc="-1" strike="noStrike">
                <a:solidFill>
                  <a:srgbClr val="ffff99"/>
                </a:solidFill>
                <a:latin typeface="Tahoma"/>
              </a:rPr>
              <a:t>height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a binary tree is the maximum level of its leaves (also called the depth).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balance of a node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a binary tree is defined as the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height of its left subtree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minus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height of its right subtree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Here, for example, is a balanced tree. Each node has an indicated balance of 1, 0, or –1.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Binary Tree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304920" y="2057400"/>
            <a:ext cx="8534160" cy="36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Binary Tree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Insertions and effect on balance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457200" y="2590920"/>
            <a:ext cx="8305560" cy="39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Binary Tree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Insertions and effect on balance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380880" y="2590920"/>
            <a:ext cx="8381520" cy="37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304920" y="2133720"/>
            <a:ext cx="8229240" cy="36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Inserting New Node in AVL Tree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1981080" y="2133720"/>
            <a:ext cx="4495320" cy="37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Inserting New Node in AVL Tree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1905120" y="1981080"/>
            <a:ext cx="4136760" cy="44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Inserting New Node in AVL Tree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380880" y="1447920"/>
            <a:ext cx="8381520" cy="51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 Building Example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2819520" y="2666880"/>
            <a:ext cx="2514240" cy="19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Binary Search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04920" y="1981080"/>
            <a:ext cx="853416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BST for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14, 15, 4, 9, 7, 18, 3, 5, 16, 20, 17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1447920" y="2666880"/>
            <a:ext cx="6476760" cy="37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 Building Example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2666880" y="2514600"/>
            <a:ext cx="2285640" cy="21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 Building Example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1828800" y="2438280"/>
            <a:ext cx="5181120" cy="30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 Building Example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2362320" y="2362320"/>
            <a:ext cx="3504960" cy="26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7524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Thanks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…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Binary Search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28600" y="1981080"/>
            <a:ext cx="861012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Tahoma"/>
              </a:rPr>
              <a:t>BST for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 3  4  5  7  9  14  15  16  17  18  20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1981080" y="2666880"/>
            <a:ext cx="5562360" cy="40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BST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2514600"/>
            <a:ext cx="8229240" cy="3580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should keep the tree </a:t>
            </a:r>
            <a:r>
              <a:rPr b="0" i="1" lang="en-US" sz="3200" spc="-1" strike="noStrike">
                <a:solidFill>
                  <a:srgbClr val="ffffff"/>
                </a:solidFill>
                <a:latin typeface="Tahoma"/>
              </a:rPr>
              <a:t>balanced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One idea would be to have the left and right subtrees have the same height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BST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762120" y="2133720"/>
            <a:ext cx="7619760" cy="31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Balanced BST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We could insist that every node must have left and right subtrees of same height.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But this requires that the tree be a complete binary tree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To do this, there must have (2</a:t>
            </a:r>
            <a:r>
              <a:rPr b="0" i="1" lang="en-US" sz="3200" spc="-1" strike="noStrike" baseline="30000">
                <a:solidFill>
                  <a:srgbClr val="ffffff"/>
                </a:solidFill>
                <a:latin typeface="Tahoma"/>
              </a:rPr>
              <a:t>d+1</a:t>
            </a:r>
            <a:r>
              <a:rPr b="0" i="1" lang="en-US" sz="3200" spc="-1" strike="noStrike">
                <a:solidFill>
                  <a:srgbClr val="ffffff"/>
                </a:solidFill>
                <a:latin typeface="Tahoma"/>
              </a:rPr>
              <a:t> – 1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)</a:t>
            </a:r>
            <a:r>
              <a:rPr b="0" i="1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data items, where </a:t>
            </a:r>
            <a:r>
              <a:rPr b="0" i="1" lang="en-US" sz="3200" spc="-1" strike="noStrike">
                <a:solidFill>
                  <a:srgbClr val="ffffff"/>
                </a:solidFill>
                <a:latin typeface="Tahoma"/>
              </a:rPr>
              <a:t>d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is the depth of the tree.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This is too rigid a condition.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523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AVL (Adelson-Velskii and Landis) tree. 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An AVL tree is identical to a BST except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height of the left and right subtrees can differ by at most 1. 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height of an empty tree is defined to be (–1).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AVL Trees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7162560" cy="341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1310</TotalTime>
  <Application>LibreOffice/7.2.3.1$Linux_X86_64 LibreOffice_project/7b257967b9cd574cb72598999edde852baa10d80</Application>
  <AppVersion>15.0000</AppVersion>
  <Words>334</Words>
  <Paragraphs>65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2021-11-23T08:27:52Z</dcterms:modified>
  <cp:revision>624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23</vt:i4>
  </property>
  <property fmtid="{D5CDD505-2E9C-101B-9397-08002B2CF9AE}" pid="3" name="PresentationFormat">
    <vt:lpwstr>On-screen Show (4:3)</vt:lpwstr>
  </property>
  <property fmtid="{D5CDD505-2E9C-101B-9397-08002B2CF9AE}" pid="4" name="Slides">
    <vt:i4>23</vt:i4>
  </property>
</Properties>
</file>