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83" r:id="rId7"/>
    <p:sldId id="285" r:id="rId8"/>
    <p:sldId id="284" r:id="rId9"/>
    <p:sldId id="279" r:id="rId10"/>
    <p:sldId id="28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361004"/>
            <a:ext cx="7501651" cy="1158934"/>
          </a:xfrm>
        </p:spPr>
        <p:txBody>
          <a:bodyPr anchor="b">
            <a:noAutofit/>
          </a:bodyPr>
          <a:lstStyle/>
          <a:p>
            <a:pPr algn="l"/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r>
              <a:rPr lang="en-US" sz="4500" dirty="0">
                <a:solidFill>
                  <a:srgbClr val="FFFFFF"/>
                </a:solidFill>
              </a:rPr>
              <a:t>Host-Based FIREWALL</a:t>
            </a:r>
            <a:br>
              <a:rPr lang="en-US" sz="4500" dirty="0">
                <a:solidFill>
                  <a:srgbClr val="FFFFFF"/>
                </a:solidFill>
              </a:rPr>
            </a:br>
            <a:endParaRPr lang="en-US" sz="45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66480"/>
            <a:ext cx="7501650" cy="811531"/>
          </a:xfrm>
        </p:spPr>
        <p:txBody>
          <a:bodyPr anchor="t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Represented by: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Saad Ahmad (20P-0051)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What is a Host-Based Firewall?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host-based firewall is a software program that runs on a server or other computer and controls traffic in and out of that computer.</a:t>
            </a:r>
          </a:p>
        </p:txBody>
      </p:sp>
    </p:spTree>
    <p:extLst>
      <p:ext uri="{BB962C8B-B14F-4D97-AF65-F5344CB8AC3E}">
        <p14:creationId xmlns:p14="http://schemas.microsoft.com/office/powerpoint/2010/main" val="2255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5FD3-AB9A-4A66-BBDF-B266277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is host based firewall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82D6-3AFF-4BDE-B677-702AFB09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host-based firewall is firewall software that is installed directly on a computer. Host-based firewalls help detect and stop viruses, malware and other malicious scripts that may not have been caught by network security and to </a:t>
            </a:r>
            <a:r>
              <a:rPr lang="en-GB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enhance internal security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E132D-4332-4BD6-9B18-377BFF82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650" y="1909762"/>
            <a:ext cx="4076700" cy="3038475"/>
          </a:xfrm>
        </p:spPr>
      </p:pic>
    </p:spTree>
    <p:extLst>
      <p:ext uri="{BB962C8B-B14F-4D97-AF65-F5344CB8AC3E}">
        <p14:creationId xmlns:p14="http://schemas.microsoft.com/office/powerpoint/2010/main" val="38750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0896-6942-4B1C-8A50-3A917563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Roboto" panose="02000000000000000000" pitchFamily="2" charset="0"/>
              </a:rPr>
              <a:t>Practical application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48A-D77F-406C-B514-F1B9BA94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Windows: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Windows Firewall (by default)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Linux: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iptables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firewalld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5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How Does Host-Based Firewall Work?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Host-based firewalls work by creating a list of rules that specify which traffic is allowed and which is not.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sudo iptables -A INPUT -i lo -j ACCEPT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sudo iptables -A OUTPUT -o lo -j ACCEPT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sudo iptables -A INPUT -o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-address] -j DROP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sudo iptables -A OUTPUT -o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-address] -j DROP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4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tailor the security rules to your specific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can be more effective than network-based firewalls at blocking certain types of attacks.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may block legitimate traffic if they are not configured correctly.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require each device to be configured individually.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8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6830" y="2967335"/>
            <a:ext cx="46983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890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Roboto</vt:lpstr>
      <vt:lpstr>Tw Cen MT</vt:lpstr>
      <vt:lpstr>Tw Cen MT Condensed</vt:lpstr>
      <vt:lpstr>Wingdings</vt:lpstr>
      <vt:lpstr>Wingdings 3</vt:lpstr>
      <vt:lpstr>Integral</vt:lpstr>
      <vt:lpstr>        Host-Based FIREWALL </vt:lpstr>
      <vt:lpstr> What is a Host-Based Firewall? </vt:lpstr>
      <vt:lpstr>where is host based firewall used?</vt:lpstr>
      <vt:lpstr>PowerPoint Presentation</vt:lpstr>
      <vt:lpstr>Practical application</vt:lpstr>
      <vt:lpstr> How Does Host-Based Firewall Work? </vt:lpstr>
      <vt:lpstr>PROS/CONS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2022-12-08T16:11:42Z</dcterms:created>
  <dcterms:modified xsi:type="dcterms:W3CDTF">2024-02-26T23:17:43Z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