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947B-F81D-E04A-8320-9409A9518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F0F7C-E168-154F-9F8C-470C1156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ADEB-6EA2-1040-AAE3-FAC3F89D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031A-360F-DE45-85EF-517F0A7A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4119-3D8C-B845-9E45-53F65F17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280-1E3D-3049-B743-7C320DF2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F093-F35E-0A4A-827E-30F292419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3DE-66AD-634F-920A-D59841D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290A-D109-A045-B532-63B4EFE4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C780-7FF8-EC43-883B-3D5D8BB3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7F9DF-24E6-3040-AE5E-DFFCE9B27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AF9C5-C88E-D44F-AD49-F4A2AF80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1335-FF98-2745-B944-7056537D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E5DB-C0DA-384B-A6AD-2EC2E7C2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6B0BF-9582-2E4E-8536-412FACD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1B33-39D7-A643-B02D-C8ACDEA2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BC58-BFD9-354E-AA9F-6C76D6C6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72E0-C78F-834D-8ED8-429DA5BE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4B7C-1E07-C840-BBEF-2BFA7FD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649A-A1E4-FD4E-A214-19E1E39F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D441-E689-4E44-AFEB-F7A03AE7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64EE-C37F-8F43-A5A4-17AEEB9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58F5-A59E-6F4A-875E-08435FE9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085C-146E-7D42-BE52-1E238025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991-2B12-094D-AEEA-BA7094F0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5D8A-D753-494D-85DF-FD08D7C5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462E-073F-6249-A76A-361A8A15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F5BBF-8E00-F349-8590-CB40F6635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404A-AF22-AE4F-B1A7-43801C65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ED77-9316-CF47-BB5F-8829E5DC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8B31-40F5-A545-8334-59BA212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AE1-773E-7D46-A511-988A8DE4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D38A-8381-F143-B228-7C290717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262F-115A-1047-885E-A4AB5136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775F5-A059-1D42-A911-82FC40C7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979C-B12A-8141-AB7A-E7D64570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61224-C036-B94F-9D57-1B13E59D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1EAD0-168E-4D4E-85ED-18DD2B45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3828A-BF51-6B4D-98D0-2871039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4487-A81B-4540-8800-0337427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3C200-974F-F845-9704-DACFE4A8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9F74B-96E3-8D4A-A736-1D5DD381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F1689-DCB7-804C-9126-4940467D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BCA5-3402-7E45-833C-A3862AB8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CCCE6-8BD7-F949-A8AC-49013C1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EBA5-4644-D240-A0AB-6AB3882E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68D8-9460-D44B-985D-07E0C3CA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651B-50E0-E04D-BF79-F3FBFA63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93FD3-7EDB-754E-9232-ADE3F8AEC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E59F-7334-FF41-B2CA-EDE5F1EC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4BD70-D363-6B44-A1C1-F44A7B0E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35AFD-040F-DF44-8BB0-80D6AE2A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DBC-5EFE-3749-A2C8-D4D56FDC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CC180-85FF-2746-864A-89CE074E4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31C5-6664-7B4B-993F-7279989F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01E1-06BF-4D45-85A8-3D9D567F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A4C4-0F13-0C45-BC7F-0A2B0FFD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1552-456D-4642-8F21-7878FA93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7F007-3830-7F4B-B973-38310861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E6C8-D074-1149-A741-444D265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6A4D-62CD-454C-9BB4-DFB6C306C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CD55-1982-6743-938F-22A0ABD5F9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3B29-AE46-9A47-927B-4A0782B85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A5AB-D1A7-E048-84E7-0526958F1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9128-E565-1043-89BE-A2D2A1E7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65F9A-675B-0F43-9C7C-AD056763A9D0}"/>
                  </a:ext>
                </a:extLst>
              </p:cNvPr>
              <p:cNvSpPr txBox="1"/>
              <p:nvPr/>
            </p:nvSpPr>
            <p:spPr>
              <a:xfrm>
                <a:off x="2931337" y="2136338"/>
                <a:ext cx="5129353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a-I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65F9A-675B-0F43-9C7C-AD056763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37" y="2136338"/>
                <a:ext cx="5129353" cy="1723549"/>
              </a:xfrm>
              <a:prstGeom prst="rect">
                <a:avLst/>
              </a:prstGeom>
              <a:blipFill>
                <a:blip r:embed="rId2"/>
                <a:stretch>
                  <a:fillRect l="-2222" t="-2206" r="-24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388A5-16DD-6C47-9BBE-BE7370BFCFB3}"/>
              </a:ext>
            </a:extLst>
          </p:cNvPr>
          <p:cNvCxnSpPr/>
          <p:nvPr/>
        </p:nvCxnSpPr>
        <p:spPr>
          <a:xfrm>
            <a:off x="3594538" y="3289738"/>
            <a:ext cx="4709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E73F25-CE98-A74D-B520-2322F009C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626501"/>
                  </p:ext>
                </p:extLst>
              </p:nvPr>
            </p:nvGraphicFramePr>
            <p:xfrm>
              <a:off x="2621280" y="1402162"/>
              <a:ext cx="69494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E73F25-CE98-A74D-B520-2322F009C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626501"/>
                  </p:ext>
                </p:extLst>
              </p:nvPr>
            </p:nvGraphicFramePr>
            <p:xfrm>
              <a:off x="2621280" y="1402162"/>
              <a:ext cx="69494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0" t="-2703" r="-30146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30" t="-2703" r="-10146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30" t="-2703" r="-146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CD418C5-A875-2442-B2A6-5E00C34DC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710803"/>
                  </p:ext>
                </p:extLst>
              </p:nvPr>
            </p:nvGraphicFramePr>
            <p:xfrm>
              <a:off x="2621280" y="2190437"/>
              <a:ext cx="69494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CD418C5-A875-2442-B2A6-5E00C34DC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710803"/>
                  </p:ext>
                </p:extLst>
              </p:nvPr>
            </p:nvGraphicFramePr>
            <p:xfrm>
              <a:off x="2621280" y="2190437"/>
              <a:ext cx="69494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0" t="-2703" r="-30146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30" t="-2703" r="-10146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30" t="-2703" r="-146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63DF5B31-9A12-1B4F-BE05-D7DE1E748F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048908"/>
                  </p:ext>
                </p:extLst>
              </p:nvPr>
            </p:nvGraphicFramePr>
            <p:xfrm>
              <a:off x="2621280" y="3429000"/>
              <a:ext cx="69494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63DF5B31-9A12-1B4F-BE05-D7DE1E748F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048908"/>
                  </p:ext>
                </p:extLst>
              </p:nvPr>
            </p:nvGraphicFramePr>
            <p:xfrm>
              <a:off x="2621280" y="3429000"/>
              <a:ext cx="69494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30" t="-2778" r="-30146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30" t="-2778" r="-10146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30" t="-2778" r="-1460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769A859-5891-DF42-9E4E-A3F00C33E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5822253"/>
                  </p:ext>
                </p:extLst>
              </p:nvPr>
            </p:nvGraphicFramePr>
            <p:xfrm>
              <a:off x="1981200" y="4674475"/>
              <a:ext cx="758952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153381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769A859-5891-DF42-9E4E-A3F00C33E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5822253"/>
                  </p:ext>
                </p:extLst>
              </p:nvPr>
            </p:nvGraphicFramePr>
            <p:xfrm>
              <a:off x="1981200" y="4674475"/>
              <a:ext cx="758952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153381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462319279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893252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2552093593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1300470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" t="-2703" r="-11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226" t="-2703" r="-30146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RMitra" panose="02000506000000020002" pitchFamily="2" charset="-78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7226" t="-2703" r="-10146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7226" t="-2703" r="-146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5334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8CE654-EAEF-DD4C-981C-E8C2B5BE4EF1}"/>
              </a:ext>
            </a:extLst>
          </p:cNvPr>
          <p:cNvCxnSpPr>
            <a:cxnSpLocks/>
          </p:cNvCxnSpPr>
          <p:nvPr/>
        </p:nvCxnSpPr>
        <p:spPr>
          <a:xfrm flipH="1">
            <a:off x="2291256" y="3886199"/>
            <a:ext cx="1177159" cy="7882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3C02B-F510-BB49-83CF-549F5354C53C}"/>
              </a:ext>
            </a:extLst>
          </p:cNvPr>
          <p:cNvCxnSpPr>
            <a:cxnSpLocks/>
          </p:cNvCxnSpPr>
          <p:nvPr/>
        </p:nvCxnSpPr>
        <p:spPr>
          <a:xfrm flipH="1">
            <a:off x="3468415" y="3886200"/>
            <a:ext cx="1755226" cy="788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BA3DC9-A934-FD4B-8885-DB3BB9CE47CF}"/>
              </a:ext>
            </a:extLst>
          </p:cNvPr>
          <p:cNvCxnSpPr>
            <a:cxnSpLocks/>
          </p:cNvCxnSpPr>
          <p:nvPr/>
        </p:nvCxnSpPr>
        <p:spPr>
          <a:xfrm flipH="1">
            <a:off x="5302470" y="3886200"/>
            <a:ext cx="1755226" cy="788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93B0F-06C5-8444-B2C6-A7F7A17D0EF3}"/>
              </a:ext>
            </a:extLst>
          </p:cNvPr>
          <p:cNvCxnSpPr>
            <a:cxnSpLocks/>
          </p:cNvCxnSpPr>
          <p:nvPr/>
        </p:nvCxnSpPr>
        <p:spPr>
          <a:xfrm flipH="1">
            <a:off x="7136525" y="3886199"/>
            <a:ext cx="1755226" cy="788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D97197-7D56-E74D-BFD2-2D306D02EC77}"/>
                  </a:ext>
                </a:extLst>
              </p:cNvPr>
              <p:cNvSpPr txBox="1"/>
              <p:nvPr/>
            </p:nvSpPr>
            <p:spPr>
              <a:xfrm>
                <a:off x="7597170" y="4160712"/>
                <a:ext cx="13831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𝑐𝑎𝑟𝑟𝑦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D97197-7D56-E74D-BFD2-2D306D02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70" y="4160712"/>
                <a:ext cx="1383135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45D10-030F-2545-BDD1-0509EA427097}"/>
                  </a:ext>
                </a:extLst>
              </p:cNvPr>
              <p:cNvSpPr txBox="1"/>
              <p:nvPr/>
            </p:nvSpPr>
            <p:spPr>
              <a:xfrm>
                <a:off x="5488515" y="4153379"/>
                <a:ext cx="13831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𝑐𝑎𝑟𝑟𝑦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45D10-030F-2545-BDD1-0509EA42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15" y="4153379"/>
                <a:ext cx="138313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38BFC-8B63-F34C-B005-ABFAD133DE63}"/>
                  </a:ext>
                </a:extLst>
              </p:cNvPr>
              <p:cNvSpPr txBox="1"/>
              <p:nvPr/>
            </p:nvSpPr>
            <p:spPr>
              <a:xfrm>
                <a:off x="3282369" y="4142671"/>
                <a:ext cx="1737014" cy="275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𝑐𝑎𝑟𝑟𝑦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38BFC-8B63-F34C-B005-ABFAD133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69" y="4142671"/>
                <a:ext cx="1737014" cy="275332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B950A7-538C-2740-ACBD-BD1A01B64E25}"/>
                  </a:ext>
                </a:extLst>
              </p:cNvPr>
              <p:cNvSpPr txBox="1"/>
              <p:nvPr/>
            </p:nvSpPr>
            <p:spPr>
              <a:xfrm>
                <a:off x="1657079" y="4139296"/>
                <a:ext cx="1379737" cy="275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𝑐𝑎𝑟𝑟𝑦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B950A7-538C-2740-ACBD-BD1A01B64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79" y="4139296"/>
                <a:ext cx="1379737" cy="275332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E7922-5668-974C-BCD8-25F14CC18E92}"/>
              </a:ext>
            </a:extLst>
          </p:cNvPr>
          <p:cNvCxnSpPr/>
          <p:nvPr/>
        </p:nvCxnSpPr>
        <p:spPr>
          <a:xfrm>
            <a:off x="3468415" y="3886199"/>
            <a:ext cx="0" cy="7882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93F19A-C477-924D-AF85-4C5F606717B2}"/>
              </a:ext>
            </a:extLst>
          </p:cNvPr>
          <p:cNvCxnSpPr/>
          <p:nvPr/>
        </p:nvCxnSpPr>
        <p:spPr>
          <a:xfrm>
            <a:off x="5228897" y="3886199"/>
            <a:ext cx="0" cy="7882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CFEBF-3A2D-174B-8920-9E3150EBA4B4}"/>
              </a:ext>
            </a:extLst>
          </p:cNvPr>
          <p:cNvCxnSpPr/>
          <p:nvPr/>
        </p:nvCxnSpPr>
        <p:spPr>
          <a:xfrm>
            <a:off x="7094484" y="3893532"/>
            <a:ext cx="0" cy="7882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D71FE4-62AB-0648-A825-1DF2C20C11C6}"/>
              </a:ext>
            </a:extLst>
          </p:cNvPr>
          <p:cNvCxnSpPr/>
          <p:nvPr/>
        </p:nvCxnSpPr>
        <p:spPr>
          <a:xfrm>
            <a:off x="8897007" y="3886199"/>
            <a:ext cx="0" cy="7882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F8848D-2601-8D4E-800D-4128B678DA68}"/>
              </a:ext>
            </a:extLst>
          </p:cNvPr>
          <p:cNvCxnSpPr/>
          <p:nvPr/>
        </p:nvCxnSpPr>
        <p:spPr>
          <a:xfrm>
            <a:off x="609600" y="3058510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6C969D-3F47-604D-8129-69DCAEAF10E6}"/>
              </a:ext>
            </a:extLst>
          </p:cNvPr>
          <p:cNvSpPr txBox="1"/>
          <p:nvPr/>
        </p:nvSpPr>
        <p:spPr>
          <a:xfrm>
            <a:off x="998483" y="206509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Hashemian</dc:creator>
  <cp:lastModifiedBy>Sajjad Hashemian</cp:lastModifiedBy>
  <cp:revision>24</cp:revision>
  <dcterms:created xsi:type="dcterms:W3CDTF">2021-03-17T10:31:01Z</dcterms:created>
  <dcterms:modified xsi:type="dcterms:W3CDTF">2021-03-17T11:12:42Z</dcterms:modified>
</cp:coreProperties>
</file>