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0736-C7F4-1248-955A-04034DAEB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53572-1FD7-6B4F-ACF5-B13469FAE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89D9B-972F-9645-86FF-36C2D8E6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5FFE1-E474-E54B-BE3B-FAD276FF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F0802-017D-4B49-BD4B-E39BA5E7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1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AEE1-1817-5546-B571-91451478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049EA-69CD-0D4B-A1FA-F9754A9EF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7661-C32C-6E40-806E-69FEDC41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E594B-3703-C94C-A5CE-2C51F0E8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7403-C78E-1442-93E4-F4E47871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B296F-8630-2843-8A3F-31A56BC4F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00AF9-0691-F34C-A001-FEA1316E0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459FF-6A3A-C643-B517-9BE9C32B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37359-B94D-C949-91EB-C95D0F78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38F7B-C8F1-0E4D-81E5-E875220E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8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8C40-46F0-3D4D-A532-BD90223C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7D79-328C-3040-8E96-A035385F7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7A4B3-BA6D-7E4B-9192-CE7A9211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AB519-F618-DD49-94F0-6C7C59F6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04728-04AD-9244-A97A-97C63FE5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5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FD15-D7D8-364B-8CE2-E764AB44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930F7-9BA8-2645-B6C1-E9CC1857D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32D72-23D6-7545-B85F-CB0C17F7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1761B-DD05-C041-9592-6A8256C6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1CB8-BD41-994E-9CE0-78CA6962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DF9E-E20B-A24A-A308-CBEF79D4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DD90D-1CE8-D94F-9E80-E96BC6EC0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6AD01-BB0D-A04E-A6AD-90628D5A3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52F3-90DB-5B44-9678-8C2A81E7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5ECED-5F1C-BC49-B32C-FB86E189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F9368-9D5B-DA48-91F2-6843389C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DB87-BBAA-1A47-80FA-0F600D62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A4E93-4C9B-F540-8184-9A3EC3E39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44600-A379-C344-AE6D-6FC7231D7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1A05E-0F92-E741-B2F8-59B8FFEDD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A410C-98F8-9A4C-8578-628135251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EB172-9E44-5940-84CB-B88EFA14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AADF6-2519-A74D-A731-B78B31CC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39A42-E728-6F4B-8C60-ECE8A2D1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0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7BDF-3EFD-ED43-AA1A-B4B799EE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32F16-C833-3C48-9389-0C38E47B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81409-3C12-D545-8E3C-2A9A2262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23AE1-E7F0-AB4B-A8B5-EC4A9CD9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2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981C9-676D-8A49-ABDF-E4E43A41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95B87-8426-5A46-8C51-BF2A0D4A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43C2A-8F3A-EC42-9024-69C42656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51DA-2D70-E945-A04D-CF1E722A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5786-6822-1B46-B3D8-264C85CB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02D06-C8C1-E140-9CE3-9A2A0963B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FB714-9ACF-1D47-9B6D-3CEF58D1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57935-8988-8D4F-8812-91D13B5B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2EB89-4F22-4E4A-B8F2-D400A0D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19CC-DB50-EF40-A02C-73538159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21DF4-A6B7-1942-AAFB-CC1F1876F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33273-4DA2-FD43-8B0F-1F7A5D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3C38F-F640-1A4F-A9AA-439DB4E4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2A8D3-CECE-D24E-A22D-135E6D58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65EE1-D8A3-F54F-9EC3-B44BC2BA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6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73FCB-7DD9-724D-8711-91C23A36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91F04-1462-9348-8A00-9AC4E690E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9242C-3997-D24E-A2A5-323B58011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A5096-F719-D641-BA30-B4B1F3D3781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957FB-9C02-F648-8AFD-2D8F84C54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F7C5-AC25-0346-9C50-96ED3FDD5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9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47A475-ECB5-E740-81C7-C26D692EA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68" b="6208"/>
          <a:stretch/>
        </p:blipFill>
        <p:spPr>
          <a:xfrm>
            <a:off x="0" y="0"/>
            <a:ext cx="12192000" cy="68602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C7D71-207D-3E4A-B399-F2734CE0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ln>
                  <a:solidFill>
                    <a:schemeClr val="bg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سه: صف</a:t>
            </a:r>
            <a:endParaRPr lang="en-US" dirty="0">
              <a:ln>
                <a:solidFill>
                  <a:schemeClr val="bg1"/>
                </a:solidFill>
              </a:ln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2B32D-3727-284B-A8D3-133447789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fa-IR" dirty="0">
                <a:ln w="3175">
                  <a:noFill/>
                </a:ln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ساختمان داده ها و </a:t>
            </a:r>
            <a:r>
              <a:rPr lang="fa-IR" dirty="0" err="1">
                <a:ln w="3175">
                  <a:noFill/>
                </a:ln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الگوریتم</a:t>
            </a:r>
            <a:endParaRPr lang="fa-IR" dirty="0">
              <a:ln w="3175">
                <a:noFill/>
              </a:ln>
              <a:effectLst>
                <a:glow rad="228600">
                  <a:schemeClr val="bg1">
                    <a:alpha val="40000"/>
                  </a:schemeClr>
                </a:glow>
              </a:effectLst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rtl="1"/>
            <a:r>
              <a:rPr lang="fa-IR" dirty="0">
                <a:ln w="3175">
                  <a:noFill/>
                </a:ln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مدرس: دکتر </a:t>
            </a:r>
            <a:r>
              <a:rPr lang="fa-IR" dirty="0" err="1">
                <a:ln w="3175">
                  <a:noFill/>
                </a:ln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نجمه</a:t>
            </a:r>
            <a:r>
              <a:rPr lang="fa-IR" dirty="0">
                <a:ln w="3175">
                  <a:noFill/>
                </a:ln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 منصوری</a:t>
            </a:r>
          </a:p>
          <a:p>
            <a:pPr rtl="1"/>
            <a:r>
              <a:rPr lang="fa-IR" sz="1800" dirty="0">
                <a:ln w="3175">
                  <a:noFill/>
                </a:ln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نگارنده: سجاد </a:t>
            </a:r>
            <a:r>
              <a:rPr lang="fa-IR" sz="1800" dirty="0" err="1">
                <a:ln w="3175">
                  <a:noFill/>
                </a:ln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هاشمیان</a:t>
            </a:r>
            <a:endParaRPr lang="fa-IR" sz="1800" dirty="0">
              <a:ln w="3175">
                <a:noFill/>
              </a:ln>
              <a:effectLst>
                <a:glow rad="228600">
                  <a:schemeClr val="bg1">
                    <a:alpha val="40000"/>
                  </a:schemeClr>
                </a:glow>
              </a:effectLst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indent="0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n w="3175">
                <a:noFill/>
              </a:ln>
              <a:effectLst>
                <a:glow rad="228600">
                  <a:schemeClr val="bg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30FA24-7CC4-AF43-8B3C-EAB693715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589" y="409838"/>
            <a:ext cx="1178821" cy="1425050"/>
          </a:xfrm>
          <a:prstGeom prst="rect">
            <a:avLst/>
          </a:prstGeom>
          <a:noFill/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3447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IRRoya</vt:lpstr>
      <vt:lpstr>IRTitr</vt:lpstr>
      <vt:lpstr>Office Theme</vt:lpstr>
      <vt:lpstr>سه: صف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سه: پشته</dc:title>
  <dc:creator>Sajjad Hashemian</dc:creator>
  <cp:lastModifiedBy>Sajjad Hashemian</cp:lastModifiedBy>
  <cp:revision>3</cp:revision>
  <dcterms:created xsi:type="dcterms:W3CDTF">2021-02-28T19:35:44Z</dcterms:created>
  <dcterms:modified xsi:type="dcterms:W3CDTF">2021-02-28T19:47:52Z</dcterms:modified>
</cp:coreProperties>
</file>