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8F104-F202-4F4C-88D5-E497D55F1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2" b="8386"/>
          <a:stretch/>
        </p:blipFill>
        <p:spPr>
          <a:xfrm>
            <a:off x="-6045" y="0"/>
            <a:ext cx="121980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C7D71-207D-3E4A-B399-F2734C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n>
                  <a:solidFill>
                    <a:schemeClr val="bg1"/>
                  </a:solidFill>
                </a:ln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سه: لیست پیوندی</a:t>
            </a:r>
            <a:endParaRPr lang="en-US" dirty="0">
              <a:ln>
                <a:solidFill>
                  <a:schemeClr val="bg1"/>
                </a:solidFill>
              </a:ln>
              <a:effectLst/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32D-3727-284B-A8D3-133447789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n w="3175">
                <a:noFill/>
              </a:ln>
              <a:effectLst>
                <a:glow rad="635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n w="3175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n w="3175">
                <a:noFill/>
              </a:ln>
              <a:effectLst>
                <a:glow rad="635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n w="3175">
                <a:noFill/>
              </a:ln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0FA24-7CC4-AF43-8B3C-EAB6937159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2506" y="317763"/>
            <a:ext cx="1178821" cy="14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IRRoya</vt:lpstr>
      <vt:lpstr>IRTitr</vt:lpstr>
      <vt:lpstr>Office Theme</vt:lpstr>
      <vt:lpstr>سه: لیست پیوندی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4</cp:revision>
  <dcterms:created xsi:type="dcterms:W3CDTF">2021-02-28T19:35:44Z</dcterms:created>
  <dcterms:modified xsi:type="dcterms:W3CDTF">2021-02-28T19:53:40Z</dcterms:modified>
</cp:coreProperties>
</file>