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1739900"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IRRoya"/>
      </a:defRPr>
    </a:lvl1pPr>
    <a:lvl2pPr marL="0" marR="0" indent="457200" algn="ctr" defTabSz="1739900"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IRRoya"/>
      </a:defRPr>
    </a:lvl2pPr>
    <a:lvl3pPr marL="0" marR="0" indent="914400" algn="ctr" defTabSz="1739900"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IRRoya"/>
      </a:defRPr>
    </a:lvl3pPr>
    <a:lvl4pPr marL="0" marR="0" indent="1371600" algn="ctr" defTabSz="1739900"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IRRoya"/>
      </a:defRPr>
    </a:lvl4pPr>
    <a:lvl5pPr marL="0" marR="0" indent="1828800" algn="ctr" defTabSz="1739900"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IRRoya"/>
      </a:defRPr>
    </a:lvl5pPr>
    <a:lvl6pPr marL="0" marR="0" indent="2286000" algn="ctr" defTabSz="1739900"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IRRoya"/>
      </a:defRPr>
    </a:lvl6pPr>
    <a:lvl7pPr marL="0" marR="0" indent="2743200" algn="ctr" defTabSz="1739900"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IRRoya"/>
      </a:defRPr>
    </a:lvl7pPr>
    <a:lvl8pPr marL="0" marR="0" indent="3200400" algn="ctr" defTabSz="1739900"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IRRoya"/>
      </a:defRPr>
    </a:lvl8pPr>
    <a:lvl9pPr marL="0" marR="0" indent="3657600" algn="ctr" defTabSz="1739900"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IRRoy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A9A9A9"/>
          </a:solidFill>
        </a:fill>
      </a:tcStyle>
    </a:band2H>
    <a:firstCol>
      <a:tcTxStyle b="on" i="off">
        <a:fontRef idx="maj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ajor">
          <a:srgbClr val="000000"/>
        </a:fontRef>
        <a:srgbClr val="000000"/>
      </a:tcTxStyle>
      <a:tcStyle>
        <a:tcBdr>
          <a:left>
            <a:ln w="12700" cap="flat">
              <a:solidFill>
                <a:srgbClr val="A9A9A9"/>
              </a:solidFill>
              <a:prstDash val="solid"/>
              <a:miter lim="400000"/>
            </a:ln>
          </a:left>
          <a:right>
            <a:ln w="254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254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aj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254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25400" cap="flat">
              <a:solidFill>
                <a:srgbClr val="61D83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A9A9A9"/>
              </a:solidFill>
              <a:prstDash val="solid"/>
              <a:miter lim="400000"/>
            </a:ln>
          </a:top>
          <a:bottom>
            <a:ln w="25400" cap="flat">
              <a:solidFill>
                <a:srgbClr val="A9A9A9"/>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solidFill>
            <a:srgbClr val="027002"/>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ff" i="off">
        <a:font>
          <a:latin typeface="Graphik Medium"/>
          <a:ea typeface="Graphik Medium"/>
          <a:cs typeface="Graphik Medium"/>
        </a:font>
        <a:srgbClr val="000000"/>
      </a:tcTxStyle>
      <a:tcStyle>
        <a:tcBdr>
          <a:left>
            <a:ln w="12700" cap="flat">
              <a:solidFill>
                <a:srgbClr val="A9A9A9"/>
              </a:solidFill>
              <a:prstDash val="solid"/>
              <a:miter lim="400000"/>
            </a:ln>
          </a:left>
          <a:right>
            <a:ln w="12700" cap="flat">
              <a:solidFill>
                <a:srgbClr val="C8C8C8"/>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07107"/>
              <a:lumOff val="1142"/>
            </a:schemeClr>
          </a:solidFill>
        </a:fill>
      </a:tcStyle>
    </a:firstCol>
    <a:lastRow>
      <a:tcTxStyle b="on" i="off">
        <a:fontRef idx="maj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25400" cap="flat">
              <a:solidFill>
                <a:schemeClr val="accent4">
                  <a:hueOff val="-607107"/>
                  <a:lumOff val="1142"/>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254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ajor">
          <a:srgbClr val="FFFFFF"/>
        </a:fontRef>
        <a:srgbClr val="FFFFFF"/>
      </a:tcTxStyle>
      <a:tcStyle>
        <a:tcBdr>
          <a:left>
            <a:ln w="12700" cap="flat">
              <a:solidFill>
                <a:srgbClr val="A9A9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aj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25400" cap="flat">
              <a:solidFill>
                <a:schemeClr val="accent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aj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9A9A9"/>
              </a:solidFill>
              <a:prstDash val="solid"/>
              <a:miter lim="400000"/>
            </a:ln>
          </a:top>
          <a:bottom>
            <a:ln w="254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ajor">
          <a:srgbClr val="000000"/>
        </a:fontRef>
        <a:srgbClr val="000000"/>
      </a:tcTxStyle>
      <a:tcStyle>
        <a:tcBdr>
          <a:left>
            <a:ln w="12700" cap="flat">
              <a:solidFill>
                <a:srgbClr val="A9A9A9"/>
              </a:solidFill>
              <a:prstDash val="solid"/>
              <a:miter lim="400000"/>
            </a:ln>
          </a:left>
          <a:right>
            <a:ln w="254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n" i="off">
        <a:fontRef idx="maj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254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254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F5F5F"/>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resentation Title"/>
          <p:cNvSpPr txBox="1"/>
          <p:nvPr>
            <p:ph type="title" hasCustomPrompt="1"/>
          </p:nvPr>
        </p:nvSpPr>
        <p:spPr>
          <a:xfrm>
            <a:off x="762000" y="2108200"/>
            <a:ext cx="11480800" cy="3302000"/>
          </a:xfrm>
          <a:prstGeom prst="rect">
            <a:avLst/>
          </a:prstGeom>
        </p:spPr>
        <p:txBody>
          <a:bodyPr anchor="b"/>
          <a:lstStyle>
            <a:lvl1pPr>
              <a:lnSpc>
                <a:spcPct val="90000"/>
              </a:lnSpc>
              <a:defRPr spc="-246" sz="8200">
                <a:gradFill flip="none" rotWithShape="1">
                  <a:gsLst>
                    <a:gs pos="0">
                      <a:srgbClr val="1E98FD"/>
                    </a:gs>
                    <a:gs pos="100000">
                      <a:srgbClr val="FF00F7"/>
                    </a:gs>
                  </a:gsLst>
                  <a:lin ang="3960000" scaled="0"/>
                </a:gradFill>
              </a:defRPr>
            </a:lvl1pPr>
          </a:lstStyle>
          <a:p>
            <a:pPr/>
            <a:r>
              <a:t>Presentation Title</a:t>
            </a:r>
          </a:p>
        </p:txBody>
      </p:sp>
      <p:sp>
        <p:nvSpPr>
          <p:cNvPr id="12" name="Body Level One…"/>
          <p:cNvSpPr txBox="1"/>
          <p:nvPr>
            <p:ph type="body" sz="quarter" idx="1" hasCustomPrompt="1"/>
          </p:nvPr>
        </p:nvSpPr>
        <p:spPr>
          <a:xfrm>
            <a:off x="762000" y="5248275"/>
            <a:ext cx="11480800" cy="2016059"/>
          </a:xfrm>
          <a:prstGeom prst="rect">
            <a:avLst/>
          </a:prstGeom>
        </p:spPr>
        <p:txBody>
          <a:bodyPr/>
          <a:lstStyle>
            <a:lvl1pPr marL="0" indent="0" algn="ctr" defTabSz="584200">
              <a:buClrTx/>
              <a:buSzTx/>
              <a:buNone/>
              <a:defRPr sz="4400"/>
            </a:lvl1pPr>
            <a:lvl2pPr marL="0" indent="457200" algn="ctr" defTabSz="584200">
              <a:buClrTx/>
              <a:buSzTx/>
              <a:buNone/>
              <a:defRPr sz="4400"/>
            </a:lvl2pPr>
            <a:lvl3pPr marL="0" indent="914400" algn="ctr" defTabSz="584200">
              <a:buClrTx/>
              <a:buSzTx/>
              <a:buNone/>
              <a:defRPr sz="4400"/>
            </a:lvl3pPr>
            <a:lvl4pPr marL="0" indent="1371600" algn="ctr" defTabSz="584200">
              <a:buClrTx/>
              <a:buSzTx/>
              <a:buNone/>
              <a:defRPr sz="4400"/>
            </a:lvl4pPr>
            <a:lvl5pPr marL="0" indent="1828800" algn="ctr" defTabSz="584200">
              <a:buClrTx/>
              <a:buSzTx/>
              <a:buNone/>
              <a:defRPr sz="4400"/>
            </a:lvl5pPr>
          </a:lstStyle>
          <a:p>
            <a:pPr/>
            <a:r>
              <a:t>Presentation Subtitle</a:t>
            </a:r>
          </a:p>
          <a:p>
            <a:pPr lvl="1"/>
            <a:r>
              <a:t/>
            </a:r>
          </a:p>
          <a:p>
            <a:pPr lvl="2"/>
            <a:r>
              <a:t/>
            </a:r>
          </a:p>
          <a:p>
            <a:pPr lvl="3"/>
            <a:r>
              <a:t/>
            </a:r>
          </a:p>
          <a:p>
            <a:pPr lvl="4"/>
            <a:r>
              <a:t/>
            </a:r>
          </a:p>
        </p:txBody>
      </p:sp>
      <p:sp>
        <p:nvSpPr>
          <p:cNvPr id="13" name="Author and Date"/>
          <p:cNvSpPr txBox="1"/>
          <p:nvPr>
            <p:ph type="body" sz="quarter" idx="21" hasCustomPrompt="1"/>
          </p:nvPr>
        </p:nvSpPr>
        <p:spPr>
          <a:xfrm>
            <a:off x="762000" y="8350781"/>
            <a:ext cx="11480800" cy="492253"/>
          </a:xfrm>
          <a:prstGeom prst="rect">
            <a:avLst/>
          </a:prstGeom>
        </p:spPr>
        <p:txBody>
          <a:bodyPr/>
          <a:lstStyle>
            <a:lvl1pPr marL="0" indent="0" algn="ctr" defTabSz="438150">
              <a:buClrTx/>
              <a:buSzTx/>
              <a:buNone/>
              <a:defRPr sz="1800"/>
            </a:lvl1pPr>
          </a:lstStyle>
          <a:p>
            <a:pPr/>
            <a:r>
              <a:t>Author and Date</a:t>
            </a:r>
          </a:p>
        </p:txBody>
      </p:sp>
      <p:sp>
        <p:nvSpPr>
          <p:cNvPr id="14" name="Slide Number"/>
          <p:cNvSpPr txBox="1"/>
          <p:nvPr>
            <p:ph type="sldNum" sz="quarter" idx="2"/>
          </p:nvPr>
        </p:nvSpPr>
        <p:spPr>
          <a:xfrm>
            <a:off x="6349238" y="9067799"/>
            <a:ext cx="306325" cy="32842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762000" y="3341985"/>
            <a:ext cx="11480800" cy="2887663"/>
          </a:xfrm>
          <a:prstGeom prst="rect">
            <a:avLst/>
          </a:prstGeom>
        </p:spPr>
        <p:txBody>
          <a:bodyPr anchor="ctr"/>
          <a:lstStyle>
            <a:lvl1pPr marL="0" indent="0" algn="ctr">
              <a:buClrTx/>
              <a:buSzTx/>
              <a:buNone/>
              <a:defRPr spc="-174" sz="5800">
                <a:gradFill flip="none" rotWithShape="1">
                  <a:gsLst>
                    <a:gs pos="0">
                      <a:srgbClr val="1E98FD"/>
                    </a:gs>
                    <a:gs pos="100000">
                      <a:srgbClr val="FF00F7"/>
                    </a:gs>
                  </a:gsLst>
                  <a:lin ang="3960000" scaled="0"/>
                </a:gradFill>
                <a:latin typeface="Graphik Medium"/>
                <a:ea typeface="Graphik Medium"/>
                <a:cs typeface="Graphik Medium"/>
                <a:sym typeface="Graphik Medium"/>
              </a:defRPr>
            </a:lvl1pPr>
            <a:lvl2pPr marL="0" indent="457200" algn="ctr">
              <a:buClrTx/>
              <a:buSzTx/>
              <a:buNone/>
              <a:defRPr spc="-174" sz="5800">
                <a:gradFill flip="none" rotWithShape="1">
                  <a:gsLst>
                    <a:gs pos="0">
                      <a:srgbClr val="1E98FD"/>
                    </a:gs>
                    <a:gs pos="100000">
                      <a:srgbClr val="FF00F7"/>
                    </a:gs>
                  </a:gsLst>
                  <a:lin ang="3960000" scaled="0"/>
                </a:gradFill>
                <a:latin typeface="Graphik Medium"/>
                <a:ea typeface="Graphik Medium"/>
                <a:cs typeface="Graphik Medium"/>
                <a:sym typeface="Graphik Medium"/>
              </a:defRPr>
            </a:lvl2pPr>
            <a:lvl3pPr marL="0" indent="914400" algn="ctr">
              <a:buClrTx/>
              <a:buSzTx/>
              <a:buNone/>
              <a:defRPr spc="-174" sz="5800">
                <a:gradFill flip="none" rotWithShape="1">
                  <a:gsLst>
                    <a:gs pos="0">
                      <a:srgbClr val="1E98FD"/>
                    </a:gs>
                    <a:gs pos="100000">
                      <a:srgbClr val="FF00F7"/>
                    </a:gs>
                  </a:gsLst>
                  <a:lin ang="3960000" scaled="0"/>
                </a:gradFill>
                <a:latin typeface="Graphik Medium"/>
                <a:ea typeface="Graphik Medium"/>
                <a:cs typeface="Graphik Medium"/>
                <a:sym typeface="Graphik Medium"/>
              </a:defRPr>
            </a:lvl3pPr>
            <a:lvl4pPr marL="0" indent="1371600" algn="ctr">
              <a:buClrTx/>
              <a:buSzTx/>
              <a:buNone/>
              <a:defRPr spc="-174" sz="5800">
                <a:gradFill flip="none" rotWithShape="1">
                  <a:gsLst>
                    <a:gs pos="0">
                      <a:srgbClr val="1E98FD"/>
                    </a:gs>
                    <a:gs pos="100000">
                      <a:srgbClr val="FF00F7"/>
                    </a:gs>
                  </a:gsLst>
                  <a:lin ang="3960000" scaled="0"/>
                </a:gradFill>
                <a:latin typeface="Graphik Medium"/>
                <a:ea typeface="Graphik Medium"/>
                <a:cs typeface="Graphik Medium"/>
                <a:sym typeface="Graphik Medium"/>
              </a:defRPr>
            </a:lvl4pPr>
            <a:lvl5pPr marL="0" indent="1828800" algn="ctr">
              <a:buClrTx/>
              <a:buSzTx/>
              <a:buNone/>
              <a:defRPr spc="-174" sz="5800">
                <a:gradFill flip="none" rotWithShape="1">
                  <a:gsLst>
                    <a:gs pos="0">
                      <a:srgbClr val="1E98FD"/>
                    </a:gs>
                    <a:gs pos="100000">
                      <a:srgbClr val="FF00F7"/>
                    </a:gs>
                  </a:gsLst>
                  <a:lin ang="3960000" scaled="0"/>
                </a:gradFill>
                <a:latin typeface="Graphik Medium"/>
                <a:ea typeface="Graphik Medium"/>
                <a:cs typeface="Graphik Medium"/>
                <a:sym typeface="Graphik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sz="half" idx="1" hasCustomPrompt="1"/>
          </p:nvPr>
        </p:nvSpPr>
        <p:spPr>
          <a:xfrm>
            <a:off x="762000" y="2044700"/>
            <a:ext cx="11480800" cy="3757762"/>
          </a:xfrm>
          <a:prstGeom prst="rect">
            <a:avLst/>
          </a:prstGeom>
        </p:spPr>
        <p:txBody>
          <a:bodyPr anchor="b"/>
          <a:lstStyle>
            <a:lvl1pPr marL="0" indent="0" algn="ctr">
              <a:lnSpc>
                <a:spcPct val="80000"/>
              </a:lnSpc>
              <a:buClrTx/>
              <a:buSzTx/>
              <a:buNone/>
              <a:defRPr spc="-316" sz="15800">
                <a:gradFill flip="none" rotWithShape="1">
                  <a:gsLst>
                    <a:gs pos="0">
                      <a:srgbClr val="1E98FD"/>
                    </a:gs>
                    <a:gs pos="100000">
                      <a:srgbClr val="FF00F7"/>
                    </a:gs>
                  </a:gsLst>
                  <a:lin ang="3960000" scaled="0"/>
                </a:gradFill>
                <a:latin typeface="+mj-lt"/>
                <a:ea typeface="+mj-ea"/>
                <a:cs typeface="+mj-cs"/>
                <a:sym typeface="Graphik Semibold"/>
              </a:defRPr>
            </a:lvl1pPr>
            <a:lvl2pPr marL="0" indent="457200" algn="ctr">
              <a:lnSpc>
                <a:spcPct val="80000"/>
              </a:lnSpc>
              <a:buClrTx/>
              <a:buSzTx/>
              <a:buNone/>
              <a:defRPr spc="-316" sz="15800">
                <a:gradFill flip="none" rotWithShape="1">
                  <a:gsLst>
                    <a:gs pos="0">
                      <a:srgbClr val="1E98FD"/>
                    </a:gs>
                    <a:gs pos="100000">
                      <a:srgbClr val="FF00F7"/>
                    </a:gs>
                  </a:gsLst>
                  <a:lin ang="3960000" scaled="0"/>
                </a:gradFill>
                <a:latin typeface="+mj-lt"/>
                <a:ea typeface="+mj-ea"/>
                <a:cs typeface="+mj-cs"/>
                <a:sym typeface="Graphik Semibold"/>
              </a:defRPr>
            </a:lvl2pPr>
            <a:lvl3pPr marL="0" indent="914400" algn="ctr">
              <a:lnSpc>
                <a:spcPct val="80000"/>
              </a:lnSpc>
              <a:buClrTx/>
              <a:buSzTx/>
              <a:buNone/>
              <a:defRPr spc="-316" sz="15800">
                <a:gradFill flip="none" rotWithShape="1">
                  <a:gsLst>
                    <a:gs pos="0">
                      <a:srgbClr val="1E98FD"/>
                    </a:gs>
                    <a:gs pos="100000">
                      <a:srgbClr val="FF00F7"/>
                    </a:gs>
                  </a:gsLst>
                  <a:lin ang="3960000" scaled="0"/>
                </a:gradFill>
                <a:latin typeface="+mj-lt"/>
                <a:ea typeface="+mj-ea"/>
                <a:cs typeface="+mj-cs"/>
                <a:sym typeface="Graphik Semibold"/>
              </a:defRPr>
            </a:lvl3pPr>
            <a:lvl4pPr marL="0" indent="1371600" algn="ctr">
              <a:lnSpc>
                <a:spcPct val="80000"/>
              </a:lnSpc>
              <a:buClrTx/>
              <a:buSzTx/>
              <a:buNone/>
              <a:defRPr spc="-316" sz="15800">
                <a:gradFill flip="none" rotWithShape="1">
                  <a:gsLst>
                    <a:gs pos="0">
                      <a:srgbClr val="1E98FD"/>
                    </a:gs>
                    <a:gs pos="100000">
                      <a:srgbClr val="FF00F7"/>
                    </a:gs>
                  </a:gsLst>
                  <a:lin ang="3960000" scaled="0"/>
                </a:gradFill>
                <a:latin typeface="+mj-lt"/>
                <a:ea typeface="+mj-ea"/>
                <a:cs typeface="+mj-cs"/>
                <a:sym typeface="Graphik Semibold"/>
              </a:defRPr>
            </a:lvl4pPr>
            <a:lvl5pPr marL="0" indent="1828800" algn="ctr">
              <a:lnSpc>
                <a:spcPct val="80000"/>
              </a:lnSpc>
              <a:buClrTx/>
              <a:buSzTx/>
              <a:buNone/>
              <a:defRPr spc="-316" sz="15800">
                <a:gradFill flip="none" rotWithShape="1">
                  <a:gsLst>
                    <a:gs pos="0">
                      <a:srgbClr val="1E98FD"/>
                    </a:gs>
                    <a:gs pos="100000">
                      <a:srgbClr val="FF00F7"/>
                    </a:gs>
                  </a:gsLst>
                  <a:lin ang="3960000" scaled="0"/>
                </a:gradFill>
                <a:latin typeface="+mj-lt"/>
                <a:ea typeface="+mj-ea"/>
                <a:cs typeface="+mj-cs"/>
                <a:sym typeface="Graphik Semibold"/>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762000" y="5829300"/>
            <a:ext cx="11480800" cy="613594"/>
          </a:xfrm>
          <a:prstGeom prst="rect">
            <a:avLst/>
          </a:prstGeom>
        </p:spPr>
        <p:txBody>
          <a:bodyPr/>
          <a:lstStyle>
            <a:lvl1pPr marL="0" indent="0" algn="ctr" defTabSz="825500">
              <a:buClrTx/>
              <a:buSzTx/>
              <a:buNone/>
              <a:defRPr sz="3000">
                <a:latin typeface="Graphik Medium"/>
                <a:ea typeface="Graphik Medium"/>
                <a:cs typeface="Graphik Medium"/>
                <a:sym typeface="Graphik Medium"/>
              </a:defRPr>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Body Level One…"/>
          <p:cNvSpPr txBox="1"/>
          <p:nvPr>
            <p:ph type="body" sz="half" idx="1" hasCustomPrompt="1"/>
          </p:nvPr>
        </p:nvSpPr>
        <p:spPr>
          <a:xfrm>
            <a:off x="762000" y="3498850"/>
            <a:ext cx="11480800" cy="2421384"/>
          </a:xfrm>
          <a:prstGeom prst="rect">
            <a:avLst/>
          </a:prstGeom>
        </p:spPr>
        <p:txBody>
          <a:bodyPr anchor="ctr"/>
          <a:lstStyle>
            <a:lvl1pPr marL="0" indent="0" algn="ctr">
              <a:lnSpc>
                <a:spcPct val="80000"/>
              </a:lnSpc>
              <a:buClrTx/>
              <a:buSzTx/>
              <a:buNone/>
              <a:defRPr spc="-116" sz="5800">
                <a:gradFill flip="none" rotWithShape="1">
                  <a:gsLst>
                    <a:gs pos="0">
                      <a:srgbClr val="FF00D8"/>
                    </a:gs>
                    <a:gs pos="100000">
                      <a:srgbClr val="FF542E"/>
                    </a:gs>
                  </a:gsLst>
                  <a:lin ang="3960000" scaled="0"/>
                </a:gradFill>
                <a:latin typeface="+mj-lt"/>
                <a:ea typeface="+mj-ea"/>
                <a:cs typeface="+mj-cs"/>
                <a:sym typeface="Graphik Semibold"/>
              </a:defRPr>
            </a:lvl1pPr>
            <a:lvl2pPr marL="0" indent="457200" algn="ctr">
              <a:lnSpc>
                <a:spcPct val="80000"/>
              </a:lnSpc>
              <a:buClrTx/>
              <a:buSzTx/>
              <a:buNone/>
              <a:defRPr spc="-116" sz="5800">
                <a:gradFill flip="none" rotWithShape="1">
                  <a:gsLst>
                    <a:gs pos="0">
                      <a:srgbClr val="FF00D8"/>
                    </a:gs>
                    <a:gs pos="100000">
                      <a:srgbClr val="FF542E"/>
                    </a:gs>
                  </a:gsLst>
                  <a:lin ang="3960000" scaled="0"/>
                </a:gradFill>
                <a:latin typeface="+mj-lt"/>
                <a:ea typeface="+mj-ea"/>
                <a:cs typeface="+mj-cs"/>
                <a:sym typeface="Graphik Semibold"/>
              </a:defRPr>
            </a:lvl2pPr>
            <a:lvl3pPr marL="0" indent="914400" algn="ctr">
              <a:lnSpc>
                <a:spcPct val="80000"/>
              </a:lnSpc>
              <a:buClrTx/>
              <a:buSzTx/>
              <a:buNone/>
              <a:defRPr spc="-116" sz="5800">
                <a:gradFill flip="none" rotWithShape="1">
                  <a:gsLst>
                    <a:gs pos="0">
                      <a:srgbClr val="FF00D8"/>
                    </a:gs>
                    <a:gs pos="100000">
                      <a:srgbClr val="FF542E"/>
                    </a:gs>
                  </a:gsLst>
                  <a:lin ang="3960000" scaled="0"/>
                </a:gradFill>
                <a:latin typeface="+mj-lt"/>
                <a:ea typeface="+mj-ea"/>
                <a:cs typeface="+mj-cs"/>
                <a:sym typeface="Graphik Semibold"/>
              </a:defRPr>
            </a:lvl3pPr>
            <a:lvl4pPr marL="0" indent="1371600" algn="ctr">
              <a:lnSpc>
                <a:spcPct val="80000"/>
              </a:lnSpc>
              <a:buClrTx/>
              <a:buSzTx/>
              <a:buNone/>
              <a:defRPr spc="-116" sz="5800">
                <a:gradFill flip="none" rotWithShape="1">
                  <a:gsLst>
                    <a:gs pos="0">
                      <a:srgbClr val="FF00D8"/>
                    </a:gs>
                    <a:gs pos="100000">
                      <a:srgbClr val="FF542E"/>
                    </a:gs>
                  </a:gsLst>
                  <a:lin ang="3960000" scaled="0"/>
                </a:gradFill>
                <a:latin typeface="+mj-lt"/>
                <a:ea typeface="+mj-ea"/>
                <a:cs typeface="+mj-cs"/>
                <a:sym typeface="Graphik Semibold"/>
              </a:defRPr>
            </a:lvl4pPr>
            <a:lvl5pPr marL="0" indent="1828800" algn="ctr">
              <a:lnSpc>
                <a:spcPct val="80000"/>
              </a:lnSpc>
              <a:buClrTx/>
              <a:buSzTx/>
              <a:buNone/>
              <a:defRPr spc="-116" sz="5800">
                <a:gradFill flip="none" rotWithShape="1">
                  <a:gsLst>
                    <a:gs pos="0">
                      <a:srgbClr val="FF00D8"/>
                    </a:gs>
                    <a:gs pos="100000">
                      <a:srgbClr val="FF542E"/>
                    </a:gs>
                  </a:gsLst>
                  <a:lin ang="3960000" scaled="0"/>
                </a:gradFill>
                <a:latin typeface="+mj-lt"/>
                <a:ea typeface="+mj-ea"/>
                <a:cs typeface="+mj-cs"/>
                <a:sym typeface="Graphik Semibold"/>
              </a:defRPr>
            </a:lvl5pPr>
          </a:lstStyle>
          <a:p>
            <a:pPr/>
            <a:r>
              <a:t>“Notable Quote”</a:t>
            </a:r>
          </a:p>
          <a:p>
            <a:pPr lvl="1"/>
            <a:r>
              <a:t/>
            </a:r>
          </a:p>
          <a:p>
            <a:pPr lvl="2"/>
            <a:r>
              <a:t/>
            </a:r>
          </a:p>
          <a:p>
            <a:pPr lvl="3"/>
            <a:r>
              <a:t/>
            </a:r>
          </a:p>
          <a:p>
            <a:pPr lvl="4"/>
            <a:r>
              <a:t/>
            </a:r>
          </a:p>
        </p:txBody>
      </p:sp>
      <p:sp>
        <p:nvSpPr>
          <p:cNvPr id="116" name="Attribution"/>
          <p:cNvSpPr txBox="1"/>
          <p:nvPr>
            <p:ph type="body" sz="quarter" idx="21" hasCustomPrompt="1"/>
          </p:nvPr>
        </p:nvSpPr>
        <p:spPr>
          <a:xfrm>
            <a:off x="762000" y="7100189"/>
            <a:ext cx="11480800" cy="605791"/>
          </a:xfrm>
          <a:prstGeom prst="rect">
            <a:avLst/>
          </a:prstGeom>
        </p:spPr>
        <p:txBody>
          <a:bodyPr anchor="ctr"/>
          <a:lstStyle>
            <a:lvl1pPr marL="0" indent="0" algn="ctr" defTabSz="584200">
              <a:buClrTx/>
              <a:buSzTx/>
              <a:buNone/>
              <a:defRPr sz="3000">
                <a:latin typeface="Graphik Medium"/>
                <a:ea typeface="Graphik Medium"/>
                <a:cs typeface="Graphik Medium"/>
                <a:sym typeface="Graphik Medium"/>
              </a:defRPr>
            </a:lvl1pPr>
          </a:lstStyle>
          <a:p>
            <a:pPr/>
            <a:r>
              <a:t>Attribution</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988149250_2145x1620.jpg"/>
          <p:cNvSpPr/>
          <p:nvPr>
            <p:ph type="pic" sz="half" idx="21"/>
          </p:nvPr>
        </p:nvSpPr>
        <p:spPr>
          <a:xfrm>
            <a:off x="6502400" y="4254500"/>
            <a:ext cx="7302500" cy="5515175"/>
          </a:xfrm>
          <a:prstGeom prst="rect">
            <a:avLst/>
          </a:prstGeom>
        </p:spPr>
        <p:txBody>
          <a:bodyPr lIns="91439" tIns="45719" rIns="91439" bIns="45719">
            <a:noAutofit/>
          </a:bodyPr>
          <a:lstStyle/>
          <a:p>
            <a:pPr/>
          </a:p>
        </p:txBody>
      </p:sp>
      <p:sp>
        <p:nvSpPr>
          <p:cNvPr id="125" name="1169517375_2880x1920.jpg"/>
          <p:cNvSpPr/>
          <p:nvPr>
            <p:ph type="pic" sz="half" idx="22"/>
          </p:nvPr>
        </p:nvSpPr>
        <p:spPr>
          <a:xfrm>
            <a:off x="6105525" y="0"/>
            <a:ext cx="7296150" cy="4864100"/>
          </a:xfrm>
          <a:prstGeom prst="rect">
            <a:avLst/>
          </a:prstGeom>
        </p:spPr>
        <p:txBody>
          <a:bodyPr lIns="91439" tIns="45719" rIns="91439" bIns="45719">
            <a:noAutofit/>
          </a:bodyPr>
          <a:lstStyle/>
          <a:p>
            <a:pPr/>
          </a:p>
        </p:txBody>
      </p:sp>
      <p:sp>
        <p:nvSpPr>
          <p:cNvPr id="126" name="184386109_2439x1626.jpg"/>
          <p:cNvSpPr/>
          <p:nvPr>
            <p:ph type="pic" idx="23"/>
          </p:nvPr>
        </p:nvSpPr>
        <p:spPr>
          <a:xfrm>
            <a:off x="-4267200" y="0"/>
            <a:ext cx="14630400" cy="9753601"/>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1169517375_2880x1920.jpg"/>
          <p:cNvSpPr/>
          <p:nvPr>
            <p:ph type="pic" idx="21"/>
          </p:nvPr>
        </p:nvSpPr>
        <p:spPr>
          <a:xfrm>
            <a:off x="-812800" y="0"/>
            <a:ext cx="14630400" cy="97536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xfrm>
            <a:off x="6349999" y="9067799"/>
            <a:ext cx="306325" cy="32842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1169517375_2880x1920.jpg"/>
          <p:cNvSpPr/>
          <p:nvPr>
            <p:ph type="pic" idx="21"/>
          </p:nvPr>
        </p:nvSpPr>
        <p:spPr>
          <a:xfrm>
            <a:off x="-812800" y="0"/>
            <a:ext cx="14630400" cy="9753600"/>
          </a:xfrm>
          <a:prstGeom prst="rect">
            <a:avLst/>
          </a:prstGeom>
        </p:spPr>
        <p:txBody>
          <a:bodyPr lIns="91439" tIns="45719" rIns="91439" bIns="45719">
            <a:noAutofit/>
          </a:bodyPr>
          <a:lstStyle/>
          <a:p>
            <a:pPr/>
          </a:p>
        </p:txBody>
      </p:sp>
      <p:sp>
        <p:nvSpPr>
          <p:cNvPr id="22" name="Body Level One…"/>
          <p:cNvSpPr txBox="1"/>
          <p:nvPr>
            <p:ph type="body" sz="quarter" idx="1" hasCustomPrompt="1"/>
          </p:nvPr>
        </p:nvSpPr>
        <p:spPr>
          <a:xfrm>
            <a:off x="762000" y="5245100"/>
            <a:ext cx="11476038" cy="1983317"/>
          </a:xfrm>
          <a:prstGeom prst="rect">
            <a:avLst/>
          </a:prstGeom>
        </p:spPr>
        <p:txBody>
          <a:bodyPr/>
          <a:lstStyle>
            <a:lvl1pPr marL="0" indent="0" algn="ctr" defTabSz="584200">
              <a:buClrTx/>
              <a:buSzTx/>
              <a:buNone/>
              <a:defRPr sz="4400">
                <a:solidFill>
                  <a:srgbClr val="FFFFFF"/>
                </a:solidFill>
                <a:latin typeface="Graphik Medium"/>
                <a:ea typeface="Graphik Medium"/>
                <a:cs typeface="Graphik Medium"/>
                <a:sym typeface="Graphik Medium"/>
              </a:defRPr>
            </a:lvl1pPr>
            <a:lvl2pPr marL="0" indent="457200" algn="ctr" defTabSz="584200">
              <a:buClrTx/>
              <a:buSzTx/>
              <a:buNone/>
              <a:defRPr sz="4400">
                <a:solidFill>
                  <a:srgbClr val="FFFFFF"/>
                </a:solidFill>
                <a:latin typeface="Graphik Medium"/>
                <a:ea typeface="Graphik Medium"/>
                <a:cs typeface="Graphik Medium"/>
                <a:sym typeface="Graphik Medium"/>
              </a:defRPr>
            </a:lvl2pPr>
            <a:lvl3pPr marL="0" indent="914400" algn="ctr" defTabSz="584200">
              <a:buClrTx/>
              <a:buSzTx/>
              <a:buNone/>
              <a:defRPr sz="4400">
                <a:solidFill>
                  <a:srgbClr val="FFFFFF"/>
                </a:solidFill>
                <a:latin typeface="Graphik Medium"/>
                <a:ea typeface="Graphik Medium"/>
                <a:cs typeface="Graphik Medium"/>
                <a:sym typeface="Graphik Medium"/>
              </a:defRPr>
            </a:lvl3pPr>
            <a:lvl4pPr marL="0" indent="1371600" algn="ctr" defTabSz="584200">
              <a:buClrTx/>
              <a:buSzTx/>
              <a:buNone/>
              <a:defRPr sz="4400">
                <a:solidFill>
                  <a:srgbClr val="FFFFFF"/>
                </a:solidFill>
                <a:latin typeface="Graphik Medium"/>
                <a:ea typeface="Graphik Medium"/>
                <a:cs typeface="Graphik Medium"/>
                <a:sym typeface="Graphik Medium"/>
              </a:defRPr>
            </a:lvl4pPr>
            <a:lvl5pPr marL="0" indent="1828800" algn="ctr" defTabSz="584200">
              <a:buClrTx/>
              <a:buSzTx/>
              <a:buNone/>
              <a:defRPr sz="4400">
                <a:solidFill>
                  <a:srgbClr val="FFFFFF"/>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23" name="Author and Date"/>
          <p:cNvSpPr txBox="1"/>
          <p:nvPr>
            <p:ph type="body" sz="quarter" idx="22" hasCustomPrompt="1"/>
          </p:nvPr>
        </p:nvSpPr>
        <p:spPr>
          <a:xfrm>
            <a:off x="764381" y="8356600"/>
            <a:ext cx="11476038" cy="492252"/>
          </a:xfrm>
          <a:prstGeom prst="rect">
            <a:avLst/>
          </a:prstGeom>
        </p:spPr>
        <p:txBody>
          <a:bodyPr/>
          <a:lstStyle>
            <a:lvl1pPr marL="0" indent="0" algn="ctr" defTabSz="584200">
              <a:buClrTx/>
              <a:buSzTx/>
              <a:buNone/>
              <a:defRPr sz="2400">
                <a:solidFill>
                  <a:srgbClr val="FFFFFF"/>
                </a:solidFill>
                <a:latin typeface="Graphik Medium"/>
                <a:ea typeface="Graphik Medium"/>
                <a:cs typeface="Graphik Medium"/>
                <a:sym typeface="Graphik Medium"/>
              </a:defRPr>
            </a:lvl1pPr>
          </a:lstStyle>
          <a:p>
            <a:pPr/>
            <a:r>
              <a:t>Author and Date</a:t>
            </a:r>
          </a:p>
        </p:txBody>
      </p:sp>
      <p:sp>
        <p:nvSpPr>
          <p:cNvPr id="24" name="Presentation Title"/>
          <p:cNvSpPr txBox="1"/>
          <p:nvPr>
            <p:ph type="title" hasCustomPrompt="1"/>
          </p:nvPr>
        </p:nvSpPr>
        <p:spPr>
          <a:xfrm>
            <a:off x="764381" y="2108200"/>
            <a:ext cx="11476038" cy="3302000"/>
          </a:xfrm>
          <a:prstGeom prst="rect">
            <a:avLst/>
          </a:prstGeom>
        </p:spPr>
        <p:txBody>
          <a:bodyPr anchor="b"/>
          <a:lstStyle>
            <a:lvl1pPr>
              <a:lnSpc>
                <a:spcPct val="90000"/>
              </a:lnSpc>
              <a:defRPr b="0" spc="-246" sz="8200">
                <a:solidFill>
                  <a:srgbClr val="FFFFFF"/>
                </a:solidFill>
                <a:latin typeface="+mj-lt"/>
                <a:ea typeface="+mj-ea"/>
                <a:cs typeface="+mj-cs"/>
                <a:sym typeface="Graphik Semibold"/>
              </a:defRPr>
            </a:lvl1pPr>
          </a:lstStyle>
          <a:p>
            <a:pPr/>
            <a:r>
              <a:t>Presentation Title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dy Level One…"/>
          <p:cNvSpPr txBox="1"/>
          <p:nvPr>
            <p:ph type="body" sz="quarter" idx="1" hasCustomPrompt="1"/>
          </p:nvPr>
        </p:nvSpPr>
        <p:spPr>
          <a:xfrm>
            <a:off x="762000" y="5295900"/>
            <a:ext cx="4953000" cy="3530600"/>
          </a:xfrm>
          <a:prstGeom prst="rect">
            <a:avLst/>
          </a:prstGeom>
        </p:spPr>
        <p:txBody>
          <a:bodyPr/>
          <a:lstStyle>
            <a:lvl1pPr marL="0" indent="0" algn="ctr" defTabSz="584200">
              <a:buClrTx/>
              <a:buSzTx/>
              <a:buNone/>
              <a:defRPr sz="3400"/>
            </a:lvl1pPr>
            <a:lvl2pPr marL="0" indent="457200" algn="ctr" defTabSz="584200">
              <a:buClrTx/>
              <a:buSzTx/>
              <a:buNone/>
              <a:defRPr sz="3400"/>
            </a:lvl2pPr>
            <a:lvl3pPr marL="0" indent="914400" algn="ctr" defTabSz="584200">
              <a:buClrTx/>
              <a:buSzTx/>
              <a:buNone/>
              <a:defRPr sz="3400"/>
            </a:lvl3pPr>
            <a:lvl4pPr marL="0" indent="1371600" algn="ctr" defTabSz="584200">
              <a:buClrTx/>
              <a:buSzTx/>
              <a:buNone/>
              <a:defRPr sz="3400"/>
            </a:lvl4pPr>
            <a:lvl5pPr marL="0" indent="1828800" algn="ctr" defTabSz="584200">
              <a:buClrTx/>
              <a:buSzTx/>
              <a:buNone/>
              <a:defRPr sz="3400"/>
            </a:lvl5pPr>
          </a:lstStyle>
          <a:p>
            <a:pPr/>
            <a:r>
              <a:t>Slide Subtitle</a:t>
            </a:r>
          </a:p>
          <a:p>
            <a:pPr lvl="1"/>
            <a:r>
              <a:t/>
            </a:r>
          </a:p>
          <a:p>
            <a:pPr lvl="2"/>
            <a:r>
              <a:t/>
            </a:r>
          </a:p>
          <a:p>
            <a:pPr lvl="3"/>
            <a:r>
              <a:t/>
            </a:r>
          </a:p>
          <a:p>
            <a:pPr lvl="4"/>
            <a:r>
              <a:t/>
            </a:r>
          </a:p>
        </p:txBody>
      </p:sp>
      <p:sp>
        <p:nvSpPr>
          <p:cNvPr id="33" name="184386109_2439x1626.jpg"/>
          <p:cNvSpPr/>
          <p:nvPr>
            <p:ph type="pic" idx="21"/>
          </p:nvPr>
        </p:nvSpPr>
        <p:spPr>
          <a:xfrm>
            <a:off x="2184400" y="0"/>
            <a:ext cx="14630400" cy="9753600"/>
          </a:xfrm>
          <a:prstGeom prst="rect">
            <a:avLst/>
          </a:prstGeom>
        </p:spPr>
        <p:txBody>
          <a:bodyPr lIns="91439" tIns="45719" rIns="91439" bIns="45719">
            <a:noAutofit/>
          </a:bodyPr>
          <a:lstStyle/>
          <a:p>
            <a:pPr/>
          </a:p>
        </p:txBody>
      </p:sp>
      <p:sp>
        <p:nvSpPr>
          <p:cNvPr id="34" name="Slide Title"/>
          <p:cNvSpPr txBox="1"/>
          <p:nvPr>
            <p:ph type="title" hasCustomPrompt="1"/>
          </p:nvPr>
        </p:nvSpPr>
        <p:spPr>
          <a:xfrm>
            <a:off x="762000" y="3441700"/>
            <a:ext cx="4953000" cy="1964399"/>
          </a:xfrm>
          <a:prstGeom prst="rect">
            <a:avLst/>
          </a:prstGeom>
        </p:spPr>
        <p:txBody>
          <a:bodyPr anchor="b"/>
          <a:lstStyle>
            <a:lvl1pPr>
              <a:defRPr b="0">
                <a:gradFill flip="none" rotWithShape="1">
                  <a:gsLst>
                    <a:gs pos="0">
                      <a:srgbClr val="FF00D8"/>
                    </a:gs>
                    <a:gs pos="100000">
                      <a:srgbClr val="FF542E"/>
                    </a:gs>
                  </a:gsLst>
                  <a:lin ang="3960000" scaled="0"/>
                </a:gradFill>
                <a:latin typeface="+mj-lt"/>
                <a:ea typeface="+mj-ea"/>
                <a:cs typeface="+mj-cs"/>
                <a:sym typeface="Graphik Semibold"/>
              </a:defRPr>
            </a:lvl1pPr>
          </a:lstStyle>
          <a:p>
            <a:pPr/>
            <a:r>
              <a:t>Slide Title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3" name="Slide Title"/>
          <p:cNvSpPr txBox="1"/>
          <p:nvPr>
            <p:ph type="title" hasCustomPrompt="1"/>
          </p:nvPr>
        </p:nvSpPr>
        <p:spPr>
          <a:prstGeom prst="rect">
            <a:avLst/>
          </a:prstGeom>
        </p:spPr>
        <p:txBody>
          <a:bodyPr/>
          <a:lstStyle/>
          <a:p>
            <a:pPr/>
            <a:r>
              <a:t>Slide Title</a:t>
            </a:r>
          </a:p>
        </p:txBody>
      </p:sp>
      <p:sp>
        <p:nvSpPr>
          <p:cNvPr id="44" name="Slide Subtitle"/>
          <p:cNvSpPr txBox="1"/>
          <p:nvPr>
            <p:ph type="body" sz="quarter" idx="21" hasCustomPrompt="1"/>
          </p:nvPr>
        </p:nvSpPr>
        <p:spPr>
          <a:xfrm>
            <a:off x="762000" y="1422400"/>
            <a:ext cx="11480800" cy="656082"/>
          </a:xfrm>
          <a:prstGeom prst="rect">
            <a:avLst/>
          </a:prstGeom>
        </p:spPr>
        <p:txBody>
          <a:bodyPr/>
          <a:lstStyle>
            <a:lvl1pPr marL="0" indent="0" algn="ctr" defTabSz="455675">
              <a:buClrTx/>
              <a:buSzTx/>
              <a:buNone/>
              <a:defRPr sz="2651"/>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57404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988149250_2145x1620.jpg"/>
          <p:cNvSpPr/>
          <p:nvPr>
            <p:ph type="pic" idx="21"/>
          </p:nvPr>
        </p:nvSpPr>
        <p:spPr>
          <a:xfrm>
            <a:off x="4292600" y="0"/>
            <a:ext cx="12914490" cy="9753600"/>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762000" y="495300"/>
            <a:ext cx="4953000" cy="1828800"/>
          </a:xfrm>
          <a:prstGeom prst="rect">
            <a:avLst/>
          </a:prstGeom>
        </p:spPr>
        <p:txBody>
          <a:bodyPr anchor="b"/>
          <a:lstStyle>
            <a:lvl1pPr>
              <a:defRPr b="0">
                <a:gradFill flip="none" rotWithShape="1">
                  <a:gsLst>
                    <a:gs pos="0">
                      <a:srgbClr val="5E03FF"/>
                    </a:gs>
                    <a:gs pos="100000">
                      <a:srgbClr val="FF00F7"/>
                    </a:gs>
                  </a:gsLst>
                  <a:lin ang="3960000" scaled="0"/>
                </a:gradFill>
                <a:latin typeface="+mj-lt"/>
                <a:ea typeface="+mj-ea"/>
                <a:cs typeface="+mj-cs"/>
                <a:sym typeface="Graphik Semibold"/>
              </a:defRPr>
            </a:lvl1pPr>
          </a:lstStyle>
          <a:p>
            <a:pPr/>
            <a:r>
              <a:t>Slide Title</a:t>
            </a:r>
          </a:p>
        </p:txBody>
      </p:sp>
      <p:sp>
        <p:nvSpPr>
          <p:cNvPr id="62" name="Body Level One…"/>
          <p:cNvSpPr txBox="1"/>
          <p:nvPr>
            <p:ph type="body" sz="half" idx="1" hasCustomPrompt="1"/>
          </p:nvPr>
        </p:nvSpPr>
        <p:spPr>
          <a:xfrm>
            <a:off x="762000" y="3534833"/>
            <a:ext cx="4953000" cy="5437717"/>
          </a:xfrm>
          <a:prstGeom prst="rect">
            <a:avLst/>
          </a:prstGeom>
        </p:spPr>
        <p:txBody>
          <a:bodyPr/>
          <a:lstStyle/>
          <a:p>
            <a:pPr/>
            <a:r>
              <a:t>Slide bullet text</a:t>
            </a:r>
          </a:p>
          <a:p>
            <a:pPr lvl="1"/>
            <a:r>
              <a:t/>
            </a:r>
          </a:p>
          <a:p>
            <a:pPr lvl="2"/>
            <a:r>
              <a:t/>
            </a:r>
          </a:p>
          <a:p>
            <a:pPr lvl="3"/>
            <a:r>
              <a:t/>
            </a:r>
          </a:p>
          <a:p>
            <a:pPr lvl="4"/>
            <a:r>
              <a:t/>
            </a:r>
          </a:p>
        </p:txBody>
      </p:sp>
      <p:sp>
        <p:nvSpPr>
          <p:cNvPr id="63" name="Slide Subtitle"/>
          <p:cNvSpPr txBox="1"/>
          <p:nvPr>
            <p:ph type="body" sz="quarter" idx="22" hasCustomPrompt="1"/>
          </p:nvPr>
        </p:nvSpPr>
        <p:spPr>
          <a:xfrm>
            <a:off x="762000" y="2247900"/>
            <a:ext cx="4953000" cy="656082"/>
          </a:xfrm>
          <a:prstGeom prst="rect">
            <a:avLst/>
          </a:prstGeom>
        </p:spPr>
        <p:txBody>
          <a:bodyPr/>
          <a:lstStyle>
            <a:lvl1pPr marL="0" indent="0" algn="ctr" defTabSz="455675">
              <a:buClrTx/>
              <a:buSzTx/>
              <a:buNone/>
              <a:defRPr sz="2651"/>
            </a:lvl1pPr>
          </a:lstStyle>
          <a:p>
            <a:pPr/>
            <a:r>
              <a:t>Slide Subtitle</a:t>
            </a:r>
          </a:p>
        </p:txBody>
      </p:sp>
      <p:sp>
        <p:nvSpPr>
          <p:cNvPr id="64" name="Slide Number"/>
          <p:cNvSpPr txBox="1"/>
          <p:nvPr>
            <p:ph type="sldNum" sz="quarter" idx="2"/>
          </p:nvPr>
        </p:nvSpPr>
        <p:spPr>
          <a:xfrm>
            <a:off x="6349999" y="9067799"/>
            <a:ext cx="306325" cy="32842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762000" y="2108200"/>
            <a:ext cx="11480800" cy="3302000"/>
          </a:xfrm>
          <a:prstGeom prst="rect">
            <a:avLst/>
          </a:prstGeom>
        </p:spPr>
        <p:txBody>
          <a:bodyPr anchor="b"/>
          <a:lstStyle>
            <a:lvl1pPr>
              <a:lnSpc>
                <a:spcPct val="90000"/>
              </a:lnSpc>
              <a:defRPr b="0" spc="-246" sz="8200">
                <a:gradFill flip="none" rotWithShape="1">
                  <a:gsLst>
                    <a:gs pos="0">
                      <a:srgbClr val="FF00D8"/>
                    </a:gs>
                    <a:gs pos="100000">
                      <a:srgbClr val="FF542E"/>
                    </a:gs>
                  </a:gsLst>
                  <a:lin ang="3960000" scaled="0"/>
                </a:gradFill>
                <a:latin typeface="+mj-lt"/>
                <a:ea typeface="+mj-ea"/>
                <a:cs typeface="+mj-cs"/>
                <a:sym typeface="Graphik Semibold"/>
              </a:defRPr>
            </a:lvl1pPr>
          </a:lstStyle>
          <a:p>
            <a:pPr/>
            <a:r>
              <a:t>Section Title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762000" y="1422400"/>
            <a:ext cx="11480800" cy="656082"/>
          </a:xfrm>
          <a:prstGeom prst="rect">
            <a:avLst/>
          </a:prstGeom>
        </p:spPr>
        <p:txBody>
          <a:bodyPr/>
          <a:lstStyle>
            <a:lvl1pPr marL="0" indent="0" algn="ctr" defTabSz="455675">
              <a:buClrTx/>
              <a:buSzTx/>
              <a:buNone/>
              <a:defRPr sz="2651"/>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Body Level One…"/>
          <p:cNvSpPr txBox="1"/>
          <p:nvPr>
            <p:ph type="body" idx="1" hasCustomPrompt="1"/>
          </p:nvPr>
        </p:nvSpPr>
        <p:spPr>
          <a:prstGeom prst="rect">
            <a:avLst/>
          </a:prstGeom>
        </p:spPr>
        <p:txBody>
          <a:bodyPr/>
          <a:lstStyle>
            <a:lvl1pPr marL="0" indent="0" defTabSz="584200">
              <a:spcBef>
                <a:spcPts val="900"/>
              </a:spcBef>
              <a:buClrTx/>
              <a:buSzTx/>
              <a:buNone/>
              <a:defRPr spc="-38" sz="3800">
                <a:latin typeface="Graphik"/>
                <a:ea typeface="Graphik"/>
                <a:cs typeface="Graphik"/>
                <a:sym typeface="Graphik"/>
              </a:defRPr>
            </a:lvl1pPr>
            <a:lvl2pPr marL="0" indent="457200" defTabSz="584200">
              <a:spcBef>
                <a:spcPts val="900"/>
              </a:spcBef>
              <a:buClrTx/>
              <a:buSzTx/>
              <a:buNone/>
              <a:defRPr spc="-38" sz="3800">
                <a:latin typeface="Graphik"/>
                <a:ea typeface="Graphik"/>
                <a:cs typeface="Graphik"/>
                <a:sym typeface="Graphik"/>
              </a:defRPr>
            </a:lvl2pPr>
            <a:lvl3pPr marL="0" indent="914400" defTabSz="584200">
              <a:spcBef>
                <a:spcPts val="900"/>
              </a:spcBef>
              <a:buClrTx/>
              <a:buSzTx/>
              <a:buNone/>
              <a:defRPr spc="-38" sz="3800">
                <a:latin typeface="Graphik"/>
                <a:ea typeface="Graphik"/>
                <a:cs typeface="Graphik"/>
                <a:sym typeface="Graphik"/>
              </a:defRPr>
            </a:lvl3pPr>
            <a:lvl4pPr marL="0" indent="1371600" defTabSz="584200">
              <a:spcBef>
                <a:spcPts val="900"/>
              </a:spcBef>
              <a:buClrTx/>
              <a:buSzTx/>
              <a:buNone/>
              <a:defRPr spc="-38" sz="3800">
                <a:latin typeface="Graphik"/>
                <a:ea typeface="Graphik"/>
                <a:cs typeface="Graphik"/>
                <a:sym typeface="Graphik"/>
              </a:defRPr>
            </a:lvl4pPr>
            <a:lvl5pPr marL="0" indent="1828800" defTabSz="584200">
              <a:spcBef>
                <a:spcPts val="900"/>
              </a:spcBef>
              <a:buClrTx/>
              <a:buSzTx/>
              <a:buNone/>
              <a:defRPr spc="-38" sz="3800">
                <a:latin typeface="Graphik"/>
                <a:ea typeface="Graphik"/>
                <a:cs typeface="Graphik"/>
                <a:sym typeface="Graphik"/>
              </a:defRPr>
            </a:lvl5pPr>
          </a:lstStyle>
          <a:p>
            <a:pPr/>
            <a:r>
              <a:t>Agenda Topics</a:t>
            </a:r>
          </a:p>
          <a:p>
            <a:pPr lvl="1"/>
            <a:r>
              <a:t/>
            </a:r>
          </a:p>
          <a:p>
            <a:pPr lvl="2"/>
            <a:r>
              <a:t/>
            </a:r>
          </a:p>
          <a:p>
            <a:pPr lvl="3"/>
            <a:r>
              <a:t/>
            </a:r>
          </a:p>
          <a:p>
            <a:pPr lvl="4"/>
            <a:r>
              <a:t/>
            </a:r>
          </a:p>
        </p:txBody>
      </p:sp>
      <p:sp>
        <p:nvSpPr>
          <p:cNvPr id="89" name="Agenda Subtitle"/>
          <p:cNvSpPr txBox="1"/>
          <p:nvPr>
            <p:ph type="body" sz="quarter" idx="21" hasCustomPrompt="1"/>
          </p:nvPr>
        </p:nvSpPr>
        <p:spPr>
          <a:xfrm>
            <a:off x="762000" y="1422400"/>
            <a:ext cx="11480800" cy="656082"/>
          </a:xfrm>
          <a:prstGeom prst="rect">
            <a:avLst/>
          </a:prstGeom>
        </p:spPr>
        <p:txBody>
          <a:bodyPr/>
          <a:lstStyle>
            <a:lvl1pPr marL="0" indent="0" algn="ctr" defTabSz="455675">
              <a:buClrTx/>
              <a:buSzTx/>
              <a:buNone/>
              <a:defRPr sz="2651"/>
            </a:lvl1pPr>
          </a:lstStyle>
          <a:p>
            <a:pPr/>
            <a:r>
              <a:t>Agenda Subtitle</a:t>
            </a:r>
          </a:p>
        </p:txBody>
      </p:sp>
      <p:sp>
        <p:nvSpPr>
          <p:cNvPr id="90" name="Agenda Title"/>
          <p:cNvSpPr txBox="1"/>
          <p:nvPr>
            <p:ph type="title" hasCustomPrompt="1"/>
          </p:nvPr>
        </p:nvSpPr>
        <p:spPr>
          <a:prstGeom prst="rect">
            <a:avLst/>
          </a:prstGeom>
        </p:spPr>
        <p:txBody>
          <a:bodyPr/>
          <a:lstStyle/>
          <a:p>
            <a:pPr/>
            <a:r>
              <a:t>Agenda Title</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762000" y="2997200"/>
            <a:ext cx="11480800" cy="5994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3" name="Slide Title"/>
          <p:cNvSpPr txBox="1"/>
          <p:nvPr>
            <p:ph type="title" hasCustomPrompt="1"/>
          </p:nvPr>
        </p:nvSpPr>
        <p:spPr>
          <a:xfrm>
            <a:off x="762000" y="457200"/>
            <a:ext cx="11480800" cy="1143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4" name="Slide Number"/>
          <p:cNvSpPr txBox="1"/>
          <p:nvPr>
            <p:ph type="sldNum" sz="quarter" idx="2"/>
          </p:nvPr>
        </p:nvSpPr>
        <p:spPr>
          <a:xfrm>
            <a:off x="6349999" y="9067799"/>
            <a:ext cx="306325" cy="328423"/>
          </a:xfrm>
          <a:prstGeom prst="rect">
            <a:avLst/>
          </a:prstGeom>
          <a:ln w="12700">
            <a:miter lim="400000"/>
          </a:ln>
        </p:spPr>
        <p:txBody>
          <a:bodyPr wrap="none" lIns="50800" tIns="50800" rIns="50800" bIns="50800" anchor="b">
            <a:spAutoFit/>
          </a:bodyPr>
          <a:lstStyle>
            <a:lvl1pPr defTabSz="584200">
              <a:defRPr sz="1400">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1739900" rtl="0" latinLnBrk="0">
        <a:lnSpc>
          <a:spcPct val="80000"/>
        </a:lnSpc>
        <a:spcBef>
          <a:spcPts val="0"/>
        </a:spcBef>
        <a:spcAft>
          <a:spcPts val="0"/>
        </a:spcAft>
        <a:buClrTx/>
        <a:buSzTx/>
        <a:buFontTx/>
        <a:buNone/>
        <a:tabLst/>
        <a:defRPr b="1" baseline="0" cap="none" i="0" spc="-116" strike="noStrike" sz="5800" u="none">
          <a:solidFill>
            <a:srgbClr val="000000"/>
          </a:solidFill>
          <a:uFillTx/>
          <a:latin typeface="+mn-lt"/>
          <a:ea typeface="+mn-ea"/>
          <a:cs typeface="+mn-cs"/>
          <a:sym typeface="IRRoya"/>
        </a:defRPr>
      </a:lvl1pPr>
      <a:lvl2pPr marL="0" marR="0" indent="457200" algn="ctr" defTabSz="1739900" rtl="0" latinLnBrk="0">
        <a:lnSpc>
          <a:spcPct val="80000"/>
        </a:lnSpc>
        <a:spcBef>
          <a:spcPts val="0"/>
        </a:spcBef>
        <a:spcAft>
          <a:spcPts val="0"/>
        </a:spcAft>
        <a:buClrTx/>
        <a:buSzTx/>
        <a:buFontTx/>
        <a:buNone/>
        <a:tabLst/>
        <a:defRPr b="1" baseline="0" cap="none" i="0" spc="-116" strike="noStrike" sz="5800" u="none">
          <a:solidFill>
            <a:srgbClr val="000000"/>
          </a:solidFill>
          <a:uFillTx/>
          <a:latin typeface="+mn-lt"/>
          <a:ea typeface="+mn-ea"/>
          <a:cs typeface="+mn-cs"/>
          <a:sym typeface="IRRoya"/>
        </a:defRPr>
      </a:lvl2pPr>
      <a:lvl3pPr marL="0" marR="0" indent="914400" algn="ctr" defTabSz="1739900" rtl="0" latinLnBrk="0">
        <a:lnSpc>
          <a:spcPct val="80000"/>
        </a:lnSpc>
        <a:spcBef>
          <a:spcPts val="0"/>
        </a:spcBef>
        <a:spcAft>
          <a:spcPts val="0"/>
        </a:spcAft>
        <a:buClrTx/>
        <a:buSzTx/>
        <a:buFontTx/>
        <a:buNone/>
        <a:tabLst/>
        <a:defRPr b="1" baseline="0" cap="none" i="0" spc="-116" strike="noStrike" sz="5800" u="none">
          <a:solidFill>
            <a:srgbClr val="000000"/>
          </a:solidFill>
          <a:uFillTx/>
          <a:latin typeface="+mn-lt"/>
          <a:ea typeface="+mn-ea"/>
          <a:cs typeface="+mn-cs"/>
          <a:sym typeface="IRRoya"/>
        </a:defRPr>
      </a:lvl3pPr>
      <a:lvl4pPr marL="0" marR="0" indent="1371600" algn="ctr" defTabSz="1739900" rtl="0" latinLnBrk="0">
        <a:lnSpc>
          <a:spcPct val="80000"/>
        </a:lnSpc>
        <a:spcBef>
          <a:spcPts val="0"/>
        </a:spcBef>
        <a:spcAft>
          <a:spcPts val="0"/>
        </a:spcAft>
        <a:buClrTx/>
        <a:buSzTx/>
        <a:buFontTx/>
        <a:buNone/>
        <a:tabLst/>
        <a:defRPr b="1" baseline="0" cap="none" i="0" spc="-116" strike="noStrike" sz="5800" u="none">
          <a:solidFill>
            <a:srgbClr val="000000"/>
          </a:solidFill>
          <a:uFillTx/>
          <a:latin typeface="+mn-lt"/>
          <a:ea typeface="+mn-ea"/>
          <a:cs typeface="+mn-cs"/>
          <a:sym typeface="IRRoya"/>
        </a:defRPr>
      </a:lvl4pPr>
      <a:lvl5pPr marL="0" marR="0" indent="1828800" algn="ctr" defTabSz="1739900" rtl="0" latinLnBrk="0">
        <a:lnSpc>
          <a:spcPct val="80000"/>
        </a:lnSpc>
        <a:spcBef>
          <a:spcPts val="0"/>
        </a:spcBef>
        <a:spcAft>
          <a:spcPts val="0"/>
        </a:spcAft>
        <a:buClrTx/>
        <a:buSzTx/>
        <a:buFontTx/>
        <a:buNone/>
        <a:tabLst/>
        <a:defRPr b="1" baseline="0" cap="none" i="0" spc="-116" strike="noStrike" sz="5800" u="none">
          <a:solidFill>
            <a:srgbClr val="000000"/>
          </a:solidFill>
          <a:uFillTx/>
          <a:latin typeface="+mn-lt"/>
          <a:ea typeface="+mn-ea"/>
          <a:cs typeface="+mn-cs"/>
          <a:sym typeface="IRRoya"/>
        </a:defRPr>
      </a:lvl5pPr>
      <a:lvl6pPr marL="0" marR="0" indent="2286000" algn="ctr" defTabSz="1739900" rtl="0" latinLnBrk="0">
        <a:lnSpc>
          <a:spcPct val="80000"/>
        </a:lnSpc>
        <a:spcBef>
          <a:spcPts val="0"/>
        </a:spcBef>
        <a:spcAft>
          <a:spcPts val="0"/>
        </a:spcAft>
        <a:buClrTx/>
        <a:buSzTx/>
        <a:buFontTx/>
        <a:buNone/>
        <a:tabLst/>
        <a:defRPr b="1" baseline="0" cap="none" i="0" spc="-116" strike="noStrike" sz="5800" u="none">
          <a:solidFill>
            <a:srgbClr val="000000"/>
          </a:solidFill>
          <a:uFillTx/>
          <a:latin typeface="+mn-lt"/>
          <a:ea typeface="+mn-ea"/>
          <a:cs typeface="+mn-cs"/>
          <a:sym typeface="IRRoya"/>
        </a:defRPr>
      </a:lvl6pPr>
      <a:lvl7pPr marL="0" marR="0" indent="2743200" algn="ctr" defTabSz="1739900" rtl="0" latinLnBrk="0">
        <a:lnSpc>
          <a:spcPct val="80000"/>
        </a:lnSpc>
        <a:spcBef>
          <a:spcPts val="0"/>
        </a:spcBef>
        <a:spcAft>
          <a:spcPts val="0"/>
        </a:spcAft>
        <a:buClrTx/>
        <a:buSzTx/>
        <a:buFontTx/>
        <a:buNone/>
        <a:tabLst/>
        <a:defRPr b="1" baseline="0" cap="none" i="0" spc="-116" strike="noStrike" sz="5800" u="none">
          <a:solidFill>
            <a:srgbClr val="000000"/>
          </a:solidFill>
          <a:uFillTx/>
          <a:latin typeface="+mn-lt"/>
          <a:ea typeface="+mn-ea"/>
          <a:cs typeface="+mn-cs"/>
          <a:sym typeface="IRRoya"/>
        </a:defRPr>
      </a:lvl7pPr>
      <a:lvl8pPr marL="0" marR="0" indent="3200400" algn="ctr" defTabSz="1739900" rtl="0" latinLnBrk="0">
        <a:lnSpc>
          <a:spcPct val="80000"/>
        </a:lnSpc>
        <a:spcBef>
          <a:spcPts val="0"/>
        </a:spcBef>
        <a:spcAft>
          <a:spcPts val="0"/>
        </a:spcAft>
        <a:buClrTx/>
        <a:buSzTx/>
        <a:buFontTx/>
        <a:buNone/>
        <a:tabLst/>
        <a:defRPr b="1" baseline="0" cap="none" i="0" spc="-116" strike="noStrike" sz="5800" u="none">
          <a:solidFill>
            <a:srgbClr val="000000"/>
          </a:solidFill>
          <a:uFillTx/>
          <a:latin typeface="+mn-lt"/>
          <a:ea typeface="+mn-ea"/>
          <a:cs typeface="+mn-cs"/>
          <a:sym typeface="IRRoya"/>
        </a:defRPr>
      </a:lvl8pPr>
      <a:lvl9pPr marL="0" marR="0" indent="3657600" algn="ctr" defTabSz="1739900" rtl="0" latinLnBrk="0">
        <a:lnSpc>
          <a:spcPct val="80000"/>
        </a:lnSpc>
        <a:spcBef>
          <a:spcPts val="0"/>
        </a:spcBef>
        <a:spcAft>
          <a:spcPts val="0"/>
        </a:spcAft>
        <a:buClrTx/>
        <a:buSzTx/>
        <a:buFontTx/>
        <a:buNone/>
        <a:tabLst/>
        <a:defRPr b="1" baseline="0" cap="none" i="0" spc="-116" strike="noStrike" sz="5800" u="none">
          <a:solidFill>
            <a:srgbClr val="000000"/>
          </a:solidFill>
          <a:uFillTx/>
          <a:latin typeface="+mn-lt"/>
          <a:ea typeface="+mn-ea"/>
          <a:cs typeface="+mn-cs"/>
          <a:sym typeface="IRRoya"/>
        </a:defRPr>
      </a:lvl9pPr>
    </p:titleStyle>
    <p:bodyStyle>
      <a:lvl1pPr marL="368300" marR="0" indent="-368300" algn="l" defTabSz="1739900" rtl="0" latinLnBrk="0">
        <a:lnSpc>
          <a:spcPct val="100000"/>
        </a:lnSpc>
        <a:spcBef>
          <a:spcPts val="0"/>
        </a:spcBef>
        <a:spcAft>
          <a:spcPts val="0"/>
        </a:spcAft>
        <a:buClr>
          <a:srgbClr val="000000"/>
        </a:buClr>
        <a:buSzPct val="100000"/>
        <a:buFontTx/>
        <a:buChar char="•"/>
        <a:tabLst/>
        <a:defRPr b="0" baseline="0" cap="none" i="0" spc="0" strike="noStrike" sz="3200" u="none">
          <a:solidFill>
            <a:srgbClr val="000000"/>
          </a:solidFill>
          <a:uFillTx/>
          <a:latin typeface="+mn-lt"/>
          <a:ea typeface="+mn-ea"/>
          <a:cs typeface="+mn-cs"/>
          <a:sym typeface="IRRoya"/>
        </a:defRPr>
      </a:lvl1pPr>
      <a:lvl2pPr marL="736600" marR="0" indent="-368300" algn="l" defTabSz="1739900" rtl="0" latinLnBrk="0">
        <a:lnSpc>
          <a:spcPct val="100000"/>
        </a:lnSpc>
        <a:spcBef>
          <a:spcPts val="0"/>
        </a:spcBef>
        <a:spcAft>
          <a:spcPts val="0"/>
        </a:spcAft>
        <a:buClr>
          <a:srgbClr val="000000"/>
        </a:buClr>
        <a:buSzPct val="100000"/>
        <a:buFontTx/>
        <a:buChar char="•"/>
        <a:tabLst/>
        <a:defRPr b="0" baseline="0" cap="none" i="0" spc="0" strike="noStrike" sz="3200" u="none">
          <a:solidFill>
            <a:srgbClr val="000000"/>
          </a:solidFill>
          <a:uFillTx/>
          <a:latin typeface="+mn-lt"/>
          <a:ea typeface="+mn-ea"/>
          <a:cs typeface="+mn-cs"/>
          <a:sym typeface="IRRoya"/>
        </a:defRPr>
      </a:lvl2pPr>
      <a:lvl3pPr marL="1104900" marR="0" indent="-368300" algn="l" defTabSz="1739900" rtl="0" latinLnBrk="0">
        <a:lnSpc>
          <a:spcPct val="100000"/>
        </a:lnSpc>
        <a:spcBef>
          <a:spcPts val="0"/>
        </a:spcBef>
        <a:spcAft>
          <a:spcPts val="0"/>
        </a:spcAft>
        <a:buClr>
          <a:srgbClr val="000000"/>
        </a:buClr>
        <a:buSzPct val="100000"/>
        <a:buFontTx/>
        <a:buChar char="•"/>
        <a:tabLst/>
        <a:defRPr b="0" baseline="0" cap="none" i="0" spc="0" strike="noStrike" sz="3200" u="none">
          <a:solidFill>
            <a:srgbClr val="000000"/>
          </a:solidFill>
          <a:uFillTx/>
          <a:latin typeface="+mn-lt"/>
          <a:ea typeface="+mn-ea"/>
          <a:cs typeface="+mn-cs"/>
          <a:sym typeface="IRRoya"/>
        </a:defRPr>
      </a:lvl3pPr>
      <a:lvl4pPr marL="1473200" marR="0" indent="-368300" algn="l" defTabSz="1739900" rtl="0" latinLnBrk="0">
        <a:lnSpc>
          <a:spcPct val="100000"/>
        </a:lnSpc>
        <a:spcBef>
          <a:spcPts val="0"/>
        </a:spcBef>
        <a:spcAft>
          <a:spcPts val="0"/>
        </a:spcAft>
        <a:buClr>
          <a:srgbClr val="000000"/>
        </a:buClr>
        <a:buSzPct val="100000"/>
        <a:buFontTx/>
        <a:buChar char="•"/>
        <a:tabLst/>
        <a:defRPr b="0" baseline="0" cap="none" i="0" spc="0" strike="noStrike" sz="3200" u="none">
          <a:solidFill>
            <a:srgbClr val="000000"/>
          </a:solidFill>
          <a:uFillTx/>
          <a:latin typeface="+mn-lt"/>
          <a:ea typeface="+mn-ea"/>
          <a:cs typeface="+mn-cs"/>
          <a:sym typeface="IRRoya"/>
        </a:defRPr>
      </a:lvl4pPr>
      <a:lvl5pPr marL="1841500" marR="0" indent="-368300" algn="l" defTabSz="1739900" rtl="0" latinLnBrk="0">
        <a:lnSpc>
          <a:spcPct val="100000"/>
        </a:lnSpc>
        <a:spcBef>
          <a:spcPts val="0"/>
        </a:spcBef>
        <a:spcAft>
          <a:spcPts val="0"/>
        </a:spcAft>
        <a:buClr>
          <a:srgbClr val="000000"/>
        </a:buClr>
        <a:buSzPct val="100000"/>
        <a:buFontTx/>
        <a:buChar char="•"/>
        <a:tabLst/>
        <a:defRPr b="0" baseline="0" cap="none" i="0" spc="0" strike="noStrike" sz="3200" u="none">
          <a:solidFill>
            <a:srgbClr val="000000"/>
          </a:solidFill>
          <a:uFillTx/>
          <a:latin typeface="+mn-lt"/>
          <a:ea typeface="+mn-ea"/>
          <a:cs typeface="+mn-cs"/>
          <a:sym typeface="IRRoya"/>
        </a:defRPr>
      </a:lvl5pPr>
      <a:lvl6pPr marL="2209800" marR="0" indent="-368300" algn="l" defTabSz="1739900" rtl="0" latinLnBrk="0">
        <a:lnSpc>
          <a:spcPct val="100000"/>
        </a:lnSpc>
        <a:spcBef>
          <a:spcPts val="0"/>
        </a:spcBef>
        <a:spcAft>
          <a:spcPts val="0"/>
        </a:spcAft>
        <a:buClr>
          <a:srgbClr val="000000"/>
        </a:buClr>
        <a:buSzPct val="100000"/>
        <a:buFontTx/>
        <a:buChar char="•"/>
        <a:tabLst/>
        <a:defRPr b="0" baseline="0" cap="none" i="0" spc="0" strike="noStrike" sz="3200" u="none">
          <a:solidFill>
            <a:srgbClr val="000000"/>
          </a:solidFill>
          <a:uFillTx/>
          <a:latin typeface="+mn-lt"/>
          <a:ea typeface="+mn-ea"/>
          <a:cs typeface="+mn-cs"/>
          <a:sym typeface="IRRoya"/>
        </a:defRPr>
      </a:lvl6pPr>
      <a:lvl7pPr marL="2578100" marR="0" indent="-368300" algn="l" defTabSz="1739900" rtl="0" latinLnBrk="0">
        <a:lnSpc>
          <a:spcPct val="100000"/>
        </a:lnSpc>
        <a:spcBef>
          <a:spcPts val="0"/>
        </a:spcBef>
        <a:spcAft>
          <a:spcPts val="0"/>
        </a:spcAft>
        <a:buClr>
          <a:srgbClr val="000000"/>
        </a:buClr>
        <a:buSzPct val="100000"/>
        <a:buFontTx/>
        <a:buChar char="•"/>
        <a:tabLst/>
        <a:defRPr b="0" baseline="0" cap="none" i="0" spc="0" strike="noStrike" sz="3200" u="none">
          <a:solidFill>
            <a:srgbClr val="000000"/>
          </a:solidFill>
          <a:uFillTx/>
          <a:latin typeface="+mn-lt"/>
          <a:ea typeface="+mn-ea"/>
          <a:cs typeface="+mn-cs"/>
          <a:sym typeface="IRRoya"/>
        </a:defRPr>
      </a:lvl7pPr>
      <a:lvl8pPr marL="2946400" marR="0" indent="-368300" algn="l" defTabSz="1739900" rtl="0" latinLnBrk="0">
        <a:lnSpc>
          <a:spcPct val="100000"/>
        </a:lnSpc>
        <a:spcBef>
          <a:spcPts val="0"/>
        </a:spcBef>
        <a:spcAft>
          <a:spcPts val="0"/>
        </a:spcAft>
        <a:buClr>
          <a:srgbClr val="000000"/>
        </a:buClr>
        <a:buSzPct val="100000"/>
        <a:buFontTx/>
        <a:buChar char="•"/>
        <a:tabLst/>
        <a:defRPr b="0" baseline="0" cap="none" i="0" spc="0" strike="noStrike" sz="3200" u="none">
          <a:solidFill>
            <a:srgbClr val="000000"/>
          </a:solidFill>
          <a:uFillTx/>
          <a:latin typeface="+mn-lt"/>
          <a:ea typeface="+mn-ea"/>
          <a:cs typeface="+mn-cs"/>
          <a:sym typeface="IRRoya"/>
        </a:defRPr>
      </a:lvl8pPr>
      <a:lvl9pPr marL="3318933" marR="0" indent="-372533" algn="l" defTabSz="1739900" rtl="0" latinLnBrk="0">
        <a:lnSpc>
          <a:spcPct val="100000"/>
        </a:lnSpc>
        <a:spcBef>
          <a:spcPts val="0"/>
        </a:spcBef>
        <a:spcAft>
          <a:spcPts val="0"/>
        </a:spcAft>
        <a:buClr>
          <a:srgbClr val="000000"/>
        </a:buClr>
        <a:buSzPct val="100000"/>
        <a:buFontTx/>
        <a:buChar char="•"/>
        <a:tabLst/>
        <a:defRPr b="0" baseline="0" cap="none" i="0" spc="0" strike="noStrike" sz="3200" u="none">
          <a:solidFill>
            <a:srgbClr val="000000"/>
          </a:solidFill>
          <a:uFillTx/>
          <a:latin typeface="+mn-lt"/>
          <a:ea typeface="+mn-ea"/>
          <a:cs typeface="+mn-cs"/>
          <a:sym typeface="IRRoya"/>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linkedin.com/pulse/random-access-list-armando-giuseppe-bonatto-minella"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t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9.tif"/></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en.wikipedia.org/wiki/Python_(programming_language)" TargetMode="External"/><Relationship Id="rId3" Type="http://schemas.openxmlformats.org/officeDocument/2006/relationships/hyperlink" Target="https://en.wikipedia.org/wiki/Microsoft_Visual_C%2B%2B" TargetMode="External"/><Relationship Id="rId4" Type="http://schemas.openxmlformats.org/officeDocument/2006/relationships/hyperlink" Target="https://en.wikipedia.org/wiki/G%2B%2B" TargetMode="Externa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kjellkod.wordpress.com" TargetMode="Externa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linkedin.com/pulse/random-access-list-armando-giuseppe-bonatto-minella"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linkedin.com/pulse/random-access-list-armando-giuseppe-bonatto-minella"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ساختمان های داده لیستی!؟"/>
          <p:cNvSpPr txBox="1"/>
          <p:nvPr>
            <p:ph type="ctrTitle"/>
          </p:nvPr>
        </p:nvSpPr>
        <p:spPr>
          <a:prstGeom prst="rect">
            <a:avLst/>
          </a:prstGeom>
        </p:spPr>
        <p:txBody>
          <a:bodyPr/>
          <a:lstStyle>
            <a:lvl1pPr rtl="1">
              <a:defRPr/>
            </a:lvl1pPr>
          </a:lstStyle>
          <a:p>
            <a:pPr/>
            <a:r>
              <a:t>ساختمان های داده لیستی!؟</a:t>
            </a:r>
          </a:p>
        </p:txBody>
      </p:sp>
      <p:sp>
        <p:nvSpPr>
          <p:cNvPr id="152" name="ساختمان های داده و الگوریتم"/>
          <p:cNvSpPr txBox="1"/>
          <p:nvPr>
            <p:ph type="subTitle" sz="quarter" idx="1"/>
          </p:nvPr>
        </p:nvSpPr>
        <p:spPr>
          <a:prstGeom prst="rect">
            <a:avLst/>
          </a:prstGeom>
        </p:spPr>
        <p:txBody>
          <a:bodyPr/>
          <a:lstStyle>
            <a:lvl1pPr rtl="1">
              <a:defRPr/>
            </a:lvl1pPr>
          </a:lstStyle>
          <a:p>
            <a:pPr/>
            <a:r>
              <a:t>ساختمان های داده و الگوریتم</a:t>
            </a:r>
          </a:p>
        </p:txBody>
      </p:sp>
      <p:sp>
        <p:nvSpPr>
          <p:cNvPr id="153" name="سجاد هاشمیان، بهار ۱۴۰۰"/>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rtl="1">
              <a:defRPr/>
            </a:lvl1pPr>
          </a:lstStyle>
          <a:p>
            <a:pPr/>
            <a:r>
              <a:t>سجاد هاشمیان، بهار ۱۴۰۰</a:t>
            </a:r>
          </a:p>
        </p:txBody>
      </p:sp>
      <p:pic>
        <p:nvPicPr>
          <p:cNvPr id="154" name="Bahonar_university.png" descr="Bahonar_university.png"/>
          <p:cNvPicPr>
            <a:picLocks noChangeAspect="1"/>
          </p:cNvPicPr>
          <p:nvPr/>
        </p:nvPicPr>
        <p:blipFill>
          <a:blip r:embed="rId2">
            <a:extLst/>
          </a:blip>
          <a:stretch>
            <a:fillRect/>
          </a:stretch>
        </p:blipFill>
        <p:spPr>
          <a:xfrm>
            <a:off x="5864621" y="637882"/>
            <a:ext cx="1275736" cy="154061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لیست پیوندی"/>
          <p:cNvSpPr txBox="1"/>
          <p:nvPr>
            <p:ph type="title"/>
          </p:nvPr>
        </p:nvSpPr>
        <p:spPr>
          <a:prstGeom prst="rect">
            <a:avLst/>
          </a:prstGeom>
        </p:spPr>
        <p:txBody>
          <a:bodyPr/>
          <a:lstStyle>
            <a:lvl1pPr defTabSz="1478915" rtl="1">
              <a:defRPr spc="-98" sz="4930"/>
            </a:lvl1pPr>
          </a:lstStyle>
          <a:p>
            <a:pPr/>
            <a:r>
              <a:t>لیست پیوندی</a:t>
            </a:r>
          </a:p>
        </p:txBody>
      </p:sp>
      <p:pic>
        <p:nvPicPr>
          <p:cNvPr id="190" name="Image" descr="Image"/>
          <p:cNvPicPr>
            <a:picLocks noChangeAspect="1"/>
          </p:cNvPicPr>
          <p:nvPr/>
        </p:nvPicPr>
        <p:blipFill>
          <a:blip r:embed="rId2">
            <a:extLst/>
          </a:blip>
          <a:stretch>
            <a:fillRect/>
          </a:stretch>
        </p:blipFill>
        <p:spPr>
          <a:xfrm>
            <a:off x="762000" y="3544534"/>
            <a:ext cx="11480800" cy="4899733"/>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تقابل مشکلات"/>
          <p:cNvSpPr txBox="1"/>
          <p:nvPr>
            <p:ph type="title"/>
          </p:nvPr>
        </p:nvSpPr>
        <p:spPr>
          <a:prstGeom prst="rect">
            <a:avLst/>
          </a:prstGeom>
        </p:spPr>
        <p:txBody>
          <a:bodyPr/>
          <a:lstStyle>
            <a:lvl1pPr defTabSz="1478915" rtl="1">
              <a:defRPr spc="-98" sz="4930"/>
            </a:lvl1pPr>
          </a:lstStyle>
          <a:p>
            <a:pPr/>
            <a:r>
              <a:t>تقابل مشکلات</a:t>
            </a:r>
          </a:p>
        </p:txBody>
      </p:sp>
      <p:sp>
        <p:nvSpPr>
          <p:cNvPr id="193" name="آرایه در برابر لیست پیوندی"/>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rtl="1">
              <a:defRPr/>
            </a:lvl1pPr>
          </a:lstStyle>
          <a:p>
            <a:pPr/>
            <a:r>
              <a:t>آرایه در برابر لیست پیوندی</a:t>
            </a:r>
          </a:p>
        </p:txBody>
      </p:sp>
      <p:grpSp>
        <p:nvGrpSpPr>
          <p:cNvPr id="196" name="Group"/>
          <p:cNvGrpSpPr/>
          <p:nvPr/>
        </p:nvGrpSpPr>
        <p:grpSpPr>
          <a:xfrm>
            <a:off x="762000" y="4850176"/>
            <a:ext cx="11480800" cy="2834258"/>
            <a:chOff x="0" y="0"/>
            <a:chExt cx="11480800" cy="2834257"/>
          </a:xfrm>
        </p:grpSpPr>
        <p:pic>
          <p:nvPicPr>
            <p:cNvPr id="194" name="Screen Shot 1400-01-15 at 8.15.16 PM.png" descr="Screen Shot 1400-01-15 at 8.15.16 PM.png"/>
            <p:cNvPicPr>
              <a:picLocks noChangeAspect="1"/>
            </p:cNvPicPr>
            <p:nvPr/>
          </p:nvPicPr>
          <p:blipFill>
            <a:blip r:embed="rId2">
              <a:extLst/>
            </a:blip>
            <a:srcRect l="0" t="1798" r="0" b="1798"/>
            <a:stretch>
              <a:fillRect/>
            </a:stretch>
          </p:blipFill>
          <p:spPr>
            <a:xfrm>
              <a:off x="0" y="0"/>
              <a:ext cx="11480607" cy="2298080"/>
            </a:xfrm>
            <a:prstGeom prst="rect">
              <a:avLst/>
            </a:prstGeom>
            <a:ln w="12700" cap="flat">
              <a:noFill/>
              <a:miter lim="400000"/>
            </a:ln>
            <a:effectLst/>
          </p:spPr>
        </p:pic>
        <p:sp>
          <p:nvSpPr>
            <p:cNvPr id="195" name="Caption"/>
            <p:cNvSpPr/>
            <p:nvPr/>
          </p:nvSpPr>
          <p:spPr>
            <a:xfrm>
              <a:off x="0" y="2399679"/>
              <a:ext cx="11480800" cy="434579"/>
            </a:xfrm>
            <a:prstGeom prst="roundRect">
              <a:avLst>
                <a:gd name="adj" fmla="val 0"/>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r" rtl="1">
                <a:defRPr sz="1600"/>
              </a:lvl1pPr>
            </a:lstStyle>
            <a:p>
              <a:pPr/>
              <a:r>
                <a:t>برگرفته از ویکی‌پدیا</a:t>
              </a:r>
            </a:p>
          </p:txBody>
        </p:sp>
      </p:grpSp>
      <p:sp>
        <p:nvSpPr>
          <p:cNvPr id="197" name="Rounded Rectangle"/>
          <p:cNvSpPr/>
          <p:nvPr/>
        </p:nvSpPr>
        <p:spPr>
          <a:xfrm>
            <a:off x="843898" y="4364342"/>
            <a:ext cx="5344860" cy="3269575"/>
          </a:xfrm>
          <a:prstGeom prst="roundRect">
            <a:avLst>
              <a:gd name="adj" fmla="val 13847"/>
            </a:avLst>
          </a:prstGeom>
          <a:ln w="38100">
            <a:solidFill>
              <a:schemeClr val="accent5">
                <a:hueOff val="104417"/>
                <a:satOff val="10356"/>
                <a:lumOff val="16053"/>
              </a:schemeClr>
            </a:solidFill>
            <a:miter lim="400000"/>
          </a:ln>
        </p:spPr>
        <p:txBody>
          <a:bodyPr lIns="50800" tIns="50800" rIns="50800" bIns="50800" anchor="ctr"/>
          <a:lstStyle/>
          <a:p>
            <a:pPr defTabSz="457200">
              <a:defRPr sz="2200">
                <a:solidFill>
                  <a:srgbClr val="FFFFFF"/>
                </a:solidFill>
                <a:latin typeface="Graphik Medium"/>
                <a:ea typeface="Graphik Medium"/>
                <a:cs typeface="Graphik Medium"/>
                <a:sym typeface="Graphik Medium"/>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آرایه…"/>
          <p:cNvSpPr txBox="1"/>
          <p:nvPr>
            <p:ph type="body" idx="1"/>
          </p:nvPr>
        </p:nvSpPr>
        <p:spPr>
          <a:prstGeom prst="rect">
            <a:avLst/>
          </a:prstGeom>
        </p:spPr>
        <p:txBody>
          <a:bodyPr/>
          <a:lstStyle/>
          <a:p>
            <a:pPr algn="r" rtl="1">
              <a:defRPr/>
            </a:pPr>
            <a:r>
              <a:t>آرایه</a:t>
            </a:r>
          </a:p>
          <a:p>
            <a:pPr algn="r" rtl="1">
              <a:defRPr/>
            </a:pPr>
            <a:r>
              <a:t>لیست‌های پیوندی</a:t>
            </a:r>
          </a:p>
          <a:p>
            <a:pPr lvl="2" algn="r" rtl="1">
              <a:defRPr/>
            </a:pPr>
            <a:r>
              <a:t>لیست‌های دو طرفه</a:t>
            </a:r>
          </a:p>
          <a:p>
            <a:pPr lvl="2" algn="r" rtl="1">
              <a:defRPr/>
            </a:pPr>
            <a:r>
              <a:t>لیست‌های حلقوی</a:t>
            </a:r>
          </a:p>
          <a:p>
            <a:pPr algn="r" rtl="1">
              <a:defRPr b="1"/>
            </a:pPr>
            <a:r>
              <a:t>لیست‌های پویا</a:t>
            </a:r>
          </a:p>
          <a:p>
            <a:pPr algn="r" rtl="1">
              <a:defRPr/>
            </a:pPr>
            <a:r>
              <a:t>لیست‌های درختی</a:t>
            </a:r>
          </a:p>
          <a:p>
            <a:pPr algn="r" rtl="1">
              <a:defRPr/>
            </a:pPr>
            <a:r>
              <a:t>لیست‌ با دسترسی تصادفی</a:t>
            </a:r>
          </a:p>
          <a:p>
            <a:pPr algn="r" rtl="1">
              <a:defRPr/>
            </a:pPr>
            <a:r>
              <a:t>...</a:t>
            </a:r>
          </a:p>
        </p:txBody>
      </p:sp>
      <p:sp>
        <p:nvSpPr>
          <p:cNvPr id="200" name="انواع لیست"/>
          <p:cNvSpPr txBox="1"/>
          <p:nvPr>
            <p:ph type="title"/>
          </p:nvPr>
        </p:nvSpPr>
        <p:spPr>
          <a:prstGeom prst="rect">
            <a:avLst/>
          </a:prstGeom>
        </p:spPr>
        <p:txBody>
          <a:bodyPr/>
          <a:lstStyle>
            <a:lvl1pPr defTabSz="1478915" rtl="1">
              <a:defRPr spc="-98" sz="4930"/>
            </a:lvl1pPr>
          </a:lstStyle>
          <a:p>
            <a:pPr/>
            <a:r>
              <a:t>انواع لیست</a:t>
            </a:r>
          </a:p>
        </p:txBody>
      </p:sp>
      <p:sp>
        <p:nvSpPr>
          <p:cNvPr id="201" name="Armando Giuseppe Bonatto Minella blog, linked-in"/>
          <p:cNvSpPr txBox="1"/>
          <p:nvPr>
            <p:ph type="body" idx="21"/>
          </p:nvPr>
        </p:nvSpPr>
        <p:spPr>
          <a:prstGeom prst="rect">
            <a:avLst/>
          </a:prstGeom>
          <a:extLst>
            <a:ext uri="{C572A759-6A51-4108-AA02-DFA0A04FC94B}">
              <ma14:wrappingTextBoxFlag xmlns:ma14="http://schemas.microsoft.com/office/mac/drawingml/2011/main" val="1"/>
            </a:ext>
          </a:extLst>
        </p:spPr>
        <p:txBody>
          <a:bodyPr anchor="ctr"/>
          <a:lstStyle/>
          <a:p>
            <a:pPr algn="l" defTabSz="457200">
              <a:lnSpc>
                <a:spcPts val="4900"/>
              </a:lnSpc>
              <a:defRPr sz="2200">
                <a:solidFill>
                  <a:srgbClr val="000000">
                    <a:alpha val="90196"/>
                  </a:srgbClr>
                </a:solidFill>
              </a:defRPr>
            </a:pPr>
            <a:r>
              <a:rPr u="sng">
                <a:hlinkClick r:id="rId2" invalidUrl="" action="" tgtFrame="" tooltip="" history="1" highlightClick="0" endSnd="0"/>
              </a:rPr>
              <a:t>Armando Giuseppe Bonatto Minella</a:t>
            </a:r>
            <a:r>
              <a:t> blog, linked-in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آرایهای است که میتواند تغییر اندازه دهد و اجازه دهد عناصری به آن(انتها) اضافه یا از آن حذف شود. در یک آرایه پویا در ابتدای کار حافظه اختصاص داده نمیشود؛ بهطوریکه اندازهاش غیرقابل تغییر باشد.…"/>
          <p:cNvSpPr txBox="1"/>
          <p:nvPr>
            <p:ph type="body" idx="1"/>
          </p:nvPr>
        </p:nvSpPr>
        <p:spPr>
          <a:prstGeom prst="rect">
            <a:avLst/>
          </a:prstGeom>
        </p:spPr>
        <p:txBody>
          <a:bodyPr/>
          <a:lstStyle/>
          <a:p>
            <a:pPr marL="0" indent="0" algn="r" rtl="1">
              <a:buClrTx/>
              <a:buSzTx/>
              <a:buNone/>
              <a:defRPr/>
            </a:pPr>
            <a:r>
              <a:t>آرایه‌ای است که می‌تواند تغییر اندازه دهد و اجازه دهد عناصری به آن(انتها) اضافه یا از آن حذف شود. در یک آرایه پویا در ابتدای کار حافظه اختصاص داده نمی‌شود؛ به‌طوری‌که اندازه‌اش غیرقابل تغییر باشد.</a:t>
            </a:r>
          </a:p>
          <a:p>
            <a:pPr marL="0" indent="0" algn="r" rtl="1">
              <a:buClrTx/>
              <a:buSzTx/>
              <a:buNone/>
              <a:defRPr/>
            </a:pPr>
            <a:r>
              <a:rPr b="1"/>
              <a:t>مسئله)</a:t>
            </a:r>
            <a:r>
              <a:t> چگونه با یک آرایه به صورت پویا برخورد کنیم؟</a:t>
            </a:r>
          </a:p>
        </p:txBody>
      </p:sp>
      <p:sp>
        <p:nvSpPr>
          <p:cNvPr id="204" name="آرایههای پویا"/>
          <p:cNvSpPr txBox="1"/>
          <p:nvPr>
            <p:ph type="title"/>
          </p:nvPr>
        </p:nvSpPr>
        <p:spPr>
          <a:prstGeom prst="rect">
            <a:avLst/>
          </a:prstGeom>
        </p:spPr>
        <p:txBody>
          <a:bodyPr/>
          <a:lstStyle>
            <a:lvl1pPr defTabSz="1478915" rtl="1">
              <a:defRPr spc="-98" sz="4930"/>
            </a:lvl1pPr>
          </a:lstStyle>
          <a:p>
            <a:pPr/>
            <a:r>
              <a:t>آرایه‌های پویا</a:t>
            </a:r>
          </a:p>
        </p:txBody>
      </p:sp>
      <p:sp>
        <p:nvSpPr>
          <p:cNvPr id="205" name="بلقوه آرایه، بلفطره لیست"/>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rtl="1">
              <a:defRPr/>
            </a:lvl1pPr>
          </a:lstStyle>
          <a:p>
            <a:pPr/>
            <a:r>
              <a:t>بلقوه آرایه، بلفطره لیست</a:t>
            </a:r>
          </a:p>
        </p:txBody>
      </p:sp>
      <p:pic>
        <p:nvPicPr>
          <p:cNvPr id="206" name="Image" descr="Image"/>
          <p:cNvPicPr>
            <a:picLocks noChangeAspect="1"/>
          </p:cNvPicPr>
          <p:nvPr/>
        </p:nvPicPr>
        <p:blipFill>
          <a:blip r:embed="rId2">
            <a:extLst/>
          </a:blip>
          <a:stretch>
            <a:fillRect/>
          </a:stretch>
        </p:blipFill>
        <p:spPr>
          <a:xfrm>
            <a:off x="4026790" y="6677690"/>
            <a:ext cx="4951220" cy="1653176"/>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سادهترین آرایه پویا با اختصاص دادن آرایهای به طول ثابت (معمولاً بزرگتر از تعداد عناصر در لحظه) ساخته میشود که بعد آن را به دو قسمت تقسیم میکنند:…"/>
          <p:cNvSpPr txBox="1"/>
          <p:nvPr>
            <p:ph type="body" idx="1"/>
          </p:nvPr>
        </p:nvSpPr>
        <p:spPr>
          <a:prstGeom prst="rect">
            <a:avLst/>
          </a:prstGeom>
        </p:spPr>
        <p:txBody>
          <a:bodyPr/>
          <a:lstStyle/>
          <a:p>
            <a:pPr marL="229266" indent="-229266" algn="just" defTabSz="1444116" rtl="1">
              <a:defRPr sz="2656"/>
            </a:pPr>
            <a:r>
              <a:t>ساده‌ترین آرایه پویا با اختصاص دادن آرایه‌ای به طول ثابت (معمولاً بزرگتر از تعداد عناصر در لحظه) ساخته می‌شود که بعد آن را به دو قسمت تقسیم می‌کنند:</a:t>
            </a:r>
          </a:p>
          <a:p>
            <a:pPr lvl="3" marL="1146333" indent="-229266" algn="just" defTabSz="1444116" rtl="1">
              <a:defRPr sz="2656"/>
            </a:pPr>
            <a:r>
              <a:t>عناصر آرایه پویا در ابتدا </a:t>
            </a:r>
            <a:r>
              <a:rPr b="1" u="sng"/>
              <a:t>آرایه زیرین</a:t>
            </a:r>
            <a:r>
              <a:t> به صورت پیوسته ذخیره می شوند و موقعیت های باقی مانده نسبت به انتهای آرایه اصلی ذخیره می شوند یا استفاده نمی شوند.</a:t>
            </a:r>
          </a:p>
          <a:p>
            <a:pPr lvl="3" marL="1146333" indent="-229266" algn="just" defTabSz="1444116" rtl="1">
              <a:defRPr sz="2656"/>
            </a:pPr>
            <a:r>
              <a:t>با استفاده از فضای ذخیره شده می توان عناصر را در پایان یک آرایه پویا در زمان ثابت اضافه کرد تا این فضا کاملاً مصرف شود. </a:t>
            </a:r>
          </a:p>
          <a:p>
            <a:pPr marL="229266" indent="-229266" algn="just" defTabSz="1444116" rtl="1">
              <a:defRPr sz="2656"/>
            </a:pPr>
            <a:r>
              <a:t>هنگامی که تمام فضا مصرف می شود و یک عنصر جدید باید اضافه شود، آرایه اصلی با </a:t>
            </a:r>
            <a:r>
              <a:rPr b="1" u="sng"/>
              <a:t>اندازه ثابت</a:t>
            </a:r>
            <a:r>
              <a:t> افزایش یابد.</a:t>
            </a:r>
          </a:p>
          <a:p>
            <a:pPr marL="229266" indent="-229266" algn="just" defTabSz="1444116" rtl="1">
              <a:defRPr sz="2656"/>
            </a:pPr>
            <a:r>
              <a:t>این تغییر اندازه </a:t>
            </a:r>
            <a:r>
              <a:rPr u="sng"/>
              <a:t>شامل اختصاص یک آرایه زیرین جدید و کپی کردن هر عنصر از آرایه اصلی است</a:t>
            </a:r>
            <a:r>
              <a:t>.</a:t>
            </a:r>
          </a:p>
          <a:p>
            <a:pPr marL="229266" indent="-229266" algn="just" defTabSz="1444116" rtl="1">
              <a:defRPr sz="2656"/>
            </a:pPr>
            <a:r>
              <a:t>تعداد عناصر استفاده شده توسط محتویات آرایه پویا اندازه یا اندازه منطقی آن است، در حالی که اندازه آرایه اصلی را ظرفیت آرایه پویا یا اندازه فیزیکی می نامند، که حداکثر اندازه ممکن بدون تغییر مکان داده‌ها است.</a:t>
            </a:r>
          </a:p>
        </p:txBody>
      </p:sp>
      <p:sp>
        <p:nvSpPr>
          <p:cNvPr id="209" name="آرایه پویا"/>
          <p:cNvSpPr txBox="1"/>
          <p:nvPr>
            <p:ph type="title"/>
          </p:nvPr>
        </p:nvSpPr>
        <p:spPr>
          <a:prstGeom prst="rect">
            <a:avLst/>
          </a:prstGeom>
        </p:spPr>
        <p:txBody>
          <a:bodyPr/>
          <a:lstStyle>
            <a:lvl1pPr defTabSz="1478915" rtl="1">
              <a:defRPr spc="-98" sz="4930"/>
            </a:lvl1pPr>
          </a:lstStyle>
          <a:p>
            <a:pPr/>
            <a:r>
              <a:t>آرایه پویا</a:t>
            </a:r>
          </a:p>
        </p:txBody>
      </p:sp>
      <p:sp>
        <p:nvSpPr>
          <p:cNvPr id="210" name="آرایه ها و ظرفیت پویا با اندازه محدود"/>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آرایه ها و ظرفیت پویا با اندازه محدود</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آرایه پویا"/>
          <p:cNvSpPr txBox="1"/>
          <p:nvPr>
            <p:ph type="title"/>
          </p:nvPr>
        </p:nvSpPr>
        <p:spPr>
          <a:prstGeom prst="rect">
            <a:avLst/>
          </a:prstGeom>
        </p:spPr>
        <p:txBody>
          <a:bodyPr/>
          <a:lstStyle>
            <a:lvl1pPr defTabSz="1478915" rtl="1">
              <a:defRPr spc="-98" sz="4930"/>
            </a:lvl1pPr>
          </a:lstStyle>
          <a:p>
            <a:pPr/>
            <a:r>
              <a:t>آرایه پویا</a:t>
            </a:r>
          </a:p>
        </p:txBody>
      </p:sp>
      <p:sp>
        <p:nvSpPr>
          <p:cNvPr id="213" name="آرایه ها و ظرفیت پویا با اندازه محدود"/>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آرایه ها و ظرفیت پویا با اندازه محدود</a:t>
            </a:r>
          </a:p>
        </p:txBody>
      </p:sp>
      <p:pic>
        <p:nvPicPr>
          <p:cNvPr id="214" name="Screen Shot 1400-01-15 at 9.16.51 PM.png" descr="Screen Shot 1400-01-15 at 9.16.51 PM.png"/>
          <p:cNvPicPr>
            <a:picLocks noChangeAspect="1"/>
          </p:cNvPicPr>
          <p:nvPr/>
        </p:nvPicPr>
        <p:blipFill>
          <a:blip r:embed="rId2">
            <a:extLst/>
          </a:blip>
          <a:stretch>
            <a:fillRect/>
          </a:stretch>
        </p:blipFill>
        <p:spPr>
          <a:xfrm>
            <a:off x="3593769" y="3001929"/>
            <a:ext cx="5817262" cy="599440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مسئله"/>
          <p:cNvSpPr txBox="1"/>
          <p:nvPr>
            <p:ph type="title"/>
          </p:nvPr>
        </p:nvSpPr>
        <p:spPr>
          <a:prstGeom prst="rect">
            <a:avLst/>
          </a:prstGeom>
        </p:spPr>
        <p:txBody>
          <a:bodyPr/>
          <a:lstStyle>
            <a:lvl1pPr defTabSz="1478915" rtl="1">
              <a:defRPr spc="-98" sz="4930"/>
            </a:lvl1pPr>
          </a:lstStyle>
          <a:p>
            <a:pPr/>
            <a:r>
              <a:t>مسئله</a:t>
            </a:r>
          </a:p>
        </p:txBody>
      </p:sp>
      <p:sp>
        <p:nvSpPr>
          <p:cNvPr id="217" name="آیا این تغییر اندازه و کپی کردن، گران تمام نمیشود؟"/>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r"/>
          </a:lstStyle>
          <a:p>
            <a:pPr/>
            <a:r>
              <a:t>آیا این تغییر اندازه و کپی کردن، گران تمام نمی‌شود؟</a:t>
            </a:r>
          </a:p>
        </p:txBody>
      </p:sp>
      <p:pic>
        <p:nvPicPr>
          <p:cNvPr id="218" name="Screen Shot 1400-01-15 at 9.14.50 PM.png" descr="Screen Shot 1400-01-15 at 9.14.50 PM.png"/>
          <p:cNvPicPr>
            <a:picLocks noChangeAspect="1"/>
          </p:cNvPicPr>
          <p:nvPr/>
        </p:nvPicPr>
        <p:blipFill>
          <a:blip r:embed="rId2">
            <a:extLst/>
          </a:blip>
          <a:stretch>
            <a:fillRect/>
          </a:stretch>
        </p:blipFill>
        <p:spPr>
          <a:xfrm>
            <a:off x="1681895" y="625673"/>
            <a:ext cx="3358391" cy="8502254"/>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با فرض ثابت بودن نرخ رشد آرایه و برابر بودن آن با ۲ داریم:"/>
          <p:cNvSpPr txBox="1"/>
          <p:nvPr>
            <p:ph type="body" idx="1"/>
          </p:nvPr>
        </p:nvSpPr>
        <p:spPr>
          <a:prstGeom prst="rect">
            <a:avLst/>
          </a:prstGeom>
        </p:spPr>
        <p:txBody>
          <a:bodyPr/>
          <a:lstStyle>
            <a:lvl1pPr marL="0" indent="0" algn="r" rtl="1">
              <a:buClrTx/>
              <a:buSzTx/>
              <a:buNone/>
              <a:defRPr/>
            </a:lvl1pPr>
          </a:lstStyle>
          <a:p>
            <a:pPr/>
            <a:r>
              <a:t>با فرض ثابت بودن نرخ رشد آرایه و برابر بودن آن با ۲ داریم:</a:t>
            </a:r>
          </a:p>
        </p:txBody>
      </p:sp>
      <p:sp>
        <p:nvSpPr>
          <p:cNvPr id="221" name="تحلیل آرایه پویا"/>
          <p:cNvSpPr txBox="1"/>
          <p:nvPr>
            <p:ph type="title"/>
          </p:nvPr>
        </p:nvSpPr>
        <p:spPr>
          <a:prstGeom prst="rect">
            <a:avLst/>
          </a:prstGeom>
        </p:spPr>
        <p:txBody>
          <a:bodyPr/>
          <a:lstStyle>
            <a:lvl1pPr defTabSz="1478915" rtl="1">
              <a:defRPr spc="-98" sz="4930"/>
            </a:lvl1pPr>
          </a:lstStyle>
          <a:p>
            <a:pPr/>
            <a:r>
              <a:t>تحلیل آرایه پویا</a:t>
            </a:r>
          </a:p>
        </p:txBody>
      </p:sp>
      <p:sp>
        <p:nvSpPr>
          <p:cNvPr id="222" name="زمان اجرا افزودن n عنصر"/>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rtl="1">
              <a:defRPr/>
            </a:lvl1pPr>
          </a:lstStyle>
          <a:p>
            <a:pPr/>
            <a:r>
              <a:t>زمان اجرا افزودن n عنصر</a:t>
            </a:r>
          </a:p>
        </p:txBody>
      </p:sp>
      <p:pic>
        <p:nvPicPr>
          <p:cNvPr id="223" name="Image" descr="Image"/>
          <p:cNvPicPr>
            <a:picLocks noChangeAspect="1"/>
          </p:cNvPicPr>
          <p:nvPr/>
        </p:nvPicPr>
        <p:blipFill>
          <a:blip r:embed="rId2">
            <a:extLst/>
          </a:blip>
          <a:stretch>
            <a:fillRect/>
          </a:stretch>
        </p:blipFill>
        <p:spPr>
          <a:xfrm>
            <a:off x="740783" y="3621888"/>
            <a:ext cx="8749295" cy="5400125"/>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تحلیل آرایه پویا"/>
          <p:cNvSpPr txBox="1"/>
          <p:nvPr>
            <p:ph type="title"/>
          </p:nvPr>
        </p:nvSpPr>
        <p:spPr>
          <a:prstGeom prst="rect">
            <a:avLst/>
          </a:prstGeom>
        </p:spPr>
        <p:txBody>
          <a:bodyPr/>
          <a:lstStyle>
            <a:lvl1pPr defTabSz="1478915" rtl="1">
              <a:defRPr spc="-98" sz="4930"/>
            </a:lvl1pPr>
          </a:lstStyle>
          <a:p>
            <a:pPr/>
            <a:r>
              <a:t>تحلیل آرایه پویا</a:t>
            </a:r>
          </a:p>
        </p:txBody>
      </p:sp>
      <p:sp>
        <p:nvSpPr>
          <p:cNvPr id="226" name="زمان اجرا افزودن n عنصر"/>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rtl="1">
              <a:defRPr/>
            </a:lvl1pPr>
          </a:lstStyle>
          <a:p>
            <a:pPr/>
            <a:r>
              <a:t>زمان اجرا افزودن n عنصر</a:t>
            </a:r>
          </a:p>
        </p:txBody>
      </p:sp>
      <p:pic>
        <p:nvPicPr>
          <p:cNvPr id="227" name="Untitled.png" descr="Untitled.png"/>
          <p:cNvPicPr>
            <a:picLocks noChangeAspect="1"/>
          </p:cNvPicPr>
          <p:nvPr/>
        </p:nvPicPr>
        <p:blipFill>
          <a:blip r:embed="rId2">
            <a:extLst/>
          </a:blip>
          <a:stretch>
            <a:fillRect/>
          </a:stretch>
        </p:blipFill>
        <p:spPr>
          <a:xfrm>
            <a:off x="3054783" y="3819511"/>
            <a:ext cx="6895234" cy="439403"/>
          </a:xfrm>
          <a:prstGeom prst="rect">
            <a:avLst/>
          </a:prstGeom>
          <a:ln w="12700">
            <a:miter lim="400000"/>
          </a:ln>
        </p:spPr>
      </p:pic>
      <p:sp>
        <p:nvSpPr>
          <p:cNvPr id="228" name="درج"/>
          <p:cNvSpPr txBox="1"/>
          <p:nvPr/>
        </p:nvSpPr>
        <p:spPr>
          <a:xfrm>
            <a:off x="4620054" y="4167117"/>
            <a:ext cx="445691" cy="5336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rtl="1">
              <a:defRPr/>
            </a:lvl1pPr>
          </a:lstStyle>
          <a:p>
            <a:pPr/>
            <a:r>
              <a:t>درج</a:t>
            </a:r>
          </a:p>
        </p:txBody>
      </p:sp>
      <p:sp>
        <p:nvSpPr>
          <p:cNvPr id="229" name="کپی"/>
          <p:cNvSpPr txBox="1"/>
          <p:nvPr/>
        </p:nvSpPr>
        <p:spPr>
          <a:xfrm>
            <a:off x="8190465" y="4167117"/>
            <a:ext cx="416050" cy="5336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rtl="1">
              <a:defRPr/>
            </a:lvl1pPr>
          </a:lstStyle>
          <a:p>
            <a:pPr/>
            <a:r>
              <a:t>کپی</a:t>
            </a:r>
          </a:p>
        </p:txBody>
      </p:sp>
      <p:pic>
        <p:nvPicPr>
          <p:cNvPr id="230" name="Image" descr="Image"/>
          <p:cNvPicPr>
            <a:picLocks noChangeAspect="1"/>
          </p:cNvPicPr>
          <p:nvPr/>
        </p:nvPicPr>
        <p:blipFill>
          <a:blip r:embed="rId3">
            <a:extLst/>
          </a:blip>
          <a:stretch>
            <a:fillRect/>
          </a:stretch>
        </p:blipFill>
        <p:spPr>
          <a:xfrm>
            <a:off x="2712810" y="5362535"/>
            <a:ext cx="7579180" cy="2806754"/>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مزایا:…"/>
          <p:cNvSpPr txBox="1"/>
          <p:nvPr>
            <p:ph type="body" idx="1"/>
          </p:nvPr>
        </p:nvSpPr>
        <p:spPr>
          <a:prstGeom prst="rect">
            <a:avLst/>
          </a:prstGeom>
        </p:spPr>
        <p:txBody>
          <a:bodyPr/>
          <a:lstStyle/>
          <a:p>
            <a:pPr marL="0" indent="0" algn="r" rtl="1">
              <a:buClrTx/>
              <a:buSzTx/>
              <a:buNone/>
              <a:defRPr/>
            </a:pPr>
            <a:r>
              <a:t>مزایا:</a:t>
            </a:r>
          </a:p>
          <a:p>
            <a:pPr lvl="2" algn="r" rtl="1">
              <a:defRPr sz="3000"/>
            </a:pPr>
            <a:r>
              <a:t>سرعت بالا دسترسی به عناصر</a:t>
            </a:r>
          </a:p>
          <a:p>
            <a:pPr lvl="2" algn="r" rtl="1">
              <a:defRPr sz="3000"/>
            </a:pPr>
            <a:r>
              <a:t>اندازه پویا آرایه</a:t>
            </a:r>
          </a:p>
          <a:p>
            <a:pPr lvl="2" algn="r" rtl="1">
              <a:defRPr sz="3000"/>
            </a:pPr>
            <a:r>
              <a:t>پیوسته بودن حافظه مصرفی</a:t>
            </a:r>
          </a:p>
          <a:p>
            <a:pPr marL="0" indent="0" algn="r" rtl="1">
              <a:buClrTx/>
              <a:buSzTx/>
              <a:buNone/>
              <a:defRPr/>
            </a:pPr>
            <a:r>
              <a:t>معایب:</a:t>
            </a:r>
          </a:p>
          <a:p>
            <a:pPr lvl="2" algn="r" rtl="1">
              <a:defRPr sz="3000"/>
            </a:pPr>
            <a:r>
              <a:t>سرعت پایین درج در بدترین حالت</a:t>
            </a:r>
          </a:p>
          <a:p>
            <a:pPr lvl="2" algn="r" rtl="1">
              <a:defRPr sz="3000"/>
            </a:pPr>
            <a:r>
              <a:t>سرعت پایین حذف و درج در میانه</a:t>
            </a:r>
          </a:p>
          <a:p>
            <a:pPr lvl="2" algn="r" rtl="1">
              <a:defRPr sz="3000"/>
            </a:pPr>
            <a:r>
              <a:t>حافظه بلااستفاده زیاد</a:t>
            </a:r>
          </a:p>
        </p:txBody>
      </p:sp>
      <p:sp>
        <p:nvSpPr>
          <p:cNvPr id="233" name="آرایه پویا"/>
          <p:cNvSpPr txBox="1"/>
          <p:nvPr>
            <p:ph type="title"/>
          </p:nvPr>
        </p:nvSpPr>
        <p:spPr>
          <a:prstGeom prst="rect">
            <a:avLst/>
          </a:prstGeom>
        </p:spPr>
        <p:txBody>
          <a:bodyPr/>
          <a:lstStyle>
            <a:lvl1pPr defTabSz="1478915" rtl="1">
              <a:defRPr spc="-98" sz="4930"/>
            </a:lvl1pPr>
          </a:lstStyle>
          <a:p>
            <a:pPr/>
            <a:r>
              <a:t>آرایه پویا</a:t>
            </a:r>
          </a:p>
        </p:txBody>
      </p:sp>
      <p:sp>
        <p:nvSpPr>
          <p:cNvPr id="234" name="کارنامه، بررسی قدرت و ضعف"/>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کارنامه، بررسی قدرت و ضعف</a:t>
            </a:r>
          </a:p>
        </p:txBody>
      </p:sp>
      <p:graphicFrame>
        <p:nvGraphicFramePr>
          <p:cNvPr id="235" name="Table"/>
          <p:cNvGraphicFramePr/>
          <p:nvPr/>
        </p:nvGraphicFramePr>
        <p:xfrm>
          <a:off x="768634" y="4089400"/>
          <a:ext cx="5740401" cy="59944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08666"/>
                <a:gridCol w="1608666"/>
                <a:gridCol w="1608666"/>
              </a:tblGrid>
              <a:tr h="635000">
                <a:tc>
                  <a:txBody>
                    <a:bodyPr/>
                    <a:lstStyle/>
                    <a:p>
                      <a:pPr defTabSz="457200">
                        <a:lnSpc>
                          <a:spcPts val="3900"/>
                        </a:lnSpc>
                        <a:defRPr sz="1500">
                          <a:latin typeface="Helvetica"/>
                          <a:ea typeface="Helvetica"/>
                          <a:cs typeface="Helvetica"/>
                          <a:sym typeface="Helvetica"/>
                        </a:defRPr>
                      </a:pPr>
                    </a:p>
                  </a:txBody>
                  <a:tcPr marL="101600" marR="101600" marT="101600" marB="101600" anchor="ctr" anchorCtr="0" horzOverflow="overflow">
                    <a:lnL w="3175">
                      <a:solidFill>
                        <a:srgbClr val="000000"/>
                      </a:solidFill>
                      <a:miter lim="400000"/>
                    </a:lnL>
                    <a:lnT w="3175">
                      <a:solidFill>
                        <a:srgbClr val="000000"/>
                      </a:solidFill>
                      <a:miter lim="400000"/>
                    </a:lnT>
                  </a:tcPr>
                </a:tc>
                <a:tc>
                  <a:txBody>
                    <a:bodyPr/>
                    <a:lstStyle/>
                    <a:p>
                      <a:pPr defTabSz="457200">
                        <a:lnSpc>
                          <a:spcPts val="3900"/>
                        </a:lnSpc>
                        <a:defRPr sz="1800"/>
                      </a:pPr>
                      <a:r>
                        <a:rPr sz="1500">
                          <a:latin typeface="Andale Mono"/>
                          <a:ea typeface="Andale Mono"/>
                          <a:cs typeface="Andale Mono"/>
                          <a:sym typeface="Andale Mono"/>
                        </a:rPr>
                        <a:t>Average Case</a:t>
                      </a:r>
                    </a:p>
                  </a:txBody>
                  <a:tcPr marL="101600" marR="101600" marT="101600" marB="101600" anchor="ctr" anchorCtr="0" horzOverflow="overflow">
                    <a:lnT w="3175">
                      <a:solidFill>
                        <a:srgbClr val="000000"/>
                      </a:solidFill>
                      <a:miter lim="400000"/>
                    </a:lnT>
                    <a:lnB w="12700">
                      <a:solidFill>
                        <a:srgbClr val="DDDDDD"/>
                      </a:solidFill>
                      <a:miter lim="400000"/>
                    </a:lnB>
                  </a:tcPr>
                </a:tc>
                <a:tc>
                  <a:txBody>
                    <a:bodyPr/>
                    <a:lstStyle/>
                    <a:p>
                      <a:pPr defTabSz="457200">
                        <a:lnSpc>
                          <a:spcPts val="3900"/>
                        </a:lnSpc>
                        <a:defRPr sz="1800"/>
                      </a:pPr>
                      <a:r>
                        <a:rPr sz="1500">
                          <a:latin typeface="Andale Mono"/>
                          <a:ea typeface="Andale Mono"/>
                          <a:cs typeface="Andale Mono"/>
                          <a:sym typeface="Andale Mono"/>
                        </a:rPr>
                        <a:t>Worst Case</a:t>
                      </a:r>
                    </a:p>
                  </a:txBody>
                  <a:tcPr marL="50800" marR="50800" marT="50800" marB="50800" anchor="ctr" anchorCtr="0" horzOverflow="overflow">
                    <a:lnR w="3175">
                      <a:solidFill>
                        <a:srgbClr val="000000"/>
                      </a:solidFill>
                      <a:miter lim="400000"/>
                    </a:lnR>
                    <a:lnT w="3175">
                      <a:solidFill>
                        <a:srgbClr val="000000"/>
                      </a:solidFill>
                      <a:miter lim="400000"/>
                    </a:lnT>
                    <a:lnB w="12700">
                      <a:solidFill>
                        <a:srgbClr val="DDDDDD"/>
                      </a:solidFill>
                      <a:miter lim="400000"/>
                    </a:lnB>
                  </a:tcPr>
                </a:tc>
              </a:tr>
              <a:tr h="635000">
                <a:tc>
                  <a:txBody>
                    <a:bodyPr/>
                    <a:lstStyle/>
                    <a:p>
                      <a:pPr defTabSz="457200">
                        <a:lnSpc>
                          <a:spcPts val="3900"/>
                        </a:lnSpc>
                        <a:defRPr sz="1800"/>
                      </a:pPr>
                      <a:r>
                        <a:rPr sz="1500">
                          <a:latin typeface="Andale Mono"/>
                          <a:ea typeface="Andale Mono"/>
                          <a:cs typeface="Andale Mono"/>
                          <a:sym typeface="Andale Mono"/>
                        </a:rPr>
                        <a:t>space</a:t>
                      </a:r>
                    </a:p>
                  </a:txBody>
                  <a:tcPr marL="101600" marR="101600" marT="101600" marB="101600" anchor="ctr" anchorCtr="0" horzOverflow="overflow">
                    <a:lnL w="3175">
                      <a:solidFill>
                        <a:srgbClr val="000000"/>
                      </a:solidFill>
                      <a:miter lim="400000"/>
                    </a:lnL>
                  </a:tcPr>
                </a:tc>
                <a:tc>
                  <a:txBody>
                    <a:bodyPr/>
                    <a:lstStyle/>
                    <a:p>
                      <a:pPr defTabSz="457200">
                        <a:lnSpc>
                          <a:spcPts val="4100"/>
                        </a:lnSpc>
                        <a:defRPr i="1" sz="2000">
                          <a:latin typeface="Times Roman"/>
                          <a:ea typeface="Times Roman"/>
                          <a:cs typeface="Times Roman"/>
                          <a:sym typeface="Times Roman"/>
                        </a:defRPr>
                      </a:pPr>
                      <a:r>
                        <a:t>O</a:t>
                      </a:r>
                      <a:r>
                        <a:rPr i="0">
                          <a:latin typeface="Times New Roman"/>
                          <a:ea typeface="Times New Roman"/>
                          <a:cs typeface="Times New Roman"/>
                          <a:sym typeface="Times New Roman"/>
                        </a:rPr>
                        <a:t>(</a:t>
                      </a:r>
                      <a:r>
                        <a:t>n</a:t>
                      </a:r>
                      <a:r>
                        <a:rPr i="0">
                          <a:latin typeface="Times New Roman"/>
                          <a:ea typeface="Times New Roman"/>
                          <a:cs typeface="Times New Roman"/>
                          <a:sym typeface="Times New Roman"/>
                        </a:rPr>
                        <a:t>)</a:t>
                      </a:r>
                    </a:p>
                  </a:txBody>
                  <a:tcPr marL="101600" marR="101600" marT="101600" marB="101600" anchor="ctr" anchorCtr="0" horzOverflow="overflow">
                    <a:lnT w="12700">
                      <a:solidFill>
                        <a:srgbClr val="DDDDDD"/>
                      </a:solidFill>
                      <a:miter lim="400000"/>
                    </a:lnT>
                    <a:lnB w="12700">
                      <a:solidFill>
                        <a:srgbClr val="DDDDDD"/>
                      </a:solidFill>
                      <a:miter lim="400000"/>
                    </a:lnB>
                  </a:tcPr>
                </a:tc>
                <a:tc>
                  <a:txBody>
                    <a:bodyPr/>
                    <a:lstStyle/>
                    <a:p>
                      <a:pPr defTabSz="457200">
                        <a:lnSpc>
                          <a:spcPts val="4100"/>
                        </a:lnSpc>
                        <a:defRPr i="1" sz="2000">
                          <a:latin typeface="Times Roman"/>
                          <a:ea typeface="Times Roman"/>
                          <a:cs typeface="Times Roman"/>
                          <a:sym typeface="Times Roman"/>
                        </a:defRPr>
                      </a:pPr>
                      <a:r>
                        <a:t>O</a:t>
                      </a:r>
                      <a:r>
                        <a:rPr i="0">
                          <a:latin typeface="Times New Roman"/>
                          <a:ea typeface="Times New Roman"/>
                          <a:cs typeface="Times New Roman"/>
                          <a:sym typeface="Times New Roman"/>
                        </a:rPr>
                        <a:t>(</a:t>
                      </a:r>
                      <a:r>
                        <a:t>n</a:t>
                      </a:r>
                      <a:r>
                        <a:rPr i="0">
                          <a:latin typeface="Times New Roman"/>
                          <a:ea typeface="Times New Roman"/>
                          <a:cs typeface="Times New Roman"/>
                          <a:sym typeface="Times New Roman"/>
                        </a:rPr>
                        <a:t>)</a:t>
                      </a:r>
                    </a:p>
                  </a:txBody>
                  <a:tcPr marL="101600" marR="101600" marT="101600" marB="101600" anchor="ctr" anchorCtr="0" horzOverflow="overflow">
                    <a:lnR w="3175">
                      <a:solidFill>
                        <a:srgbClr val="000000"/>
                      </a:solidFill>
                      <a:miter lim="400000"/>
                    </a:lnR>
                    <a:lnT w="12700">
                      <a:solidFill>
                        <a:srgbClr val="DDDDDD"/>
                      </a:solidFill>
                      <a:miter lim="400000"/>
                    </a:lnT>
                    <a:lnB w="12700">
                      <a:solidFill>
                        <a:srgbClr val="DDDDDD"/>
                      </a:solidFill>
                      <a:miter lim="400000"/>
                    </a:lnB>
                  </a:tcPr>
                </a:tc>
              </a:tr>
              <a:tr h="635000">
                <a:tc>
                  <a:txBody>
                    <a:bodyPr/>
                    <a:lstStyle/>
                    <a:p>
                      <a:pPr defTabSz="457200">
                        <a:lnSpc>
                          <a:spcPts val="3900"/>
                        </a:lnSpc>
                        <a:defRPr sz="1800"/>
                      </a:pPr>
                      <a:r>
                        <a:rPr sz="1500">
                          <a:latin typeface="Andale Mono"/>
                          <a:ea typeface="Andale Mono"/>
                          <a:cs typeface="Andale Mono"/>
                          <a:sym typeface="Andale Mono"/>
                        </a:rPr>
                        <a:t>lookup</a:t>
                      </a:r>
                    </a:p>
                  </a:txBody>
                  <a:tcPr marL="101600" marR="101600" marT="101600" marB="101600" anchor="ctr" anchorCtr="0" horzOverflow="overflow">
                    <a:lnL w="3175">
                      <a:solidFill>
                        <a:srgbClr val="000000"/>
                      </a:solidFill>
                      <a:miter lim="400000"/>
                    </a:lnL>
                  </a:tcPr>
                </a:tc>
                <a:tc>
                  <a:txBody>
                    <a:bodyPr/>
                    <a:lstStyle/>
                    <a:p>
                      <a:pPr defTabSz="457200">
                        <a:lnSpc>
                          <a:spcPts val="4100"/>
                        </a:lnSpc>
                        <a:defRPr sz="2000">
                          <a:latin typeface="Times New Roman"/>
                          <a:ea typeface="Times New Roman"/>
                          <a:cs typeface="Times New Roman"/>
                          <a:sym typeface="Times New Roman"/>
                        </a:defRPr>
                      </a:pPr>
                      <a:r>
                        <a:rPr i="1">
                          <a:latin typeface="Times Roman"/>
                          <a:ea typeface="Times Roman"/>
                          <a:cs typeface="Times Roman"/>
                          <a:sym typeface="Times Roman"/>
                        </a:rPr>
                        <a:t>O</a:t>
                      </a:r>
                      <a:r>
                        <a:t>(1)</a:t>
                      </a:r>
                    </a:p>
                  </a:txBody>
                  <a:tcPr marL="101600" marR="101600" marT="101600" marB="101600" anchor="ctr" anchorCtr="0" horzOverflow="overflow">
                    <a:lnT w="12700">
                      <a:solidFill>
                        <a:srgbClr val="DDDDDD"/>
                      </a:solidFill>
                      <a:miter lim="400000"/>
                    </a:lnT>
                    <a:lnB w="12700">
                      <a:solidFill>
                        <a:srgbClr val="DDDDDD"/>
                      </a:solidFill>
                      <a:miter lim="400000"/>
                    </a:lnB>
                  </a:tcPr>
                </a:tc>
                <a:tc>
                  <a:txBody>
                    <a:bodyPr/>
                    <a:lstStyle/>
                    <a:p>
                      <a:pPr defTabSz="457200">
                        <a:lnSpc>
                          <a:spcPts val="4100"/>
                        </a:lnSpc>
                        <a:defRPr sz="2000">
                          <a:latin typeface="Times New Roman"/>
                          <a:ea typeface="Times New Roman"/>
                          <a:cs typeface="Times New Roman"/>
                          <a:sym typeface="Times New Roman"/>
                        </a:defRPr>
                      </a:pPr>
                      <a:r>
                        <a:rPr i="1">
                          <a:latin typeface="Times Roman"/>
                          <a:ea typeface="Times Roman"/>
                          <a:cs typeface="Times Roman"/>
                          <a:sym typeface="Times Roman"/>
                        </a:rPr>
                        <a:t>O</a:t>
                      </a:r>
                      <a:r>
                        <a:t>(1)</a:t>
                      </a:r>
                    </a:p>
                  </a:txBody>
                  <a:tcPr marL="101600" marR="101600" marT="101600" marB="101600" anchor="ctr" anchorCtr="0" horzOverflow="overflow">
                    <a:lnR w="3175">
                      <a:solidFill>
                        <a:srgbClr val="000000"/>
                      </a:solidFill>
                      <a:miter lim="400000"/>
                    </a:lnR>
                    <a:lnT w="12700">
                      <a:solidFill>
                        <a:srgbClr val="DDDDDD"/>
                      </a:solidFill>
                      <a:miter lim="400000"/>
                    </a:lnT>
                    <a:lnB w="12700">
                      <a:solidFill>
                        <a:srgbClr val="DDDDDD"/>
                      </a:solidFill>
                      <a:miter lim="400000"/>
                    </a:lnB>
                  </a:tcPr>
                </a:tc>
              </a:tr>
              <a:tr h="635000">
                <a:tc>
                  <a:txBody>
                    <a:bodyPr/>
                    <a:lstStyle/>
                    <a:p>
                      <a:pPr defTabSz="457200">
                        <a:lnSpc>
                          <a:spcPts val="3900"/>
                        </a:lnSpc>
                        <a:defRPr sz="1800"/>
                      </a:pPr>
                      <a:r>
                        <a:rPr sz="1500">
                          <a:latin typeface="Andale Mono"/>
                          <a:ea typeface="Andale Mono"/>
                          <a:cs typeface="Andale Mono"/>
                          <a:sym typeface="Andale Mono"/>
                        </a:rPr>
                        <a:t>append</a:t>
                      </a:r>
                    </a:p>
                  </a:txBody>
                  <a:tcPr marL="101600" marR="101600" marT="101600" marB="101600" anchor="ctr" anchorCtr="0" horzOverflow="overflow">
                    <a:lnL w="3175">
                      <a:solidFill>
                        <a:srgbClr val="000000"/>
                      </a:solidFill>
                      <a:miter lim="400000"/>
                    </a:lnL>
                  </a:tcPr>
                </a:tc>
                <a:tc>
                  <a:txBody>
                    <a:bodyPr/>
                    <a:lstStyle/>
                    <a:p>
                      <a:pPr defTabSz="457200">
                        <a:lnSpc>
                          <a:spcPts val="4100"/>
                        </a:lnSpc>
                        <a:defRPr sz="2000">
                          <a:latin typeface="Times New Roman"/>
                          <a:ea typeface="Times New Roman"/>
                          <a:cs typeface="Times New Roman"/>
                          <a:sym typeface="Times New Roman"/>
                        </a:defRPr>
                      </a:pPr>
                      <a:r>
                        <a:rPr i="1">
                          <a:latin typeface="Times Roman"/>
                          <a:ea typeface="Times Roman"/>
                          <a:cs typeface="Times Roman"/>
                          <a:sym typeface="Times Roman"/>
                        </a:rPr>
                        <a:t>O</a:t>
                      </a:r>
                      <a:r>
                        <a:t>(1)</a:t>
                      </a:r>
                    </a:p>
                  </a:txBody>
                  <a:tcPr marL="101600" marR="101600" marT="101600" marB="101600" anchor="ctr" anchorCtr="0" horzOverflow="overflow">
                    <a:lnT w="12700">
                      <a:solidFill>
                        <a:srgbClr val="DDDDDD"/>
                      </a:solidFill>
                      <a:miter lim="400000"/>
                    </a:lnT>
                    <a:lnB w="12700">
                      <a:solidFill>
                        <a:srgbClr val="DDDDDD"/>
                      </a:solidFill>
                      <a:miter lim="400000"/>
                    </a:lnB>
                  </a:tcPr>
                </a:tc>
                <a:tc>
                  <a:txBody>
                    <a:bodyPr/>
                    <a:lstStyle/>
                    <a:p>
                      <a:pPr defTabSz="457200">
                        <a:lnSpc>
                          <a:spcPts val="4100"/>
                        </a:lnSpc>
                        <a:defRPr i="1" sz="2000">
                          <a:latin typeface="Times Roman"/>
                          <a:ea typeface="Times Roman"/>
                          <a:cs typeface="Times Roman"/>
                          <a:sym typeface="Times Roman"/>
                        </a:defRPr>
                      </a:pPr>
                      <a:r>
                        <a:t>O</a:t>
                      </a:r>
                      <a:r>
                        <a:rPr i="0">
                          <a:latin typeface="Times New Roman"/>
                          <a:ea typeface="Times New Roman"/>
                          <a:cs typeface="Times New Roman"/>
                          <a:sym typeface="Times New Roman"/>
                        </a:rPr>
                        <a:t>(</a:t>
                      </a:r>
                      <a:r>
                        <a:t>n</a:t>
                      </a:r>
                      <a:r>
                        <a:rPr i="0">
                          <a:latin typeface="Times New Roman"/>
                          <a:ea typeface="Times New Roman"/>
                          <a:cs typeface="Times New Roman"/>
                          <a:sym typeface="Times New Roman"/>
                        </a:rPr>
                        <a:t>)</a:t>
                      </a:r>
                    </a:p>
                  </a:txBody>
                  <a:tcPr marL="101600" marR="101600" marT="101600" marB="101600" anchor="ctr" anchorCtr="0" horzOverflow="overflow">
                    <a:lnR w="3175">
                      <a:solidFill>
                        <a:srgbClr val="000000"/>
                      </a:solidFill>
                      <a:miter lim="400000"/>
                    </a:lnR>
                    <a:lnT w="12700">
                      <a:solidFill>
                        <a:srgbClr val="DDDDDD"/>
                      </a:solidFill>
                      <a:miter lim="400000"/>
                    </a:lnT>
                    <a:lnB w="12700">
                      <a:solidFill>
                        <a:srgbClr val="DDDDDD"/>
                      </a:solidFill>
                      <a:miter lim="400000"/>
                    </a:lnB>
                  </a:tcPr>
                </a:tc>
              </a:tr>
              <a:tr h="635000">
                <a:tc>
                  <a:txBody>
                    <a:bodyPr/>
                    <a:lstStyle/>
                    <a:p>
                      <a:pPr defTabSz="457200">
                        <a:lnSpc>
                          <a:spcPts val="3900"/>
                        </a:lnSpc>
                        <a:defRPr sz="1800"/>
                      </a:pPr>
                      <a:r>
                        <a:rPr sz="1500">
                          <a:latin typeface="Andale Mono"/>
                          <a:ea typeface="Andale Mono"/>
                          <a:cs typeface="Andale Mono"/>
                          <a:sym typeface="Andale Mono"/>
                        </a:rPr>
                        <a:t>insert</a:t>
                      </a:r>
                    </a:p>
                  </a:txBody>
                  <a:tcPr marL="101600" marR="101600" marT="101600" marB="101600" anchor="ctr" anchorCtr="0" horzOverflow="overflow">
                    <a:lnL w="3175">
                      <a:solidFill>
                        <a:srgbClr val="000000"/>
                      </a:solidFill>
                      <a:miter lim="400000"/>
                    </a:lnL>
                  </a:tcPr>
                </a:tc>
                <a:tc>
                  <a:txBody>
                    <a:bodyPr/>
                    <a:lstStyle/>
                    <a:p>
                      <a:pPr defTabSz="457200">
                        <a:lnSpc>
                          <a:spcPts val="4100"/>
                        </a:lnSpc>
                        <a:defRPr i="1" sz="2000">
                          <a:latin typeface="Times Roman"/>
                          <a:ea typeface="Times Roman"/>
                          <a:cs typeface="Times Roman"/>
                          <a:sym typeface="Times Roman"/>
                        </a:defRPr>
                      </a:pPr>
                      <a:r>
                        <a:t>O</a:t>
                      </a:r>
                      <a:r>
                        <a:rPr i="0">
                          <a:latin typeface="Times New Roman"/>
                          <a:ea typeface="Times New Roman"/>
                          <a:cs typeface="Times New Roman"/>
                          <a:sym typeface="Times New Roman"/>
                        </a:rPr>
                        <a:t>(</a:t>
                      </a:r>
                      <a:r>
                        <a:t>n</a:t>
                      </a:r>
                      <a:r>
                        <a:rPr i="0">
                          <a:latin typeface="Times New Roman"/>
                          <a:ea typeface="Times New Roman"/>
                          <a:cs typeface="Times New Roman"/>
                          <a:sym typeface="Times New Roman"/>
                        </a:rPr>
                        <a:t>)</a:t>
                      </a:r>
                    </a:p>
                  </a:txBody>
                  <a:tcPr marL="101600" marR="101600" marT="101600" marB="101600" anchor="ctr" anchorCtr="0" horzOverflow="overflow">
                    <a:lnT w="12700">
                      <a:solidFill>
                        <a:srgbClr val="DDDDDD"/>
                      </a:solidFill>
                      <a:miter lim="400000"/>
                    </a:lnT>
                    <a:lnB w="12700">
                      <a:solidFill>
                        <a:srgbClr val="DDDDDD"/>
                      </a:solidFill>
                      <a:miter lim="400000"/>
                    </a:lnB>
                  </a:tcPr>
                </a:tc>
                <a:tc>
                  <a:txBody>
                    <a:bodyPr/>
                    <a:lstStyle/>
                    <a:p>
                      <a:pPr defTabSz="457200">
                        <a:lnSpc>
                          <a:spcPts val="4100"/>
                        </a:lnSpc>
                        <a:defRPr i="1" sz="2000">
                          <a:latin typeface="Times Roman"/>
                          <a:ea typeface="Times Roman"/>
                          <a:cs typeface="Times Roman"/>
                          <a:sym typeface="Times Roman"/>
                        </a:defRPr>
                      </a:pPr>
                      <a:r>
                        <a:t>O</a:t>
                      </a:r>
                      <a:r>
                        <a:rPr i="0">
                          <a:latin typeface="Times New Roman"/>
                          <a:ea typeface="Times New Roman"/>
                          <a:cs typeface="Times New Roman"/>
                          <a:sym typeface="Times New Roman"/>
                        </a:rPr>
                        <a:t>(</a:t>
                      </a:r>
                      <a:r>
                        <a:t>n</a:t>
                      </a:r>
                      <a:r>
                        <a:rPr i="0">
                          <a:latin typeface="Times New Roman"/>
                          <a:ea typeface="Times New Roman"/>
                          <a:cs typeface="Times New Roman"/>
                          <a:sym typeface="Times New Roman"/>
                        </a:rPr>
                        <a:t>)</a:t>
                      </a:r>
                    </a:p>
                  </a:txBody>
                  <a:tcPr marL="101600" marR="101600" marT="101600" marB="101600" anchor="ctr" anchorCtr="0" horzOverflow="overflow">
                    <a:lnR w="3175">
                      <a:solidFill>
                        <a:srgbClr val="000000"/>
                      </a:solidFill>
                      <a:miter lim="400000"/>
                    </a:lnR>
                    <a:lnT w="12700">
                      <a:solidFill>
                        <a:srgbClr val="DDDDDD"/>
                      </a:solidFill>
                      <a:miter lim="400000"/>
                    </a:lnT>
                    <a:lnB w="12700">
                      <a:solidFill>
                        <a:srgbClr val="DDDDDD"/>
                      </a:solidFill>
                      <a:miter lim="400000"/>
                    </a:lnB>
                  </a:tcPr>
                </a:tc>
              </a:tr>
              <a:tr h="635000">
                <a:tc>
                  <a:txBody>
                    <a:bodyPr/>
                    <a:lstStyle/>
                    <a:p>
                      <a:pPr defTabSz="457200">
                        <a:lnSpc>
                          <a:spcPts val="3900"/>
                        </a:lnSpc>
                        <a:defRPr sz="1800"/>
                      </a:pPr>
                      <a:r>
                        <a:rPr sz="1500">
                          <a:latin typeface="Andale Mono"/>
                          <a:ea typeface="Andale Mono"/>
                          <a:cs typeface="Andale Mono"/>
                          <a:sym typeface="Andale Mono"/>
                        </a:rPr>
                        <a:t>delete</a:t>
                      </a:r>
                    </a:p>
                  </a:txBody>
                  <a:tcPr marL="101600" marR="101600" marT="101600" marB="101600" anchor="ctr" anchorCtr="0" horzOverflow="overflow">
                    <a:lnL w="3175">
                      <a:solidFill>
                        <a:srgbClr val="000000"/>
                      </a:solidFill>
                      <a:miter lim="400000"/>
                    </a:lnL>
                    <a:lnB w="3175">
                      <a:solidFill>
                        <a:srgbClr val="000000"/>
                      </a:solidFill>
                      <a:miter lim="400000"/>
                    </a:lnB>
                  </a:tcPr>
                </a:tc>
                <a:tc>
                  <a:txBody>
                    <a:bodyPr/>
                    <a:lstStyle/>
                    <a:p>
                      <a:pPr defTabSz="457200">
                        <a:lnSpc>
                          <a:spcPts val="4100"/>
                        </a:lnSpc>
                        <a:defRPr i="1" sz="2000">
                          <a:latin typeface="Times Roman"/>
                          <a:ea typeface="Times Roman"/>
                          <a:cs typeface="Times Roman"/>
                          <a:sym typeface="Times Roman"/>
                        </a:defRPr>
                      </a:pPr>
                      <a:r>
                        <a:t>O</a:t>
                      </a:r>
                      <a:r>
                        <a:rPr i="0">
                          <a:latin typeface="Times New Roman"/>
                          <a:ea typeface="Times New Roman"/>
                          <a:cs typeface="Times New Roman"/>
                          <a:sym typeface="Times New Roman"/>
                        </a:rPr>
                        <a:t>(</a:t>
                      </a:r>
                      <a:r>
                        <a:t>n</a:t>
                      </a:r>
                      <a:r>
                        <a:rPr i="0">
                          <a:latin typeface="Times New Roman"/>
                          <a:ea typeface="Times New Roman"/>
                          <a:cs typeface="Times New Roman"/>
                          <a:sym typeface="Times New Roman"/>
                        </a:rPr>
                        <a:t>)</a:t>
                      </a:r>
                    </a:p>
                  </a:txBody>
                  <a:tcPr marL="101600" marR="101600" marT="101600" marB="101600" anchor="ctr" anchorCtr="0" horzOverflow="overflow">
                    <a:lnT w="12700">
                      <a:solidFill>
                        <a:srgbClr val="DDDDDD"/>
                      </a:solidFill>
                      <a:miter lim="400000"/>
                    </a:lnT>
                    <a:lnB w="3175">
                      <a:solidFill>
                        <a:srgbClr val="000000"/>
                      </a:solidFill>
                      <a:miter lim="400000"/>
                    </a:lnB>
                  </a:tcPr>
                </a:tc>
                <a:tc>
                  <a:txBody>
                    <a:bodyPr/>
                    <a:lstStyle/>
                    <a:p>
                      <a:pPr defTabSz="457200">
                        <a:lnSpc>
                          <a:spcPts val="4100"/>
                        </a:lnSpc>
                        <a:defRPr i="1" sz="2000">
                          <a:latin typeface="Times Roman"/>
                          <a:ea typeface="Times Roman"/>
                          <a:cs typeface="Times Roman"/>
                          <a:sym typeface="Times Roman"/>
                        </a:defRPr>
                      </a:pPr>
                      <a:r>
                        <a:t>O</a:t>
                      </a:r>
                      <a:r>
                        <a:rPr i="0">
                          <a:latin typeface="Times New Roman"/>
                          <a:ea typeface="Times New Roman"/>
                          <a:cs typeface="Times New Roman"/>
                          <a:sym typeface="Times New Roman"/>
                        </a:rPr>
                        <a:t>(</a:t>
                      </a:r>
                      <a:r>
                        <a:t>n</a:t>
                      </a:r>
                      <a:r>
                        <a:rPr i="0">
                          <a:latin typeface="Times New Roman"/>
                          <a:ea typeface="Times New Roman"/>
                          <a:cs typeface="Times New Roman"/>
                          <a:sym typeface="Times New Roman"/>
                        </a:rPr>
                        <a:t>)</a:t>
                      </a:r>
                    </a:p>
                  </a:txBody>
                  <a:tcPr marL="101600" marR="101600" marT="101600" marB="101600" anchor="ctr" anchorCtr="0" horzOverflow="overflow">
                    <a:lnR w="3175">
                      <a:solidFill>
                        <a:srgbClr val="000000"/>
                      </a:solidFill>
                      <a:miter lim="400000"/>
                    </a:lnR>
                    <a:lnT w="12700">
                      <a:solidFill>
                        <a:srgbClr val="DDDDDD"/>
                      </a:solidFill>
                      <a:miter lim="400000"/>
                    </a:lnT>
                    <a:lnB w="3175">
                      <a:solidFill>
                        <a:srgbClr val="000000"/>
                      </a:solidFill>
                      <a:miter lim="400000"/>
                    </a:lnB>
                  </a:tcPr>
                </a:tc>
              </a:tr>
            </a:tbl>
          </a:graphicData>
        </a:graphic>
      </p:graphicFrame>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یک نوع داده انتزاعی است که نمایانگر تعداد شمارشپذیری از مقادیر مرتب است، بهطوری که یک مقدار ممکن است بیش از یک بار مشاهده شود.…"/>
          <p:cNvSpPr txBox="1"/>
          <p:nvPr>
            <p:ph type="body" idx="1"/>
          </p:nvPr>
        </p:nvSpPr>
        <p:spPr>
          <a:prstGeom prst="rect">
            <a:avLst/>
          </a:prstGeom>
        </p:spPr>
        <p:txBody>
          <a:bodyPr anchor="ctr"/>
          <a:lstStyle/>
          <a:p>
            <a:pPr algn="r" rtl="1">
              <a:spcBef>
                <a:spcPts val="3000"/>
              </a:spcBef>
              <a:defRPr/>
            </a:pPr>
            <a:r>
              <a:t>یک نوع داده انتزاعی است که نمایانگر تعداد </a:t>
            </a:r>
            <a:r>
              <a:rPr b="1"/>
              <a:t>شمارش‌پذیری</a:t>
            </a:r>
            <a:r>
              <a:t> از مقادیر مرتب است، به‌طوری که یک مقدار ممکن است بیش از یک بار مشاهده شود.</a:t>
            </a:r>
          </a:p>
          <a:p>
            <a:pPr algn="r" rtl="1">
              <a:spcBef>
                <a:spcPts val="3000"/>
              </a:spcBef>
              <a:defRPr/>
            </a:pPr>
            <a:r>
              <a:t>یک لیست نمایش کامپیوتری از مفهوم دنباله‌های متناهی در ریاضیات است.</a:t>
            </a:r>
          </a:p>
          <a:p>
            <a:pPr algn="r" rtl="1">
              <a:spcBef>
                <a:spcPts val="3000"/>
              </a:spcBef>
              <a:defRPr/>
            </a:pPr>
            <a:r>
              <a:t>به طور </a:t>
            </a:r>
            <a:r>
              <a:rPr u="sng"/>
              <a:t>غیردقیق</a:t>
            </a:r>
            <a:r>
              <a:t> منظورمان یک فهرست از عناصر است. </a:t>
            </a:r>
          </a:p>
          <a:p>
            <a:pPr algn="r" rtl="1">
              <a:spcBef>
                <a:spcPts val="3000"/>
              </a:spcBef>
              <a:defRPr/>
            </a:pPr>
            <a:r>
              <a:t>به طور </a:t>
            </a:r>
            <a:r>
              <a:rPr u="sng"/>
              <a:t>غیر‌دقیق‌تر</a:t>
            </a:r>
            <a:r>
              <a:t> منظورمان همان ساختمان‌داده های خطی است.</a:t>
            </a:r>
          </a:p>
        </p:txBody>
      </p:sp>
      <p:sp>
        <p:nvSpPr>
          <p:cNvPr id="157" name="لیست اصلا چیه؟"/>
          <p:cNvSpPr txBox="1"/>
          <p:nvPr>
            <p:ph type="title"/>
          </p:nvPr>
        </p:nvSpPr>
        <p:spPr>
          <a:prstGeom prst="rect">
            <a:avLst/>
          </a:prstGeom>
        </p:spPr>
        <p:txBody>
          <a:bodyPr anchor="ctr"/>
          <a:lstStyle>
            <a:lvl1pPr defTabSz="1478915" rtl="1">
              <a:defRPr spc="-98" sz="4930"/>
            </a:lvl1pPr>
          </a:lstStyle>
          <a:p>
            <a:pPr/>
            <a:r>
              <a:t>لیست اصلا چیه؟</a:t>
            </a:r>
          </a:p>
        </p:txBody>
      </p:sp>
      <p:sp>
        <p:nvSpPr>
          <p:cNvPr id="158" name="برگرفته از ویکیپدیا"/>
          <p:cNvSpPr txBox="1"/>
          <p:nvPr>
            <p:ph type="body" idx="21"/>
          </p:nvPr>
        </p:nvSpPr>
        <p:spPr>
          <a:prstGeom prst="rect">
            <a:avLst/>
          </a:prstGeom>
          <a:extLst>
            <a:ext uri="{C572A759-6A51-4108-AA02-DFA0A04FC94B}">
              <ma14:wrappingTextBoxFlag xmlns:ma14="http://schemas.microsoft.com/office/mac/drawingml/2011/main" val="1"/>
            </a:ext>
          </a:extLst>
        </p:spPr>
        <p:txBody>
          <a:bodyPr anchor="ctr"/>
          <a:lstStyle>
            <a:lvl1pPr algn="r"/>
          </a:lstStyle>
          <a:p>
            <a:pPr/>
            <a:r>
              <a:t>برگرفته از ویکی‌پدیا</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مزایا:…"/>
          <p:cNvSpPr txBox="1"/>
          <p:nvPr>
            <p:ph type="body" idx="1"/>
          </p:nvPr>
        </p:nvSpPr>
        <p:spPr>
          <a:prstGeom prst="rect">
            <a:avLst/>
          </a:prstGeom>
        </p:spPr>
        <p:txBody>
          <a:bodyPr/>
          <a:lstStyle/>
          <a:p>
            <a:pPr marL="0" indent="0" algn="r" rtl="1">
              <a:buClrTx/>
              <a:buSzTx/>
              <a:buNone/>
              <a:defRPr/>
            </a:pPr>
            <a:r>
              <a:t>مزایا:</a:t>
            </a:r>
          </a:p>
          <a:p>
            <a:pPr lvl="2" algn="r" rtl="1">
              <a:defRPr sz="3000"/>
            </a:pPr>
            <a:r>
              <a:t>سرعت بالا دسترسی به عناصر</a:t>
            </a:r>
          </a:p>
          <a:p>
            <a:pPr lvl="2" algn="r" rtl="1">
              <a:defRPr sz="3000"/>
            </a:pPr>
            <a:r>
              <a:t>اندازه پویا آرایه</a:t>
            </a:r>
          </a:p>
          <a:p>
            <a:pPr lvl="2" algn="r" rtl="1">
              <a:defRPr sz="3000"/>
            </a:pPr>
            <a:r>
              <a:t>پیوسته بودن حافظه مصرفی</a:t>
            </a:r>
          </a:p>
          <a:p>
            <a:pPr marL="0" indent="0" algn="r" rtl="1">
              <a:buClrTx/>
              <a:buSzTx/>
              <a:buNone/>
              <a:defRPr/>
            </a:pPr>
            <a:r>
              <a:t>معایب:</a:t>
            </a:r>
          </a:p>
          <a:p>
            <a:pPr lvl="2" algn="r" rtl="1">
              <a:defRPr sz="3000"/>
            </a:pPr>
            <a:r>
              <a:t>سرعت پایین درج در بدترین حالت</a:t>
            </a:r>
          </a:p>
          <a:p>
            <a:pPr lvl="2" algn="r" rtl="1">
              <a:defRPr sz="3000"/>
            </a:pPr>
            <a:r>
              <a:t>سرعت پایین حذف و درج در میانه</a:t>
            </a:r>
          </a:p>
          <a:p>
            <a:pPr lvl="2" algn="r" rtl="1">
              <a:defRPr sz="3000"/>
            </a:pPr>
            <a:r>
              <a:t>حافظه بلااستفاده زیاد</a:t>
            </a:r>
          </a:p>
        </p:txBody>
      </p:sp>
      <p:sp>
        <p:nvSpPr>
          <p:cNvPr id="238" name="آرایه پویا"/>
          <p:cNvSpPr txBox="1"/>
          <p:nvPr>
            <p:ph type="title"/>
          </p:nvPr>
        </p:nvSpPr>
        <p:spPr>
          <a:prstGeom prst="rect">
            <a:avLst/>
          </a:prstGeom>
        </p:spPr>
        <p:txBody>
          <a:bodyPr/>
          <a:lstStyle>
            <a:lvl1pPr defTabSz="1478915" rtl="1">
              <a:defRPr spc="-98" sz="4930"/>
            </a:lvl1pPr>
          </a:lstStyle>
          <a:p>
            <a:pPr/>
            <a:r>
              <a:t>آرایه پویا</a:t>
            </a:r>
          </a:p>
        </p:txBody>
      </p:sp>
      <p:sp>
        <p:nvSpPr>
          <p:cNvPr id="239" name="کارنامه، بررسی قدرت و ضعف"/>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کارنامه، بررسی قدرت و ضعف</a:t>
            </a:r>
          </a:p>
        </p:txBody>
      </p:sp>
      <p:graphicFrame>
        <p:nvGraphicFramePr>
          <p:cNvPr id="240" name="Table"/>
          <p:cNvGraphicFramePr/>
          <p:nvPr/>
        </p:nvGraphicFramePr>
        <p:xfrm>
          <a:off x="768634" y="4089400"/>
          <a:ext cx="5740401" cy="59944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08666"/>
                <a:gridCol w="1608666"/>
                <a:gridCol w="1608666"/>
              </a:tblGrid>
              <a:tr h="635000">
                <a:tc>
                  <a:txBody>
                    <a:bodyPr/>
                    <a:lstStyle/>
                    <a:p>
                      <a:pPr defTabSz="457200">
                        <a:lnSpc>
                          <a:spcPts val="3900"/>
                        </a:lnSpc>
                        <a:defRPr sz="1500">
                          <a:latin typeface="Helvetica"/>
                          <a:ea typeface="Helvetica"/>
                          <a:cs typeface="Helvetica"/>
                          <a:sym typeface="Helvetica"/>
                        </a:defRPr>
                      </a:pPr>
                    </a:p>
                  </a:txBody>
                  <a:tcPr marL="101600" marR="101600" marT="101600" marB="101600" anchor="ctr" anchorCtr="0" horzOverflow="overflow">
                    <a:lnL w="3175">
                      <a:solidFill>
                        <a:srgbClr val="000000"/>
                      </a:solidFill>
                      <a:miter lim="400000"/>
                    </a:lnL>
                    <a:lnT w="3175">
                      <a:solidFill>
                        <a:srgbClr val="000000"/>
                      </a:solidFill>
                      <a:miter lim="400000"/>
                    </a:lnT>
                  </a:tcPr>
                </a:tc>
                <a:tc>
                  <a:txBody>
                    <a:bodyPr/>
                    <a:lstStyle/>
                    <a:p>
                      <a:pPr defTabSz="457200">
                        <a:lnSpc>
                          <a:spcPts val="3900"/>
                        </a:lnSpc>
                        <a:defRPr sz="1800"/>
                      </a:pPr>
                      <a:r>
                        <a:rPr sz="1500">
                          <a:latin typeface="Andale Mono"/>
                          <a:ea typeface="Andale Mono"/>
                          <a:cs typeface="Andale Mono"/>
                          <a:sym typeface="Andale Mono"/>
                        </a:rPr>
                        <a:t>Average Case</a:t>
                      </a:r>
                    </a:p>
                  </a:txBody>
                  <a:tcPr marL="101600" marR="101600" marT="101600" marB="101600" anchor="ctr" anchorCtr="0" horzOverflow="overflow">
                    <a:lnT w="3175">
                      <a:solidFill>
                        <a:srgbClr val="000000"/>
                      </a:solidFill>
                      <a:miter lim="400000"/>
                    </a:lnT>
                    <a:lnB w="12700">
                      <a:solidFill>
                        <a:srgbClr val="DDDDDD"/>
                      </a:solidFill>
                      <a:miter lim="400000"/>
                    </a:lnB>
                  </a:tcPr>
                </a:tc>
                <a:tc>
                  <a:txBody>
                    <a:bodyPr/>
                    <a:lstStyle/>
                    <a:p>
                      <a:pPr defTabSz="457200">
                        <a:lnSpc>
                          <a:spcPts val="3900"/>
                        </a:lnSpc>
                        <a:defRPr sz="1800"/>
                      </a:pPr>
                      <a:r>
                        <a:rPr sz="1500">
                          <a:latin typeface="Andale Mono"/>
                          <a:ea typeface="Andale Mono"/>
                          <a:cs typeface="Andale Mono"/>
                          <a:sym typeface="Andale Mono"/>
                        </a:rPr>
                        <a:t>Worst Case</a:t>
                      </a:r>
                    </a:p>
                  </a:txBody>
                  <a:tcPr marL="50800" marR="50800" marT="50800" marB="50800" anchor="ctr" anchorCtr="0" horzOverflow="overflow">
                    <a:lnR w="3175">
                      <a:solidFill>
                        <a:srgbClr val="000000"/>
                      </a:solidFill>
                      <a:miter lim="400000"/>
                    </a:lnR>
                    <a:lnT w="3175">
                      <a:solidFill>
                        <a:srgbClr val="000000"/>
                      </a:solidFill>
                      <a:miter lim="400000"/>
                    </a:lnT>
                    <a:lnB w="12700">
                      <a:solidFill>
                        <a:srgbClr val="DDDDDD"/>
                      </a:solidFill>
                      <a:miter lim="400000"/>
                    </a:lnB>
                  </a:tcPr>
                </a:tc>
              </a:tr>
              <a:tr h="635000">
                <a:tc>
                  <a:txBody>
                    <a:bodyPr/>
                    <a:lstStyle/>
                    <a:p>
                      <a:pPr defTabSz="457200">
                        <a:lnSpc>
                          <a:spcPts val="3900"/>
                        </a:lnSpc>
                        <a:defRPr sz="1800"/>
                      </a:pPr>
                      <a:r>
                        <a:rPr sz="1500">
                          <a:latin typeface="Andale Mono"/>
                          <a:ea typeface="Andale Mono"/>
                          <a:cs typeface="Andale Mono"/>
                          <a:sym typeface="Andale Mono"/>
                        </a:rPr>
                        <a:t>space</a:t>
                      </a:r>
                    </a:p>
                  </a:txBody>
                  <a:tcPr marL="101600" marR="101600" marT="101600" marB="101600" anchor="ctr" anchorCtr="0" horzOverflow="overflow">
                    <a:lnL w="3175">
                      <a:solidFill>
                        <a:srgbClr val="000000"/>
                      </a:solidFill>
                      <a:miter lim="400000"/>
                    </a:lnL>
                  </a:tcPr>
                </a:tc>
                <a:tc>
                  <a:txBody>
                    <a:bodyPr/>
                    <a:lstStyle/>
                    <a:p>
                      <a:pPr defTabSz="457200">
                        <a:lnSpc>
                          <a:spcPts val="4100"/>
                        </a:lnSpc>
                        <a:defRPr i="1" sz="2000">
                          <a:latin typeface="Times Roman"/>
                          <a:ea typeface="Times Roman"/>
                          <a:cs typeface="Times Roman"/>
                          <a:sym typeface="Times Roman"/>
                        </a:defRPr>
                      </a:pPr>
                      <a:r>
                        <a:t>O</a:t>
                      </a:r>
                      <a:r>
                        <a:rPr i="0">
                          <a:latin typeface="Times New Roman"/>
                          <a:ea typeface="Times New Roman"/>
                          <a:cs typeface="Times New Roman"/>
                          <a:sym typeface="Times New Roman"/>
                        </a:rPr>
                        <a:t>(</a:t>
                      </a:r>
                      <a:r>
                        <a:t>n</a:t>
                      </a:r>
                      <a:r>
                        <a:rPr i="0">
                          <a:latin typeface="Times New Roman"/>
                          <a:ea typeface="Times New Roman"/>
                          <a:cs typeface="Times New Roman"/>
                          <a:sym typeface="Times New Roman"/>
                        </a:rPr>
                        <a:t>)</a:t>
                      </a:r>
                    </a:p>
                  </a:txBody>
                  <a:tcPr marL="101600" marR="101600" marT="101600" marB="101600" anchor="ctr" anchorCtr="0" horzOverflow="overflow">
                    <a:lnT w="12700">
                      <a:solidFill>
                        <a:srgbClr val="DDDDDD"/>
                      </a:solidFill>
                      <a:miter lim="400000"/>
                    </a:lnT>
                    <a:lnB w="12700">
                      <a:solidFill>
                        <a:srgbClr val="DDDDDD"/>
                      </a:solidFill>
                      <a:miter lim="400000"/>
                    </a:lnB>
                  </a:tcPr>
                </a:tc>
                <a:tc>
                  <a:txBody>
                    <a:bodyPr/>
                    <a:lstStyle/>
                    <a:p>
                      <a:pPr defTabSz="457200">
                        <a:lnSpc>
                          <a:spcPts val="4100"/>
                        </a:lnSpc>
                        <a:defRPr i="1" sz="2000">
                          <a:latin typeface="Times Roman"/>
                          <a:ea typeface="Times Roman"/>
                          <a:cs typeface="Times Roman"/>
                          <a:sym typeface="Times Roman"/>
                        </a:defRPr>
                      </a:pPr>
                      <a:r>
                        <a:t>O</a:t>
                      </a:r>
                      <a:r>
                        <a:rPr i="0">
                          <a:latin typeface="Times New Roman"/>
                          <a:ea typeface="Times New Roman"/>
                          <a:cs typeface="Times New Roman"/>
                          <a:sym typeface="Times New Roman"/>
                        </a:rPr>
                        <a:t>(</a:t>
                      </a:r>
                      <a:r>
                        <a:t>n</a:t>
                      </a:r>
                      <a:r>
                        <a:rPr i="0">
                          <a:latin typeface="Times New Roman"/>
                          <a:ea typeface="Times New Roman"/>
                          <a:cs typeface="Times New Roman"/>
                          <a:sym typeface="Times New Roman"/>
                        </a:rPr>
                        <a:t>)</a:t>
                      </a:r>
                    </a:p>
                  </a:txBody>
                  <a:tcPr marL="101600" marR="101600" marT="101600" marB="101600" anchor="ctr" anchorCtr="0" horzOverflow="overflow">
                    <a:lnR w="3175">
                      <a:solidFill>
                        <a:srgbClr val="000000"/>
                      </a:solidFill>
                      <a:miter lim="400000"/>
                    </a:lnR>
                    <a:lnT w="12700">
                      <a:solidFill>
                        <a:srgbClr val="DDDDDD"/>
                      </a:solidFill>
                      <a:miter lim="400000"/>
                    </a:lnT>
                    <a:lnB w="12700">
                      <a:solidFill>
                        <a:srgbClr val="DDDDDD"/>
                      </a:solidFill>
                      <a:miter lim="400000"/>
                    </a:lnB>
                  </a:tcPr>
                </a:tc>
              </a:tr>
              <a:tr h="635000">
                <a:tc>
                  <a:txBody>
                    <a:bodyPr/>
                    <a:lstStyle/>
                    <a:p>
                      <a:pPr defTabSz="457200">
                        <a:lnSpc>
                          <a:spcPts val="3900"/>
                        </a:lnSpc>
                        <a:defRPr sz="1800"/>
                      </a:pPr>
                      <a:r>
                        <a:rPr sz="1500">
                          <a:latin typeface="Andale Mono"/>
                          <a:ea typeface="Andale Mono"/>
                          <a:cs typeface="Andale Mono"/>
                          <a:sym typeface="Andale Mono"/>
                        </a:rPr>
                        <a:t>lookup</a:t>
                      </a:r>
                    </a:p>
                  </a:txBody>
                  <a:tcPr marL="101600" marR="101600" marT="101600" marB="101600" anchor="ctr" anchorCtr="0" horzOverflow="overflow">
                    <a:lnL w="3175">
                      <a:solidFill>
                        <a:srgbClr val="000000"/>
                      </a:solidFill>
                      <a:miter lim="400000"/>
                    </a:lnL>
                  </a:tcPr>
                </a:tc>
                <a:tc>
                  <a:txBody>
                    <a:bodyPr/>
                    <a:lstStyle/>
                    <a:p>
                      <a:pPr defTabSz="457200">
                        <a:lnSpc>
                          <a:spcPts val="4100"/>
                        </a:lnSpc>
                        <a:defRPr sz="2000">
                          <a:latin typeface="Times New Roman"/>
                          <a:ea typeface="Times New Roman"/>
                          <a:cs typeface="Times New Roman"/>
                          <a:sym typeface="Times New Roman"/>
                        </a:defRPr>
                      </a:pPr>
                      <a:r>
                        <a:rPr i="1">
                          <a:latin typeface="Times Roman"/>
                          <a:ea typeface="Times Roman"/>
                          <a:cs typeface="Times Roman"/>
                          <a:sym typeface="Times Roman"/>
                        </a:rPr>
                        <a:t>O</a:t>
                      </a:r>
                      <a:r>
                        <a:t>(1)</a:t>
                      </a:r>
                    </a:p>
                  </a:txBody>
                  <a:tcPr marL="101600" marR="101600" marT="101600" marB="101600" anchor="ctr" anchorCtr="0" horzOverflow="overflow">
                    <a:lnT w="12700">
                      <a:solidFill>
                        <a:srgbClr val="DDDDDD"/>
                      </a:solidFill>
                      <a:miter lim="400000"/>
                    </a:lnT>
                    <a:lnB w="12700">
                      <a:solidFill>
                        <a:srgbClr val="DDDDDD"/>
                      </a:solidFill>
                      <a:miter lim="400000"/>
                    </a:lnB>
                  </a:tcPr>
                </a:tc>
                <a:tc>
                  <a:txBody>
                    <a:bodyPr/>
                    <a:lstStyle/>
                    <a:p>
                      <a:pPr defTabSz="457200">
                        <a:lnSpc>
                          <a:spcPts val="4100"/>
                        </a:lnSpc>
                        <a:defRPr sz="2000">
                          <a:latin typeface="Times New Roman"/>
                          <a:ea typeface="Times New Roman"/>
                          <a:cs typeface="Times New Roman"/>
                          <a:sym typeface="Times New Roman"/>
                        </a:defRPr>
                      </a:pPr>
                      <a:r>
                        <a:rPr i="1">
                          <a:latin typeface="Times Roman"/>
                          <a:ea typeface="Times Roman"/>
                          <a:cs typeface="Times Roman"/>
                          <a:sym typeface="Times Roman"/>
                        </a:rPr>
                        <a:t>O</a:t>
                      </a:r>
                      <a:r>
                        <a:t>(1)</a:t>
                      </a:r>
                    </a:p>
                  </a:txBody>
                  <a:tcPr marL="101600" marR="101600" marT="101600" marB="101600" anchor="ctr" anchorCtr="0" horzOverflow="overflow">
                    <a:lnR w="3175">
                      <a:solidFill>
                        <a:srgbClr val="000000"/>
                      </a:solidFill>
                      <a:miter lim="400000"/>
                    </a:lnR>
                    <a:lnT w="12700">
                      <a:solidFill>
                        <a:srgbClr val="DDDDDD"/>
                      </a:solidFill>
                      <a:miter lim="400000"/>
                    </a:lnT>
                    <a:lnB w="12700">
                      <a:solidFill>
                        <a:srgbClr val="DDDDDD"/>
                      </a:solidFill>
                      <a:miter lim="400000"/>
                    </a:lnB>
                  </a:tcPr>
                </a:tc>
              </a:tr>
              <a:tr h="635000">
                <a:tc>
                  <a:txBody>
                    <a:bodyPr/>
                    <a:lstStyle/>
                    <a:p>
                      <a:pPr defTabSz="457200">
                        <a:lnSpc>
                          <a:spcPts val="3900"/>
                        </a:lnSpc>
                        <a:defRPr sz="1800"/>
                      </a:pPr>
                      <a:r>
                        <a:rPr sz="1500">
                          <a:latin typeface="Andale Mono"/>
                          <a:ea typeface="Andale Mono"/>
                          <a:cs typeface="Andale Mono"/>
                          <a:sym typeface="Andale Mono"/>
                        </a:rPr>
                        <a:t>append</a:t>
                      </a:r>
                    </a:p>
                  </a:txBody>
                  <a:tcPr marL="101600" marR="101600" marT="101600" marB="101600" anchor="ctr" anchorCtr="0" horzOverflow="overflow">
                    <a:lnL w="3175">
                      <a:solidFill>
                        <a:srgbClr val="000000"/>
                      </a:solidFill>
                      <a:miter lim="400000"/>
                    </a:lnL>
                  </a:tcPr>
                </a:tc>
                <a:tc>
                  <a:txBody>
                    <a:bodyPr/>
                    <a:lstStyle/>
                    <a:p>
                      <a:pPr defTabSz="457200">
                        <a:lnSpc>
                          <a:spcPts val="4100"/>
                        </a:lnSpc>
                        <a:defRPr sz="2000">
                          <a:latin typeface="Times New Roman"/>
                          <a:ea typeface="Times New Roman"/>
                          <a:cs typeface="Times New Roman"/>
                          <a:sym typeface="Times New Roman"/>
                        </a:defRPr>
                      </a:pPr>
                      <a:r>
                        <a:rPr i="1">
                          <a:latin typeface="Times Roman"/>
                          <a:ea typeface="Times Roman"/>
                          <a:cs typeface="Times Roman"/>
                          <a:sym typeface="Times Roman"/>
                        </a:rPr>
                        <a:t>O</a:t>
                      </a:r>
                      <a:r>
                        <a:t>(1)</a:t>
                      </a:r>
                    </a:p>
                  </a:txBody>
                  <a:tcPr marL="101600" marR="101600" marT="101600" marB="101600" anchor="ctr" anchorCtr="0" horzOverflow="overflow">
                    <a:lnT w="12700">
                      <a:solidFill>
                        <a:srgbClr val="DDDDDD"/>
                      </a:solidFill>
                      <a:miter lim="400000"/>
                    </a:lnT>
                    <a:lnB w="12700">
                      <a:solidFill>
                        <a:srgbClr val="DDDDDD"/>
                      </a:solidFill>
                      <a:miter lim="400000"/>
                    </a:lnB>
                  </a:tcPr>
                </a:tc>
                <a:tc>
                  <a:txBody>
                    <a:bodyPr/>
                    <a:lstStyle/>
                    <a:p>
                      <a:pPr defTabSz="457200">
                        <a:lnSpc>
                          <a:spcPts val="4100"/>
                        </a:lnSpc>
                        <a:defRPr i="1" sz="2000">
                          <a:latin typeface="Times Roman"/>
                          <a:ea typeface="Times Roman"/>
                          <a:cs typeface="Times Roman"/>
                          <a:sym typeface="Times Roman"/>
                        </a:defRPr>
                      </a:pPr>
                      <a:r>
                        <a:t>O</a:t>
                      </a:r>
                      <a:r>
                        <a:rPr i="0">
                          <a:latin typeface="Times New Roman"/>
                          <a:ea typeface="Times New Roman"/>
                          <a:cs typeface="Times New Roman"/>
                          <a:sym typeface="Times New Roman"/>
                        </a:rPr>
                        <a:t>(</a:t>
                      </a:r>
                      <a:r>
                        <a:t>n</a:t>
                      </a:r>
                      <a:r>
                        <a:rPr i="0">
                          <a:latin typeface="Times New Roman"/>
                          <a:ea typeface="Times New Roman"/>
                          <a:cs typeface="Times New Roman"/>
                          <a:sym typeface="Times New Roman"/>
                        </a:rPr>
                        <a:t>)</a:t>
                      </a:r>
                    </a:p>
                  </a:txBody>
                  <a:tcPr marL="101600" marR="101600" marT="101600" marB="101600" anchor="ctr" anchorCtr="0" horzOverflow="overflow">
                    <a:lnR w="3175">
                      <a:solidFill>
                        <a:srgbClr val="000000"/>
                      </a:solidFill>
                      <a:miter lim="400000"/>
                    </a:lnR>
                    <a:lnT w="12700">
                      <a:solidFill>
                        <a:srgbClr val="DDDDDD"/>
                      </a:solidFill>
                      <a:miter lim="400000"/>
                    </a:lnT>
                    <a:lnB w="12700">
                      <a:solidFill>
                        <a:srgbClr val="DDDDDD"/>
                      </a:solidFill>
                      <a:miter lim="400000"/>
                    </a:lnB>
                  </a:tcPr>
                </a:tc>
              </a:tr>
              <a:tr h="635000">
                <a:tc>
                  <a:txBody>
                    <a:bodyPr/>
                    <a:lstStyle/>
                    <a:p>
                      <a:pPr defTabSz="457200">
                        <a:lnSpc>
                          <a:spcPts val="3900"/>
                        </a:lnSpc>
                        <a:defRPr sz="1800"/>
                      </a:pPr>
                      <a:r>
                        <a:rPr sz="1500">
                          <a:latin typeface="Andale Mono"/>
                          <a:ea typeface="Andale Mono"/>
                          <a:cs typeface="Andale Mono"/>
                          <a:sym typeface="Andale Mono"/>
                        </a:rPr>
                        <a:t>insert</a:t>
                      </a:r>
                    </a:p>
                  </a:txBody>
                  <a:tcPr marL="101600" marR="101600" marT="101600" marB="101600" anchor="ctr" anchorCtr="0" horzOverflow="overflow">
                    <a:lnL w="3175">
                      <a:solidFill>
                        <a:srgbClr val="000000"/>
                      </a:solidFill>
                      <a:miter lim="400000"/>
                    </a:lnL>
                  </a:tcPr>
                </a:tc>
                <a:tc>
                  <a:txBody>
                    <a:bodyPr/>
                    <a:lstStyle/>
                    <a:p>
                      <a:pPr defTabSz="457200">
                        <a:lnSpc>
                          <a:spcPts val="4100"/>
                        </a:lnSpc>
                        <a:defRPr i="1" sz="2000">
                          <a:latin typeface="Times Roman"/>
                          <a:ea typeface="Times Roman"/>
                          <a:cs typeface="Times Roman"/>
                          <a:sym typeface="Times Roman"/>
                        </a:defRPr>
                      </a:pPr>
                      <a:r>
                        <a:t>O</a:t>
                      </a:r>
                      <a:r>
                        <a:rPr i="0">
                          <a:latin typeface="Times New Roman"/>
                          <a:ea typeface="Times New Roman"/>
                          <a:cs typeface="Times New Roman"/>
                          <a:sym typeface="Times New Roman"/>
                        </a:rPr>
                        <a:t>(</a:t>
                      </a:r>
                      <a:r>
                        <a:t>n</a:t>
                      </a:r>
                      <a:r>
                        <a:rPr i="0">
                          <a:latin typeface="Times New Roman"/>
                          <a:ea typeface="Times New Roman"/>
                          <a:cs typeface="Times New Roman"/>
                          <a:sym typeface="Times New Roman"/>
                        </a:rPr>
                        <a:t>)</a:t>
                      </a:r>
                    </a:p>
                  </a:txBody>
                  <a:tcPr marL="101600" marR="101600" marT="101600" marB="101600" anchor="ctr" anchorCtr="0" horzOverflow="overflow">
                    <a:lnT w="12700">
                      <a:solidFill>
                        <a:srgbClr val="DDDDDD"/>
                      </a:solidFill>
                      <a:miter lim="400000"/>
                    </a:lnT>
                    <a:lnB w="12700">
                      <a:solidFill>
                        <a:srgbClr val="DDDDDD"/>
                      </a:solidFill>
                      <a:miter lim="400000"/>
                    </a:lnB>
                  </a:tcPr>
                </a:tc>
                <a:tc>
                  <a:txBody>
                    <a:bodyPr/>
                    <a:lstStyle/>
                    <a:p>
                      <a:pPr defTabSz="457200">
                        <a:lnSpc>
                          <a:spcPts val="4100"/>
                        </a:lnSpc>
                        <a:defRPr i="1" sz="2000">
                          <a:latin typeface="Times Roman"/>
                          <a:ea typeface="Times Roman"/>
                          <a:cs typeface="Times Roman"/>
                          <a:sym typeface="Times Roman"/>
                        </a:defRPr>
                      </a:pPr>
                      <a:r>
                        <a:t>O</a:t>
                      </a:r>
                      <a:r>
                        <a:rPr i="0">
                          <a:latin typeface="Times New Roman"/>
                          <a:ea typeface="Times New Roman"/>
                          <a:cs typeface="Times New Roman"/>
                          <a:sym typeface="Times New Roman"/>
                        </a:rPr>
                        <a:t>(</a:t>
                      </a:r>
                      <a:r>
                        <a:t>n</a:t>
                      </a:r>
                      <a:r>
                        <a:rPr i="0">
                          <a:latin typeface="Times New Roman"/>
                          <a:ea typeface="Times New Roman"/>
                          <a:cs typeface="Times New Roman"/>
                          <a:sym typeface="Times New Roman"/>
                        </a:rPr>
                        <a:t>)</a:t>
                      </a:r>
                    </a:p>
                  </a:txBody>
                  <a:tcPr marL="101600" marR="101600" marT="101600" marB="101600" anchor="ctr" anchorCtr="0" horzOverflow="overflow">
                    <a:lnR w="3175">
                      <a:solidFill>
                        <a:srgbClr val="000000"/>
                      </a:solidFill>
                      <a:miter lim="400000"/>
                    </a:lnR>
                    <a:lnT w="12700">
                      <a:solidFill>
                        <a:srgbClr val="DDDDDD"/>
                      </a:solidFill>
                      <a:miter lim="400000"/>
                    </a:lnT>
                    <a:lnB w="12700">
                      <a:solidFill>
                        <a:srgbClr val="DDDDDD"/>
                      </a:solidFill>
                      <a:miter lim="400000"/>
                    </a:lnB>
                  </a:tcPr>
                </a:tc>
              </a:tr>
              <a:tr h="635000">
                <a:tc>
                  <a:txBody>
                    <a:bodyPr/>
                    <a:lstStyle/>
                    <a:p>
                      <a:pPr defTabSz="457200">
                        <a:lnSpc>
                          <a:spcPts val="3900"/>
                        </a:lnSpc>
                        <a:defRPr sz="1800"/>
                      </a:pPr>
                      <a:r>
                        <a:rPr sz="1500">
                          <a:latin typeface="Andale Mono"/>
                          <a:ea typeface="Andale Mono"/>
                          <a:cs typeface="Andale Mono"/>
                          <a:sym typeface="Andale Mono"/>
                        </a:rPr>
                        <a:t>delete</a:t>
                      </a:r>
                    </a:p>
                  </a:txBody>
                  <a:tcPr marL="101600" marR="101600" marT="101600" marB="101600" anchor="ctr" anchorCtr="0" horzOverflow="overflow">
                    <a:lnL w="3175">
                      <a:solidFill>
                        <a:srgbClr val="000000"/>
                      </a:solidFill>
                      <a:miter lim="400000"/>
                    </a:lnL>
                    <a:lnB w="3175">
                      <a:solidFill>
                        <a:srgbClr val="000000"/>
                      </a:solidFill>
                      <a:miter lim="400000"/>
                    </a:lnB>
                  </a:tcPr>
                </a:tc>
                <a:tc>
                  <a:txBody>
                    <a:bodyPr/>
                    <a:lstStyle/>
                    <a:p>
                      <a:pPr defTabSz="457200">
                        <a:lnSpc>
                          <a:spcPts val="4100"/>
                        </a:lnSpc>
                        <a:defRPr i="1" sz="2000">
                          <a:latin typeface="Times Roman"/>
                          <a:ea typeface="Times Roman"/>
                          <a:cs typeface="Times Roman"/>
                          <a:sym typeface="Times Roman"/>
                        </a:defRPr>
                      </a:pPr>
                      <a:r>
                        <a:t>O</a:t>
                      </a:r>
                      <a:r>
                        <a:rPr i="0">
                          <a:latin typeface="Times New Roman"/>
                          <a:ea typeface="Times New Roman"/>
                          <a:cs typeface="Times New Roman"/>
                          <a:sym typeface="Times New Roman"/>
                        </a:rPr>
                        <a:t>(</a:t>
                      </a:r>
                      <a:r>
                        <a:t>n</a:t>
                      </a:r>
                      <a:r>
                        <a:rPr i="0">
                          <a:latin typeface="Times New Roman"/>
                          <a:ea typeface="Times New Roman"/>
                          <a:cs typeface="Times New Roman"/>
                          <a:sym typeface="Times New Roman"/>
                        </a:rPr>
                        <a:t>)</a:t>
                      </a:r>
                    </a:p>
                  </a:txBody>
                  <a:tcPr marL="101600" marR="101600" marT="101600" marB="101600" anchor="ctr" anchorCtr="0" horzOverflow="overflow">
                    <a:lnT w="12700">
                      <a:solidFill>
                        <a:srgbClr val="DDDDDD"/>
                      </a:solidFill>
                      <a:miter lim="400000"/>
                    </a:lnT>
                    <a:lnB w="3175">
                      <a:solidFill>
                        <a:srgbClr val="000000"/>
                      </a:solidFill>
                      <a:miter lim="400000"/>
                    </a:lnB>
                  </a:tcPr>
                </a:tc>
                <a:tc>
                  <a:txBody>
                    <a:bodyPr/>
                    <a:lstStyle/>
                    <a:p>
                      <a:pPr defTabSz="457200">
                        <a:lnSpc>
                          <a:spcPts val="4100"/>
                        </a:lnSpc>
                        <a:defRPr i="1" sz="2000">
                          <a:latin typeface="Times Roman"/>
                          <a:ea typeface="Times Roman"/>
                          <a:cs typeface="Times Roman"/>
                          <a:sym typeface="Times Roman"/>
                        </a:defRPr>
                      </a:pPr>
                      <a:r>
                        <a:t>O</a:t>
                      </a:r>
                      <a:r>
                        <a:rPr i="0">
                          <a:latin typeface="Times New Roman"/>
                          <a:ea typeface="Times New Roman"/>
                          <a:cs typeface="Times New Roman"/>
                          <a:sym typeface="Times New Roman"/>
                        </a:rPr>
                        <a:t>(</a:t>
                      </a:r>
                      <a:r>
                        <a:t>n</a:t>
                      </a:r>
                      <a:r>
                        <a:rPr i="0">
                          <a:latin typeface="Times New Roman"/>
                          <a:ea typeface="Times New Roman"/>
                          <a:cs typeface="Times New Roman"/>
                          <a:sym typeface="Times New Roman"/>
                        </a:rPr>
                        <a:t>)</a:t>
                      </a:r>
                    </a:p>
                  </a:txBody>
                  <a:tcPr marL="101600" marR="101600" marT="101600" marB="101600" anchor="ctr" anchorCtr="0" horzOverflow="overflow">
                    <a:lnR w="3175">
                      <a:solidFill>
                        <a:srgbClr val="000000"/>
                      </a:solidFill>
                      <a:miter lim="400000"/>
                    </a:lnR>
                    <a:lnT w="12700">
                      <a:solidFill>
                        <a:srgbClr val="DDDDDD"/>
                      </a:solidFill>
                      <a:miter lim="400000"/>
                    </a:lnT>
                    <a:lnB w="3175">
                      <a:solidFill>
                        <a:srgbClr val="000000"/>
                      </a:solidFill>
                      <a:miter lim="400000"/>
                    </a:lnB>
                  </a:tcPr>
                </a:tc>
              </a:tr>
            </a:tbl>
          </a:graphicData>
        </a:graphic>
      </p:graphicFrame>
      <p:pic>
        <p:nvPicPr>
          <p:cNvPr id="241" name="Figure_1.png" descr="Figure_1.png"/>
          <p:cNvPicPr>
            <a:picLocks noChangeAspect="1"/>
          </p:cNvPicPr>
          <p:nvPr/>
        </p:nvPicPr>
        <p:blipFill>
          <a:blip r:embed="rId2">
            <a:extLst/>
          </a:blip>
          <a:stretch>
            <a:fillRect/>
          </a:stretch>
        </p:blipFill>
        <p:spPr>
          <a:xfrm>
            <a:off x="2506133" y="2997200"/>
            <a:ext cx="7992534" cy="5994400"/>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در مثالها ما برای سادگی(البته واقعا اینطور نیست!) نرخ رشد آرایه پویا را برابر با ۲ در نظر گرفتیم؛ اما در واقع چه مقداری بهینه است؟…"/>
          <p:cNvSpPr txBox="1"/>
          <p:nvPr>
            <p:ph type="body" idx="1"/>
          </p:nvPr>
        </p:nvSpPr>
        <p:spPr>
          <a:prstGeom prst="rect">
            <a:avLst/>
          </a:prstGeom>
        </p:spPr>
        <p:txBody>
          <a:bodyPr/>
          <a:lstStyle/>
          <a:p>
            <a:pPr algn="r" rtl="1">
              <a:defRPr/>
            </a:pPr>
            <a:r>
              <a:t>در مثال‌ها ما برای سادگی</a:t>
            </a:r>
            <a:r>
              <a:rPr sz="2000"/>
              <a:t>(البته واقعا اینطور نیست!)</a:t>
            </a:r>
            <a:r>
              <a:t> نرخ رشد آرایه پویا را برابر با ۲ در نظر گرفتیم؛ اما در واقع چه مقداری بهینه است؟</a:t>
            </a:r>
          </a:p>
          <a:p>
            <a:pPr algn="r" rtl="1">
              <a:defRPr/>
            </a:pPr>
            <a:r>
              <a:t>به طور کلی افزایش مقدار g باعث افزایش سرعت رشد می‌شود، اما همین باعث افزایش مقدار حافظه مصرفی بلا استفاده آرایه‌پویا نیز می‌شود [مثلا با </a:t>
            </a:r>
            <a14:m>
              <m:oMath>
                <m:r>
                  <a:rPr xmlns:a="http://schemas.openxmlformats.org/drawingml/2006/main" sz="2600" i="1">
                    <a:solidFill>
                      <a:srgbClr val="000000"/>
                    </a:solidFill>
                    <a:latin typeface="Cambria Math" panose="02040503050406030204" pitchFamily="18" charset="0"/>
                  </a:rPr>
                  <m:t>g</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2</m:t>
                </m:r>
              </m:oMath>
            </a14:m>
            <a:r>
              <a:t>، عملیات درج </a:t>
            </a:r>
            <a14:m>
              <m:oMath>
                <m:sSup>
                  <m:e>
                    <m:r>
                      <a:rPr xmlns:a="http://schemas.openxmlformats.org/drawingml/2006/main" sz="2650" i="1">
                        <a:solidFill>
                          <a:srgbClr val="000000"/>
                        </a:solidFill>
                        <a:latin typeface="Cambria Math" panose="02040503050406030204" pitchFamily="18" charset="0"/>
                      </a:rPr>
                      <m:t>2</m:t>
                    </m:r>
                  </m:e>
                  <m:sup>
                    <m:r>
                      <a:rPr xmlns:a="http://schemas.openxmlformats.org/drawingml/2006/main" sz="2650" i="1">
                        <a:solidFill>
                          <a:srgbClr val="000000"/>
                        </a:solidFill>
                        <a:latin typeface="Cambria Math" panose="02040503050406030204" pitchFamily="18" charset="0"/>
                      </a:rPr>
                      <m:t>30</m:t>
                    </m:r>
                  </m:sup>
                </m:sSup>
              </m:oMath>
            </a14:m>
            <a:r>
              <a:t>ام]</a:t>
            </a:r>
          </a:p>
        </p:txBody>
      </p:sp>
      <p:sp>
        <p:nvSpPr>
          <p:cNvPr id="244" name="نرخ رشد( )"/>
          <p:cNvSpPr txBox="1"/>
          <p:nvPr>
            <p:ph type="title"/>
          </p:nvPr>
        </p:nvSpPr>
        <p:spPr>
          <a:prstGeom prst="rect">
            <a:avLst/>
          </a:prstGeom>
        </p:spPr>
        <p:txBody>
          <a:bodyPr/>
          <a:lstStyle/>
          <a:p>
            <a:pPr defTabSz="1478915" rtl="1">
              <a:defRPr spc="-98" sz="4930"/>
            </a:pPr>
            <a:r>
              <a:t>نرخ رشد(</a:t>
            </a:r>
            <a14:m>
              <m:oMath>
                <m:r>
                  <a:rPr xmlns:a="http://schemas.openxmlformats.org/drawingml/2006/main" sz="5300" i="1">
                    <a:solidFill>
                      <a:srgbClr val="000000"/>
                    </a:solidFill>
                    <a:latin typeface="Cambria Math" panose="02040503050406030204" pitchFamily="18" charset="0"/>
                  </a:rPr>
                  <m:t>g</m:t>
                </m:r>
              </m:oMath>
            </a14:m>
            <a:r>
              <a:t>)</a:t>
            </a:r>
            <a:endParaRPr sz="5800"/>
          </a:p>
        </p:txBody>
      </p:sp>
      <p:sp>
        <p:nvSpPr>
          <p:cNvPr id="245" name="اهمیت یک ضریب بیاهمیت!"/>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rtl="1">
              <a:defRPr/>
            </a:lvl1pPr>
          </a:lstStyle>
          <a:p>
            <a:pPr/>
            <a:r>
              <a:t>اهمیت یک ضریب بی‌اهمیت!</a:t>
            </a:r>
          </a:p>
        </p:txBody>
      </p:sp>
      <p:graphicFrame>
        <p:nvGraphicFramePr>
          <p:cNvPr id="246" name="Table"/>
          <p:cNvGraphicFramePr/>
          <p:nvPr/>
        </p:nvGraphicFramePr>
        <p:xfrm>
          <a:off x="759063" y="6210300"/>
          <a:ext cx="6350001" cy="378562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92521"/>
                <a:gridCol w="1677352"/>
              </a:tblGrid>
              <a:tr h="465666">
                <a:tc>
                  <a:txBody>
                    <a:bodyPr/>
                    <a:lstStyle/>
                    <a:p>
                      <a:pPr defTabSz="457200">
                        <a:defRPr sz="1800"/>
                      </a:pPr>
                      <a:r>
                        <a:rPr b="1" sz="1400">
                          <a:solidFill>
                            <a:srgbClr val="202122"/>
                          </a:solidFill>
                          <a:latin typeface="Helvetica"/>
                          <a:ea typeface="Helvetica"/>
                          <a:cs typeface="Helvetica"/>
                          <a:sym typeface="Helvetica"/>
                        </a:rPr>
                        <a:t>Implementation</a:t>
                      </a:r>
                    </a:p>
                  </a:txBody>
                  <a:tcPr marL="71120" marR="71120" marT="35560" marB="35560" anchor="ctr" anchorCtr="0" horzOverflow="overflow">
                    <a:lnB w="12700">
                      <a:solidFill>
                        <a:srgbClr val="A2A9B1"/>
                      </a:solidFill>
                      <a:miter lim="400000"/>
                    </a:lnB>
                    <a:solidFill>
                      <a:srgbClr val="EAECF0"/>
                    </a:solidFill>
                  </a:tcPr>
                </a:tc>
                <a:tc>
                  <a:txBody>
                    <a:bodyPr/>
                    <a:lstStyle/>
                    <a:p>
                      <a:pPr defTabSz="457200">
                        <a:defRPr sz="1800"/>
                      </a:pPr>
                      <a:r>
                        <a:rPr b="1" sz="1400">
                          <a:solidFill>
                            <a:srgbClr val="202122"/>
                          </a:solidFill>
                          <a:latin typeface="Helvetica"/>
                          <a:ea typeface="Helvetica"/>
                          <a:cs typeface="Helvetica"/>
                          <a:sym typeface="Helvetica"/>
                        </a:rPr>
                        <a:t>Growth factor</a:t>
                      </a:r>
                    </a:p>
                  </a:txBody>
                  <a:tcPr marL="71120" marR="71120" marT="35560" marB="35560" anchor="ctr" anchorCtr="0" horzOverflow="overflow">
                    <a:lnB w="12700">
                      <a:solidFill>
                        <a:srgbClr val="A2A9B1"/>
                      </a:solidFill>
                      <a:miter lim="400000"/>
                    </a:lnB>
                    <a:solidFill>
                      <a:srgbClr val="EAECF0"/>
                    </a:solidFill>
                  </a:tcPr>
                </a:tc>
              </a:tr>
              <a:tr h="465666">
                <a:tc>
                  <a:txBody>
                    <a:bodyPr/>
                    <a:lstStyle/>
                    <a:p>
                      <a:pPr defTabSz="457200">
                        <a:defRPr sz="1800"/>
                      </a:pPr>
                      <a:r>
                        <a:rPr sz="1400">
                          <a:solidFill>
                            <a:srgbClr val="202122"/>
                          </a:solidFill>
                          <a:latin typeface="Helvetica"/>
                          <a:ea typeface="Helvetica"/>
                          <a:cs typeface="Helvetica"/>
                          <a:sym typeface="Helvetica"/>
                        </a:rPr>
                        <a:t>Java</a:t>
                      </a:r>
                    </a:p>
                  </a:txBody>
                  <a:tcPr marL="71120" marR="71120" marT="35560" marB="35560" anchor="ctr" anchorCtr="0" horzOverflow="overflow">
                    <a:lnL w="12700">
                      <a:solidFill>
                        <a:srgbClr val="A2A9B1"/>
                      </a:solidFill>
                      <a:miter lim="400000"/>
                    </a:lnL>
                    <a:lnR w="12700">
                      <a:solidFill>
                        <a:srgbClr val="A2A9B1"/>
                      </a:solidFill>
                      <a:miter lim="400000"/>
                    </a:lnR>
                    <a:lnT w="12700">
                      <a:solidFill>
                        <a:srgbClr val="A2A9B1"/>
                      </a:solidFill>
                      <a:miter lim="400000"/>
                    </a:lnT>
                    <a:lnB w="12700">
                      <a:solidFill>
                        <a:srgbClr val="A2A9B1"/>
                      </a:solidFill>
                      <a:miter lim="400000"/>
                    </a:lnB>
                  </a:tcPr>
                </a:tc>
                <a:tc>
                  <a:txBody>
                    <a:bodyPr/>
                    <a:lstStyle/>
                    <a:p>
                      <a:pPr defTabSz="457200">
                        <a:defRPr sz="1800"/>
                      </a:pPr>
                      <a:r>
                        <a:rPr sz="1400">
                          <a:solidFill>
                            <a:srgbClr val="202122"/>
                          </a:solidFill>
                          <a:latin typeface="Helvetica"/>
                          <a:ea typeface="Helvetica"/>
                          <a:cs typeface="Helvetica"/>
                          <a:sym typeface="Helvetica"/>
                        </a:rPr>
                        <a:t>1.5 (3/2)</a:t>
                      </a:r>
                    </a:p>
                  </a:txBody>
                  <a:tcPr marL="71120" marR="71120" marT="35560" marB="35560" anchor="ctr" anchorCtr="0" horzOverflow="overflow">
                    <a:lnL w="12700">
                      <a:solidFill>
                        <a:srgbClr val="A2A9B1"/>
                      </a:solidFill>
                      <a:miter lim="400000"/>
                    </a:lnL>
                    <a:lnR w="12700">
                      <a:solidFill>
                        <a:srgbClr val="A2A9B1"/>
                      </a:solidFill>
                      <a:miter lim="400000"/>
                    </a:lnR>
                    <a:lnT w="12700">
                      <a:solidFill>
                        <a:srgbClr val="A2A9B1"/>
                      </a:solidFill>
                      <a:miter lim="400000"/>
                    </a:lnT>
                    <a:lnB w="12700">
                      <a:solidFill>
                        <a:srgbClr val="A2A9B1"/>
                      </a:solidFill>
                      <a:miter lim="400000"/>
                    </a:lnB>
                  </a:tcPr>
                </a:tc>
              </a:tr>
              <a:tr h="465666">
                <a:tc>
                  <a:txBody>
                    <a:bodyPr/>
                    <a:lstStyle/>
                    <a:p>
                      <a:pPr defTabSz="457200">
                        <a:defRPr>
                          <a:solidFill>
                            <a:srgbClr val="202122"/>
                          </a:solidFill>
                          <a:latin typeface="Helvetica"/>
                          <a:ea typeface="Helvetica"/>
                          <a:cs typeface="Helvetica"/>
                          <a:sym typeface="Helvetica"/>
                        </a:defRPr>
                      </a:pPr>
                      <a:r>
                        <a:rPr>
                          <a:solidFill>
                            <a:srgbClr val="0645AD"/>
                          </a:solidFill>
                          <a:hlinkClick r:id="rId2" invalidUrl="" action="" tgtFrame="" tooltip="" history="1" highlightClick="0" endSnd="0"/>
                        </a:rPr>
                        <a:t>Python</a:t>
                      </a:r>
                    </a:p>
                  </a:txBody>
                  <a:tcPr marL="71120" marR="71120" marT="35560" marB="35560" anchor="ctr" anchorCtr="0" horzOverflow="overflow">
                    <a:lnL w="12700">
                      <a:solidFill>
                        <a:srgbClr val="A2A9B1"/>
                      </a:solidFill>
                      <a:miter lim="400000"/>
                    </a:lnL>
                    <a:lnR w="12700">
                      <a:solidFill>
                        <a:srgbClr val="A2A9B1"/>
                      </a:solidFill>
                      <a:miter lim="400000"/>
                    </a:lnR>
                    <a:lnT w="12700">
                      <a:solidFill>
                        <a:srgbClr val="A2A9B1"/>
                      </a:solidFill>
                      <a:miter lim="400000"/>
                    </a:lnT>
                    <a:lnB w="12700">
                      <a:solidFill>
                        <a:srgbClr val="A2A9B1"/>
                      </a:solidFill>
                      <a:miter lim="400000"/>
                    </a:lnB>
                  </a:tcPr>
                </a:tc>
                <a:tc>
                  <a:txBody>
                    <a:bodyPr/>
                    <a:lstStyle/>
                    <a:p>
                      <a:pPr defTabSz="457200">
                        <a:defRPr sz="1800"/>
                      </a:pPr>
                      <a:r>
                        <a:rPr sz="1400">
                          <a:solidFill>
                            <a:srgbClr val="202122"/>
                          </a:solidFill>
                          <a:latin typeface="Helvetica"/>
                          <a:ea typeface="Helvetica"/>
                          <a:cs typeface="Helvetica"/>
                          <a:sym typeface="Helvetica"/>
                        </a:rPr>
                        <a:t>~1.125</a:t>
                      </a:r>
                    </a:p>
                  </a:txBody>
                  <a:tcPr marL="71120" marR="71120" marT="35560" marB="35560" anchor="ctr" anchorCtr="0" horzOverflow="overflow">
                    <a:lnL w="12700">
                      <a:solidFill>
                        <a:srgbClr val="A2A9B1"/>
                      </a:solidFill>
                      <a:miter lim="400000"/>
                    </a:lnL>
                    <a:lnR w="12700">
                      <a:solidFill>
                        <a:srgbClr val="A2A9B1"/>
                      </a:solidFill>
                      <a:miter lim="400000"/>
                    </a:lnR>
                    <a:lnT w="12700">
                      <a:solidFill>
                        <a:srgbClr val="A2A9B1"/>
                      </a:solidFill>
                      <a:miter lim="400000"/>
                    </a:lnT>
                    <a:lnB w="12700">
                      <a:solidFill>
                        <a:srgbClr val="A2A9B1"/>
                      </a:solidFill>
                      <a:miter lim="400000"/>
                    </a:lnB>
                  </a:tcPr>
                </a:tc>
              </a:tr>
              <a:tr h="465666">
                <a:tc>
                  <a:txBody>
                    <a:bodyPr/>
                    <a:lstStyle/>
                    <a:p>
                      <a:pPr defTabSz="457200">
                        <a:defRPr>
                          <a:solidFill>
                            <a:srgbClr val="0645AD"/>
                          </a:solidFill>
                          <a:latin typeface="Helvetica"/>
                          <a:ea typeface="Helvetica"/>
                          <a:cs typeface="Helvetica"/>
                          <a:sym typeface="Helvetica"/>
                        </a:defRPr>
                      </a:pPr>
                      <a:r>
                        <a:rPr u="sng">
                          <a:hlinkClick r:id="rId3" invalidUrl="" action="" tgtFrame="" tooltip="" history="1" highlightClick="0" endSnd="0"/>
                        </a:rPr>
                        <a:t>Microsoft Visual C++</a:t>
                      </a:r>
                      <a:r>
                        <a:rPr>
                          <a:solidFill>
                            <a:srgbClr val="202122"/>
                          </a:solidFill>
                        </a:rPr>
                        <a:t> </a:t>
                      </a:r>
                    </a:p>
                  </a:txBody>
                  <a:tcPr marL="71120" marR="71120" marT="35560" marB="35560" anchor="ctr" anchorCtr="0" horzOverflow="overflow">
                    <a:lnL w="12700">
                      <a:solidFill>
                        <a:srgbClr val="A2A9B1"/>
                      </a:solidFill>
                      <a:miter lim="400000"/>
                    </a:lnL>
                    <a:lnR w="12700">
                      <a:solidFill>
                        <a:srgbClr val="A2A9B1"/>
                      </a:solidFill>
                      <a:miter lim="400000"/>
                    </a:lnR>
                    <a:lnT w="12700">
                      <a:solidFill>
                        <a:srgbClr val="A2A9B1"/>
                      </a:solidFill>
                      <a:miter lim="400000"/>
                    </a:lnT>
                    <a:lnB w="12700">
                      <a:solidFill>
                        <a:srgbClr val="A2A9B1"/>
                      </a:solidFill>
                      <a:miter lim="400000"/>
                    </a:lnB>
                  </a:tcPr>
                </a:tc>
                <a:tc>
                  <a:txBody>
                    <a:bodyPr/>
                    <a:lstStyle/>
                    <a:p>
                      <a:pPr defTabSz="457200">
                        <a:defRPr sz="1800"/>
                      </a:pPr>
                      <a:r>
                        <a:rPr sz="1400">
                          <a:solidFill>
                            <a:srgbClr val="202122"/>
                          </a:solidFill>
                          <a:latin typeface="Helvetica"/>
                          <a:ea typeface="Helvetica"/>
                          <a:cs typeface="Helvetica"/>
                          <a:sym typeface="Helvetica"/>
                        </a:rPr>
                        <a:t>1.5 (3/2)</a:t>
                      </a:r>
                    </a:p>
                  </a:txBody>
                  <a:tcPr marL="71120" marR="71120" marT="35560" marB="35560" anchor="ctr" anchorCtr="0" horzOverflow="overflow">
                    <a:lnL w="12700">
                      <a:solidFill>
                        <a:srgbClr val="A2A9B1"/>
                      </a:solidFill>
                      <a:miter lim="400000"/>
                    </a:lnL>
                    <a:lnR w="12700">
                      <a:solidFill>
                        <a:srgbClr val="A2A9B1"/>
                      </a:solidFill>
                      <a:miter lim="400000"/>
                    </a:lnR>
                    <a:lnT w="12700">
                      <a:solidFill>
                        <a:srgbClr val="A2A9B1"/>
                      </a:solidFill>
                      <a:miter lim="400000"/>
                    </a:lnT>
                    <a:lnB w="12700">
                      <a:solidFill>
                        <a:srgbClr val="A2A9B1"/>
                      </a:solidFill>
                      <a:miter lim="400000"/>
                    </a:lnB>
                  </a:tcPr>
                </a:tc>
              </a:tr>
              <a:tr h="465666">
                <a:tc>
                  <a:txBody>
                    <a:bodyPr/>
                    <a:lstStyle/>
                    <a:p>
                      <a:pPr defTabSz="457200">
                        <a:defRPr>
                          <a:solidFill>
                            <a:srgbClr val="202122"/>
                          </a:solidFill>
                          <a:latin typeface="Helvetica"/>
                          <a:ea typeface="Helvetica"/>
                          <a:cs typeface="Helvetica"/>
                          <a:sym typeface="Helvetica"/>
                        </a:defRPr>
                      </a:pPr>
                      <a:r>
                        <a:rPr>
                          <a:solidFill>
                            <a:srgbClr val="0645AD"/>
                          </a:solidFill>
                          <a:hlinkClick r:id="rId4" invalidUrl="" action="" tgtFrame="" tooltip="" history="1" highlightClick="0" endSnd="0"/>
                        </a:rPr>
                        <a:t>G++</a:t>
                      </a:r>
                    </a:p>
                  </a:txBody>
                  <a:tcPr marL="71120" marR="71120" marT="35560" marB="35560" anchor="ctr" anchorCtr="0" horzOverflow="overflow">
                    <a:lnL w="12700">
                      <a:solidFill>
                        <a:srgbClr val="A2A9B1"/>
                      </a:solidFill>
                      <a:miter lim="400000"/>
                    </a:lnL>
                    <a:lnR w="12700">
                      <a:solidFill>
                        <a:srgbClr val="A2A9B1"/>
                      </a:solidFill>
                      <a:miter lim="400000"/>
                    </a:lnR>
                    <a:lnT w="12700">
                      <a:solidFill>
                        <a:srgbClr val="A2A9B1"/>
                      </a:solidFill>
                      <a:miter lim="400000"/>
                    </a:lnT>
                    <a:lnB w="12700">
                      <a:solidFill>
                        <a:srgbClr val="A2A9B1"/>
                      </a:solidFill>
                      <a:miter lim="400000"/>
                    </a:lnB>
                  </a:tcPr>
                </a:tc>
                <a:tc>
                  <a:txBody>
                    <a:bodyPr/>
                    <a:lstStyle/>
                    <a:p>
                      <a:pPr defTabSz="457200">
                        <a:defRPr sz="1800"/>
                      </a:pPr>
                      <a:r>
                        <a:rPr sz="1400">
                          <a:solidFill>
                            <a:srgbClr val="202122"/>
                          </a:solidFill>
                          <a:latin typeface="Helvetica"/>
                          <a:ea typeface="Helvetica"/>
                          <a:cs typeface="Helvetica"/>
                          <a:sym typeface="Helvetica"/>
                        </a:rPr>
                        <a:t>2</a:t>
                      </a:r>
                    </a:p>
                  </a:txBody>
                  <a:tcPr marL="71120" marR="71120" marT="35560" marB="35560" anchor="ctr" anchorCtr="0" horzOverflow="overflow">
                    <a:lnL w="12700">
                      <a:solidFill>
                        <a:srgbClr val="A2A9B1"/>
                      </a:solidFill>
                      <a:miter lim="400000"/>
                    </a:lnL>
                    <a:lnR w="12700">
                      <a:solidFill>
                        <a:srgbClr val="A2A9B1"/>
                      </a:solidFill>
                      <a:miter lim="400000"/>
                    </a:lnR>
                    <a:lnT w="12700">
                      <a:solidFill>
                        <a:srgbClr val="A2A9B1"/>
                      </a:solidFill>
                      <a:miter lim="400000"/>
                    </a:lnT>
                    <a:lnB w="12700">
                      <a:solidFill>
                        <a:srgbClr val="A2A9B1"/>
                      </a:solidFill>
                      <a:miter lim="400000"/>
                    </a:lnB>
                  </a:tcPr>
                </a:tc>
              </a:tr>
              <a:tr h="465666">
                <a:tc>
                  <a:txBody>
                    <a:bodyPr/>
                    <a:lstStyle/>
                    <a:p>
                      <a:pPr defTabSz="457200">
                        <a:defRPr sz="1800"/>
                      </a:pPr>
                      <a:r>
                        <a:rPr sz="1400">
                          <a:solidFill>
                            <a:srgbClr val="202122"/>
                          </a:solidFill>
                          <a:latin typeface="Helvetica"/>
                          <a:ea typeface="Helvetica"/>
                          <a:cs typeface="Helvetica"/>
                          <a:sym typeface="Helvetica"/>
                        </a:rPr>
                        <a:t>Rust</a:t>
                      </a:r>
                    </a:p>
                  </a:txBody>
                  <a:tcPr marL="71120" marR="71120" marT="35560" marB="35560" anchor="ctr" anchorCtr="0" horzOverflow="overflow">
                    <a:lnL w="12700">
                      <a:solidFill>
                        <a:srgbClr val="A2A9B1"/>
                      </a:solidFill>
                      <a:miter lim="400000"/>
                    </a:lnL>
                    <a:lnR w="12700">
                      <a:solidFill>
                        <a:srgbClr val="A2A9B1"/>
                      </a:solidFill>
                      <a:miter lim="400000"/>
                    </a:lnR>
                    <a:lnT w="12700">
                      <a:solidFill>
                        <a:srgbClr val="A2A9B1"/>
                      </a:solidFill>
                      <a:miter lim="400000"/>
                    </a:lnT>
                    <a:lnB w="12700">
                      <a:solidFill>
                        <a:srgbClr val="A2A9B1"/>
                      </a:solidFill>
                      <a:miter lim="400000"/>
                    </a:lnB>
                  </a:tcPr>
                </a:tc>
                <a:tc>
                  <a:txBody>
                    <a:bodyPr/>
                    <a:lstStyle/>
                    <a:p>
                      <a:pPr defTabSz="457200">
                        <a:defRPr sz="1800"/>
                      </a:pPr>
                      <a:r>
                        <a:rPr sz="1400">
                          <a:solidFill>
                            <a:srgbClr val="202122"/>
                          </a:solidFill>
                          <a:latin typeface="Helvetica"/>
                          <a:ea typeface="Helvetica"/>
                          <a:cs typeface="Helvetica"/>
                          <a:sym typeface="Helvetica"/>
                        </a:rPr>
                        <a:t>2</a:t>
                      </a:r>
                    </a:p>
                  </a:txBody>
                  <a:tcPr marL="71120" marR="71120" marT="35560" marB="35560" anchor="ctr" anchorCtr="0" horzOverflow="overflow">
                    <a:lnL w="12700">
                      <a:solidFill>
                        <a:srgbClr val="A2A9B1"/>
                      </a:solidFill>
                      <a:miter lim="400000"/>
                    </a:lnL>
                    <a:lnR w="12700">
                      <a:solidFill>
                        <a:srgbClr val="A2A9B1"/>
                      </a:solidFill>
                      <a:miter lim="400000"/>
                    </a:lnR>
                    <a:lnT w="12700">
                      <a:solidFill>
                        <a:srgbClr val="A2A9B1"/>
                      </a:solidFill>
                      <a:miter lim="400000"/>
                    </a:lnT>
                    <a:lnB w="12700">
                      <a:solidFill>
                        <a:srgbClr val="A2A9B1"/>
                      </a:solidFill>
                      <a:miter lim="400000"/>
                    </a:lnB>
                  </a:tcPr>
                </a:tc>
              </a:tr>
            </a:tbl>
          </a:graphicData>
        </a:graphic>
      </p:graphicFrame>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MIT 6.006 Introduction to Algorithms, Fall 2011, Table Doubling, Karp-Rabin, MIT OpenCourseWare…"/>
          <p:cNvSpPr txBox="1"/>
          <p:nvPr>
            <p:ph type="body" idx="1"/>
          </p:nvPr>
        </p:nvSpPr>
        <p:spPr>
          <a:prstGeom prst="rect">
            <a:avLst/>
          </a:prstGeom>
        </p:spPr>
        <p:txBody>
          <a:bodyPr anchor="ctr"/>
          <a:lstStyle/>
          <a:p>
            <a:pPr marL="392112" indent="-392112">
              <a:lnSpc>
                <a:spcPct val="110000"/>
              </a:lnSpc>
              <a:spcBef>
                <a:spcPts val="3000"/>
              </a:spcBef>
              <a:buClrTx/>
              <a:buAutoNum type="arabicPeriod" startAt="1"/>
              <a:defRPr sz="2400">
                <a:latin typeface="Andale Mono"/>
                <a:ea typeface="Andale Mono"/>
                <a:cs typeface="Andale Mono"/>
                <a:sym typeface="Andale Mono"/>
              </a:defRPr>
            </a:pPr>
            <a:r>
              <a:t>MIT 6.006 Introduction to Algorithms, Fall 2011, Table Doubling, Karp-Rabin, MIT OpenCourseWare</a:t>
            </a:r>
          </a:p>
          <a:p>
            <a:pPr marL="392112" indent="-392112">
              <a:lnSpc>
                <a:spcPct val="110000"/>
              </a:lnSpc>
              <a:spcBef>
                <a:spcPts val="3000"/>
              </a:spcBef>
              <a:buClrTx/>
              <a:buAutoNum type="arabicPeriod" startAt="1"/>
              <a:defRPr sz="2400">
                <a:latin typeface="Andale Mono"/>
                <a:ea typeface="Andale Mono"/>
                <a:cs typeface="Andale Mono"/>
                <a:sym typeface="Andale Mono"/>
              </a:defRPr>
            </a:pPr>
            <a:r>
              <a:t>Number crunching: Why you should never, ever, EVER use linked-list in your code again at </a:t>
            </a:r>
            <a:r>
              <a:rPr u="sng">
                <a:hlinkClick r:id="rId2" invalidUrl="" action="" tgtFrame="" tooltip="" history="1" highlightClick="0" endSnd="0"/>
              </a:rPr>
              <a:t>kjellkod.wordpress.com</a:t>
            </a:r>
          </a:p>
          <a:p>
            <a:pPr marL="392112" indent="-392112">
              <a:lnSpc>
                <a:spcPct val="110000"/>
              </a:lnSpc>
              <a:spcBef>
                <a:spcPts val="3000"/>
              </a:spcBef>
              <a:buClrTx/>
              <a:buAutoNum type="arabicPeriod" startAt="1"/>
              <a:defRPr sz="2400">
                <a:latin typeface="Andale Mono"/>
                <a:ea typeface="Andale Mono"/>
                <a:cs typeface="Andale Mono"/>
                <a:sym typeface="Andale Mono"/>
              </a:defRPr>
            </a:pPr>
            <a:r>
              <a:t>Brodnik, Andrej, et al. "Resizable arrays in optimal time and space." Workshop on Algorithms and Data Structures. Springer, Berlin, Heidelberg, 1999.</a:t>
            </a:r>
          </a:p>
          <a:p>
            <a:pPr marL="392112" indent="-392112">
              <a:lnSpc>
                <a:spcPct val="110000"/>
              </a:lnSpc>
              <a:spcBef>
                <a:spcPts val="3000"/>
              </a:spcBef>
              <a:buClrTx/>
              <a:buAutoNum type="arabicPeriod" startAt="1"/>
              <a:defRPr sz="2400">
                <a:latin typeface="Andale Mono"/>
                <a:ea typeface="Andale Mono"/>
                <a:cs typeface="Andale Mono"/>
                <a:sym typeface="Andale Mono"/>
              </a:defRPr>
            </a:pPr>
            <a:r>
              <a:t>Armando Giuseppe Bonatto Minella, Random Access List, available at Linkedin.com</a:t>
            </a:r>
          </a:p>
        </p:txBody>
      </p:sp>
      <p:sp>
        <p:nvSpPr>
          <p:cNvPr id="249" name="ما اخذ"/>
          <p:cNvSpPr txBox="1"/>
          <p:nvPr>
            <p:ph type="title"/>
          </p:nvPr>
        </p:nvSpPr>
        <p:spPr>
          <a:prstGeom prst="rect">
            <a:avLst/>
          </a:prstGeom>
        </p:spPr>
        <p:txBody>
          <a:bodyPr/>
          <a:lstStyle>
            <a:lvl1pPr defTabSz="1478915" rtl="1">
              <a:defRPr spc="-98" sz="4930"/>
            </a:lvl1pPr>
          </a:lstStyle>
          <a:p>
            <a:pPr/>
            <a:r>
              <a:t>ما اخذ</a:t>
            </a:r>
          </a:p>
        </p:txBody>
      </p:sp>
      <p:sp>
        <p:nvSpPr>
          <p:cNvPr id="250" name="منابع و مراجع، هر آنچه که برآمد اما نیامد"/>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rtl="1">
              <a:defRPr/>
            </a:lvl1pPr>
          </a:lstStyle>
          <a:p>
            <a:pPr/>
            <a:r>
              <a:t>منابع و مراجع، هر آنچه که برآمد اما نیامد</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سوال؟"/>
          <p:cNvSpPr txBox="1"/>
          <p:nvPr>
            <p:ph type="title"/>
          </p:nvPr>
        </p:nvSpPr>
        <p:spPr>
          <a:prstGeom prst="rect">
            <a:avLst/>
          </a:prstGeom>
        </p:spPr>
        <p:txBody>
          <a:bodyPr/>
          <a:lstStyle>
            <a:lvl1pPr defTabSz="1478915" rtl="1">
              <a:defRPr spc="-98" sz="4930"/>
            </a:lvl1pPr>
          </a:lstStyle>
          <a:p>
            <a:pPr/>
            <a:r>
              <a:t>سوال؟</a:t>
            </a:r>
          </a:p>
        </p:txBody>
      </p:sp>
      <p:sp>
        <p:nvSpPr>
          <p:cNvPr id="253" name="هرچه دل تنگت میخواند، بپرس."/>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rtl="1">
              <a:defRPr/>
            </a:lvl1pPr>
          </a:lstStyle>
          <a:p>
            <a:pPr/>
            <a:r>
              <a:t>هرچه دل تنگ‌‌‌ت می‌خواند، بپرس.</a:t>
            </a:r>
          </a:p>
        </p:txBody>
      </p:sp>
      <p:pic>
        <p:nvPicPr>
          <p:cNvPr id="254" name="293ff8faf8eccb20f7f44636fd82dba3.jpg" descr="293ff8faf8eccb20f7f44636fd82dba3.jpg"/>
          <p:cNvPicPr>
            <a:picLocks noChangeAspect="1"/>
          </p:cNvPicPr>
          <p:nvPr/>
        </p:nvPicPr>
        <p:blipFill>
          <a:blip r:embed="rId2">
            <a:extLst/>
          </a:blip>
          <a:stretch>
            <a:fillRect/>
          </a:stretch>
        </p:blipFill>
        <p:spPr>
          <a:xfrm>
            <a:off x="4299052" y="3429703"/>
            <a:ext cx="4406696" cy="5129394"/>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لیست اصلا چیه؟"/>
          <p:cNvSpPr txBox="1"/>
          <p:nvPr>
            <p:ph type="title"/>
          </p:nvPr>
        </p:nvSpPr>
        <p:spPr>
          <a:prstGeom prst="rect">
            <a:avLst/>
          </a:prstGeom>
        </p:spPr>
        <p:txBody>
          <a:bodyPr anchor="ctr"/>
          <a:lstStyle>
            <a:lvl1pPr defTabSz="1478915" rtl="1">
              <a:defRPr spc="-98" sz="4930"/>
            </a:lvl1pPr>
          </a:lstStyle>
          <a:p>
            <a:pPr/>
            <a:r>
              <a:t>لیست اصلا چیه؟</a:t>
            </a:r>
          </a:p>
        </p:txBody>
      </p:sp>
      <p:sp>
        <p:nvSpPr>
          <p:cNvPr id="161" name="برگرفته از وبسایت interviewbit"/>
          <p:cNvSpPr txBox="1"/>
          <p:nvPr>
            <p:ph type="body" idx="21"/>
          </p:nvPr>
        </p:nvSpPr>
        <p:spPr>
          <a:prstGeom prst="rect">
            <a:avLst/>
          </a:prstGeom>
          <a:extLst>
            <a:ext uri="{C572A759-6A51-4108-AA02-DFA0A04FC94B}">
              <ma14:wrappingTextBoxFlag xmlns:ma14="http://schemas.microsoft.com/office/mac/drawingml/2011/main" val="1"/>
            </a:ext>
          </a:extLst>
        </p:spPr>
        <p:txBody>
          <a:bodyPr anchor="ctr"/>
          <a:lstStyle>
            <a:lvl1pPr algn="r" rtl="1">
              <a:defRPr/>
            </a:lvl1pPr>
          </a:lstStyle>
          <a:p>
            <a:pPr/>
            <a:r>
              <a:t>برگرفته از وبسایت interviewbit</a:t>
            </a:r>
          </a:p>
        </p:txBody>
      </p:sp>
      <p:pic>
        <p:nvPicPr>
          <p:cNvPr id="162" name="Image" descr="Image"/>
          <p:cNvPicPr>
            <a:picLocks noChangeAspect="1"/>
          </p:cNvPicPr>
          <p:nvPr/>
        </p:nvPicPr>
        <p:blipFill>
          <a:blip r:embed="rId2">
            <a:extLst/>
          </a:blip>
          <a:srcRect l="3526" t="13686" r="4827" b="10315"/>
          <a:stretch>
            <a:fillRect/>
          </a:stretch>
        </p:blipFill>
        <p:spPr>
          <a:xfrm>
            <a:off x="769540" y="3175595"/>
            <a:ext cx="11465831" cy="5637688"/>
          </a:xfrm>
          <a:prstGeom prst="rect">
            <a:avLst/>
          </a:prstGeom>
          <a:ln w="12700">
            <a:miter lim="400000"/>
          </a:ln>
        </p:spPr>
      </p:pic>
      <p:sp>
        <p:nvSpPr>
          <p:cNvPr id="163" name="Rounded Rectangle"/>
          <p:cNvSpPr/>
          <p:nvPr/>
        </p:nvSpPr>
        <p:spPr>
          <a:xfrm>
            <a:off x="597233" y="4602700"/>
            <a:ext cx="7490180" cy="2783400"/>
          </a:xfrm>
          <a:prstGeom prst="roundRect">
            <a:avLst>
              <a:gd name="adj" fmla="val 20275"/>
            </a:avLst>
          </a:prstGeom>
          <a:ln w="38100">
            <a:solidFill>
              <a:srgbClr val="BB3979"/>
            </a:solidFill>
            <a:miter lim="400000"/>
          </a:ln>
        </p:spPr>
        <p:txBody>
          <a:bodyPr lIns="50800" tIns="50800" rIns="50800" bIns="50800" anchor="ctr"/>
          <a:lstStyle/>
          <a:p>
            <a:pPr defTabSz="457200">
              <a:defRPr sz="2200">
                <a:solidFill>
                  <a:srgbClr val="FFFFFF"/>
                </a:solidFill>
                <a:latin typeface="Graphik Medium"/>
                <a:ea typeface="Graphik Medium"/>
                <a:cs typeface="Graphik Medium"/>
                <a:sym typeface="Graphik Medium"/>
              </a:defRPr>
            </a:pPr>
          </a:p>
        </p:txBody>
      </p:sp>
      <p:sp>
        <p:nvSpPr>
          <p:cNvPr id="164" name="Line"/>
          <p:cNvSpPr/>
          <p:nvPr/>
        </p:nvSpPr>
        <p:spPr>
          <a:xfrm>
            <a:off x="969766" y="1937530"/>
            <a:ext cx="1690414" cy="2570854"/>
          </a:xfrm>
          <a:prstGeom prst="line">
            <a:avLst/>
          </a:prstGeom>
          <a:ln w="38100">
            <a:solidFill>
              <a:srgbClr val="468673"/>
            </a:solidFill>
            <a:miter lim="400000"/>
            <a:tailEnd type="arrow"/>
          </a:ln>
        </p:spPr>
        <p:txBody>
          <a:bodyPr lIns="50800" tIns="50800" rIns="50800" bIns="50800" anchor="ctr"/>
          <a:lstStyle/>
          <a:p>
            <a:pPr/>
          </a:p>
        </p:txBody>
      </p:sp>
      <p:sp>
        <p:nvSpPr>
          <p:cNvPr id="165" name="Multiplication Sign"/>
          <p:cNvSpPr/>
          <p:nvPr/>
        </p:nvSpPr>
        <p:spPr>
          <a:xfrm>
            <a:off x="4654124" y="6087792"/>
            <a:ext cx="1104901" cy="1104901"/>
          </a:xfrm>
          <a:custGeom>
            <a:avLst/>
            <a:gdLst/>
            <a:ahLst/>
            <a:cxnLst>
              <a:cxn ang="0">
                <a:pos x="wd2" y="hd2"/>
              </a:cxn>
              <a:cxn ang="5400000">
                <a:pos x="wd2" y="hd2"/>
              </a:cxn>
              <a:cxn ang="10800000">
                <a:pos x="wd2" y="hd2"/>
              </a:cxn>
              <a:cxn ang="16200000">
                <a:pos x="wd2" y="hd2"/>
              </a:cxn>
            </a:cxnLst>
            <a:rect l="0" t="0" r="r" b="b"/>
            <a:pathLst>
              <a:path w="21577" h="21577" fill="norm" stroke="1" extrusionOk="0">
                <a:moveTo>
                  <a:pt x="3398" y="1"/>
                </a:moveTo>
                <a:cubicBezTo>
                  <a:pt x="3368" y="1"/>
                  <a:pt x="3338" y="12"/>
                  <a:pt x="3315" y="35"/>
                </a:cubicBezTo>
                <a:lnTo>
                  <a:pt x="35" y="3315"/>
                </a:lnTo>
                <a:cubicBezTo>
                  <a:pt x="-11" y="3361"/>
                  <a:pt x="-11" y="3434"/>
                  <a:pt x="35" y="3480"/>
                </a:cubicBezTo>
                <a:lnTo>
                  <a:pt x="7290" y="10733"/>
                </a:lnTo>
                <a:cubicBezTo>
                  <a:pt x="7320" y="10764"/>
                  <a:pt x="7320" y="10813"/>
                  <a:pt x="7290" y="10843"/>
                </a:cubicBezTo>
                <a:lnTo>
                  <a:pt x="35" y="18098"/>
                </a:lnTo>
                <a:cubicBezTo>
                  <a:pt x="-11" y="18144"/>
                  <a:pt x="-11" y="18217"/>
                  <a:pt x="35" y="18263"/>
                </a:cubicBezTo>
                <a:lnTo>
                  <a:pt x="3315" y="21543"/>
                </a:lnTo>
                <a:cubicBezTo>
                  <a:pt x="3361" y="21589"/>
                  <a:pt x="3434" y="21589"/>
                  <a:pt x="3480" y="21543"/>
                </a:cubicBezTo>
                <a:lnTo>
                  <a:pt x="10733" y="14288"/>
                </a:lnTo>
                <a:cubicBezTo>
                  <a:pt x="10764" y="14258"/>
                  <a:pt x="10814" y="14258"/>
                  <a:pt x="10845" y="14288"/>
                </a:cubicBezTo>
                <a:lnTo>
                  <a:pt x="18098" y="21543"/>
                </a:lnTo>
                <a:cubicBezTo>
                  <a:pt x="18144" y="21589"/>
                  <a:pt x="18217" y="21589"/>
                  <a:pt x="18263" y="21543"/>
                </a:cubicBezTo>
                <a:lnTo>
                  <a:pt x="21543" y="18263"/>
                </a:lnTo>
                <a:cubicBezTo>
                  <a:pt x="21589" y="18217"/>
                  <a:pt x="21589" y="18144"/>
                  <a:pt x="21543" y="18098"/>
                </a:cubicBezTo>
                <a:lnTo>
                  <a:pt x="14288" y="10845"/>
                </a:lnTo>
                <a:cubicBezTo>
                  <a:pt x="14258" y="10814"/>
                  <a:pt x="14258" y="10764"/>
                  <a:pt x="14288" y="10733"/>
                </a:cubicBezTo>
                <a:lnTo>
                  <a:pt x="21543" y="3480"/>
                </a:lnTo>
                <a:cubicBezTo>
                  <a:pt x="21588" y="3434"/>
                  <a:pt x="21588" y="3360"/>
                  <a:pt x="21543" y="3315"/>
                </a:cubicBezTo>
                <a:lnTo>
                  <a:pt x="18263" y="35"/>
                </a:lnTo>
                <a:cubicBezTo>
                  <a:pt x="18217" y="-11"/>
                  <a:pt x="18144" y="-11"/>
                  <a:pt x="18098" y="35"/>
                </a:cubicBezTo>
                <a:lnTo>
                  <a:pt x="10845" y="7290"/>
                </a:lnTo>
                <a:cubicBezTo>
                  <a:pt x="10814" y="7320"/>
                  <a:pt x="10765" y="7320"/>
                  <a:pt x="10735" y="7290"/>
                </a:cubicBezTo>
                <a:lnTo>
                  <a:pt x="3480" y="35"/>
                </a:lnTo>
                <a:cubicBezTo>
                  <a:pt x="3457" y="12"/>
                  <a:pt x="3428" y="1"/>
                  <a:pt x="3398" y="1"/>
                </a:cubicBezTo>
                <a:close/>
              </a:path>
            </a:pathLst>
          </a:custGeom>
          <a:gradFill>
            <a:gsLst>
              <a:gs pos="0">
                <a:schemeClr val="accent5">
                  <a:hueOff val="-396853"/>
                  <a:satOff val="10356"/>
                  <a:alpha val="50235"/>
                </a:schemeClr>
              </a:gs>
              <a:gs pos="100000">
                <a:schemeClr val="accent5">
                  <a:hueOff val="-2276506"/>
                  <a:satOff val="10356"/>
                  <a:lumOff val="19797"/>
                  <a:alpha val="50235"/>
                </a:schemeClr>
              </a:gs>
            </a:gsLst>
            <a:lin ang="5400000"/>
          </a:gradFill>
          <a:ln w="12700">
            <a:miter lim="400000"/>
          </a:ln>
        </p:spPr>
        <p:txBody>
          <a:bodyPr lIns="50800" tIns="50800" rIns="50800" bIns="50800" anchor="ctr"/>
          <a:lstStyle/>
          <a:p>
            <a:pPr defTabSz="457200">
              <a:defRPr sz="2200">
                <a:solidFill>
                  <a:srgbClr val="FFFFFF"/>
                </a:solidFill>
                <a:latin typeface="Graphik Medium"/>
                <a:ea typeface="Graphik Medium"/>
                <a:cs typeface="Graphik Medium"/>
                <a:sym typeface="Graphik Medium"/>
              </a:defRPr>
            </a:pPr>
          </a:p>
        </p:txBody>
      </p:sp>
      <p:sp>
        <p:nvSpPr>
          <p:cNvPr id="166" name="Multiplication Sign"/>
          <p:cNvSpPr/>
          <p:nvPr/>
        </p:nvSpPr>
        <p:spPr>
          <a:xfrm>
            <a:off x="6462016" y="6087792"/>
            <a:ext cx="1104901" cy="1104901"/>
          </a:xfrm>
          <a:custGeom>
            <a:avLst/>
            <a:gdLst/>
            <a:ahLst/>
            <a:cxnLst>
              <a:cxn ang="0">
                <a:pos x="wd2" y="hd2"/>
              </a:cxn>
              <a:cxn ang="5400000">
                <a:pos x="wd2" y="hd2"/>
              </a:cxn>
              <a:cxn ang="10800000">
                <a:pos x="wd2" y="hd2"/>
              </a:cxn>
              <a:cxn ang="16200000">
                <a:pos x="wd2" y="hd2"/>
              </a:cxn>
            </a:cxnLst>
            <a:rect l="0" t="0" r="r" b="b"/>
            <a:pathLst>
              <a:path w="21577" h="21577" fill="norm" stroke="1" extrusionOk="0">
                <a:moveTo>
                  <a:pt x="3398" y="1"/>
                </a:moveTo>
                <a:cubicBezTo>
                  <a:pt x="3368" y="1"/>
                  <a:pt x="3338" y="12"/>
                  <a:pt x="3315" y="35"/>
                </a:cubicBezTo>
                <a:lnTo>
                  <a:pt x="35" y="3315"/>
                </a:lnTo>
                <a:cubicBezTo>
                  <a:pt x="-11" y="3361"/>
                  <a:pt x="-11" y="3434"/>
                  <a:pt x="35" y="3480"/>
                </a:cubicBezTo>
                <a:lnTo>
                  <a:pt x="7290" y="10733"/>
                </a:lnTo>
                <a:cubicBezTo>
                  <a:pt x="7320" y="10764"/>
                  <a:pt x="7320" y="10813"/>
                  <a:pt x="7290" y="10843"/>
                </a:cubicBezTo>
                <a:lnTo>
                  <a:pt x="35" y="18098"/>
                </a:lnTo>
                <a:cubicBezTo>
                  <a:pt x="-11" y="18144"/>
                  <a:pt x="-11" y="18217"/>
                  <a:pt x="35" y="18263"/>
                </a:cubicBezTo>
                <a:lnTo>
                  <a:pt x="3315" y="21543"/>
                </a:lnTo>
                <a:cubicBezTo>
                  <a:pt x="3361" y="21589"/>
                  <a:pt x="3434" y="21589"/>
                  <a:pt x="3480" y="21543"/>
                </a:cubicBezTo>
                <a:lnTo>
                  <a:pt x="10733" y="14288"/>
                </a:lnTo>
                <a:cubicBezTo>
                  <a:pt x="10764" y="14258"/>
                  <a:pt x="10814" y="14258"/>
                  <a:pt x="10845" y="14288"/>
                </a:cubicBezTo>
                <a:lnTo>
                  <a:pt x="18098" y="21543"/>
                </a:lnTo>
                <a:cubicBezTo>
                  <a:pt x="18144" y="21589"/>
                  <a:pt x="18217" y="21589"/>
                  <a:pt x="18263" y="21543"/>
                </a:cubicBezTo>
                <a:lnTo>
                  <a:pt x="21543" y="18263"/>
                </a:lnTo>
                <a:cubicBezTo>
                  <a:pt x="21589" y="18217"/>
                  <a:pt x="21589" y="18144"/>
                  <a:pt x="21543" y="18098"/>
                </a:cubicBezTo>
                <a:lnTo>
                  <a:pt x="14288" y="10845"/>
                </a:lnTo>
                <a:cubicBezTo>
                  <a:pt x="14258" y="10814"/>
                  <a:pt x="14258" y="10764"/>
                  <a:pt x="14288" y="10733"/>
                </a:cubicBezTo>
                <a:lnTo>
                  <a:pt x="21543" y="3480"/>
                </a:lnTo>
                <a:cubicBezTo>
                  <a:pt x="21588" y="3434"/>
                  <a:pt x="21588" y="3360"/>
                  <a:pt x="21543" y="3315"/>
                </a:cubicBezTo>
                <a:lnTo>
                  <a:pt x="18263" y="35"/>
                </a:lnTo>
                <a:cubicBezTo>
                  <a:pt x="18217" y="-11"/>
                  <a:pt x="18144" y="-11"/>
                  <a:pt x="18098" y="35"/>
                </a:cubicBezTo>
                <a:lnTo>
                  <a:pt x="10845" y="7290"/>
                </a:lnTo>
                <a:cubicBezTo>
                  <a:pt x="10814" y="7320"/>
                  <a:pt x="10765" y="7320"/>
                  <a:pt x="10735" y="7290"/>
                </a:cubicBezTo>
                <a:lnTo>
                  <a:pt x="3480" y="35"/>
                </a:lnTo>
                <a:cubicBezTo>
                  <a:pt x="3457" y="12"/>
                  <a:pt x="3428" y="1"/>
                  <a:pt x="3398" y="1"/>
                </a:cubicBezTo>
                <a:close/>
              </a:path>
            </a:pathLst>
          </a:custGeom>
          <a:gradFill>
            <a:gsLst>
              <a:gs pos="0">
                <a:schemeClr val="accent5">
                  <a:hueOff val="-396853"/>
                  <a:satOff val="10356"/>
                  <a:alpha val="50235"/>
                </a:schemeClr>
              </a:gs>
              <a:gs pos="100000">
                <a:schemeClr val="accent5">
                  <a:hueOff val="-2276506"/>
                  <a:satOff val="10356"/>
                  <a:lumOff val="19797"/>
                  <a:alpha val="50235"/>
                </a:schemeClr>
              </a:gs>
            </a:gsLst>
            <a:lin ang="5400000"/>
          </a:gradFill>
          <a:ln w="12700">
            <a:miter lim="400000"/>
          </a:ln>
        </p:spPr>
        <p:txBody>
          <a:bodyPr lIns="50800" tIns="50800" rIns="50800" bIns="50800" anchor="ctr"/>
          <a:lstStyle/>
          <a:p>
            <a:pPr defTabSz="457200">
              <a:defRPr sz="2200">
                <a:solidFill>
                  <a:srgbClr val="FFFFFF"/>
                </a:solidFill>
                <a:latin typeface="Graphik Medium"/>
                <a:ea typeface="Graphik Medium"/>
                <a:cs typeface="Graphik Medium"/>
                <a:sym typeface="Graphik Medium"/>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آرایه…"/>
          <p:cNvSpPr txBox="1"/>
          <p:nvPr>
            <p:ph type="body" idx="1"/>
          </p:nvPr>
        </p:nvSpPr>
        <p:spPr>
          <a:prstGeom prst="rect">
            <a:avLst/>
          </a:prstGeom>
        </p:spPr>
        <p:txBody>
          <a:bodyPr/>
          <a:lstStyle/>
          <a:p>
            <a:pPr algn="r" rtl="1">
              <a:defRPr/>
            </a:pPr>
            <a:r>
              <a:t>آرایه</a:t>
            </a:r>
          </a:p>
          <a:p>
            <a:pPr algn="r" rtl="1">
              <a:defRPr/>
            </a:pPr>
            <a:r>
              <a:t>لیست‌های پیوندی</a:t>
            </a:r>
          </a:p>
          <a:p>
            <a:pPr lvl="2" algn="r" rtl="1">
              <a:defRPr/>
            </a:pPr>
            <a:r>
              <a:t>لیست‌های دو طرفه</a:t>
            </a:r>
          </a:p>
          <a:p>
            <a:pPr lvl="2" algn="r" rtl="1">
              <a:defRPr/>
            </a:pPr>
            <a:r>
              <a:t>لیست‌های حلقوی</a:t>
            </a:r>
          </a:p>
          <a:p>
            <a:pPr algn="r" rtl="1">
              <a:defRPr b="1"/>
            </a:pPr>
            <a:r>
              <a:t>لیست‌های پویا</a:t>
            </a:r>
          </a:p>
          <a:p>
            <a:pPr algn="r" rtl="1">
              <a:defRPr/>
            </a:pPr>
            <a:r>
              <a:t>لیست‌های درختی </a:t>
            </a:r>
            <a:r>
              <a:rPr sz="1400"/>
              <a:t>)البته اگر ترجمه دقیق رو بیخیال شیم، باید بگیم ساختمان‌داده‌های درختی)</a:t>
            </a:r>
          </a:p>
          <a:p>
            <a:pPr algn="r" rtl="1">
              <a:defRPr/>
            </a:pPr>
            <a:r>
              <a:t>لیست‌ با دسترسی تصادفی </a:t>
            </a:r>
            <a:r>
              <a:rPr sz="1400"/>
              <a:t>(Universal Data Structures)</a:t>
            </a:r>
          </a:p>
          <a:p>
            <a:pPr algn="r" rtl="1">
              <a:defRPr/>
            </a:pPr>
            <a:r>
              <a:t>...</a:t>
            </a:r>
          </a:p>
        </p:txBody>
      </p:sp>
      <p:sp>
        <p:nvSpPr>
          <p:cNvPr id="169" name="انواع لیست"/>
          <p:cNvSpPr txBox="1"/>
          <p:nvPr>
            <p:ph type="title"/>
          </p:nvPr>
        </p:nvSpPr>
        <p:spPr>
          <a:prstGeom prst="rect">
            <a:avLst/>
          </a:prstGeom>
        </p:spPr>
        <p:txBody>
          <a:bodyPr/>
          <a:lstStyle>
            <a:lvl1pPr defTabSz="1478915" rtl="1">
              <a:defRPr spc="-98" sz="4930"/>
            </a:lvl1pPr>
          </a:lstStyle>
          <a:p>
            <a:pPr/>
            <a:r>
              <a:t>انواع لیست</a:t>
            </a:r>
          </a:p>
        </p:txBody>
      </p:sp>
      <p:sp>
        <p:nvSpPr>
          <p:cNvPr id="170" name="Armando Giuseppe Bonatto Minella blog, linked-in"/>
          <p:cNvSpPr txBox="1"/>
          <p:nvPr>
            <p:ph type="body" idx="21"/>
          </p:nvPr>
        </p:nvSpPr>
        <p:spPr>
          <a:prstGeom prst="rect">
            <a:avLst/>
          </a:prstGeom>
          <a:extLst>
            <a:ext uri="{C572A759-6A51-4108-AA02-DFA0A04FC94B}">
              <ma14:wrappingTextBoxFlag xmlns:ma14="http://schemas.microsoft.com/office/mac/drawingml/2011/main" val="1"/>
            </a:ext>
          </a:extLst>
        </p:spPr>
        <p:txBody>
          <a:bodyPr anchor="ctr"/>
          <a:lstStyle/>
          <a:p>
            <a:pPr algn="l" defTabSz="457200">
              <a:lnSpc>
                <a:spcPts val="4900"/>
              </a:lnSpc>
              <a:defRPr sz="2200">
                <a:solidFill>
                  <a:srgbClr val="000000">
                    <a:alpha val="90196"/>
                  </a:srgbClr>
                </a:solidFill>
              </a:defRPr>
            </a:pPr>
            <a:r>
              <a:rPr u="sng">
                <a:hlinkClick r:id="rId2" invalidUrl="" action="" tgtFrame="" tooltip="" history="1" highlightClick="0" endSnd="0"/>
              </a:rPr>
              <a:t>Armando Giuseppe Bonatto Minella</a:t>
            </a:r>
            <a:r>
              <a:t> blog, linked-in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آرایه"/>
          <p:cNvSpPr txBox="1"/>
          <p:nvPr>
            <p:ph type="title"/>
          </p:nvPr>
        </p:nvSpPr>
        <p:spPr>
          <a:prstGeom prst="rect">
            <a:avLst/>
          </a:prstGeom>
        </p:spPr>
        <p:txBody>
          <a:bodyPr/>
          <a:lstStyle>
            <a:lvl1pPr defTabSz="1478915" rtl="1">
              <a:defRPr spc="-98" sz="4930"/>
            </a:lvl1pPr>
          </a:lstStyle>
          <a:p>
            <a:pPr/>
            <a:r>
              <a:t>آرایه</a:t>
            </a:r>
          </a:p>
        </p:txBody>
      </p:sp>
      <p:pic>
        <p:nvPicPr>
          <p:cNvPr id="173" name="Image" descr="Image"/>
          <p:cNvPicPr>
            <a:picLocks noChangeAspect="1"/>
          </p:cNvPicPr>
          <p:nvPr/>
        </p:nvPicPr>
        <p:blipFill>
          <a:blip r:embed="rId2">
            <a:extLst/>
          </a:blip>
          <a:stretch>
            <a:fillRect/>
          </a:stretch>
        </p:blipFill>
        <p:spPr>
          <a:xfrm>
            <a:off x="762000" y="4267415"/>
            <a:ext cx="11480800" cy="345397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lide bullet text"/>
          <p:cNvSpPr txBox="1"/>
          <p:nvPr>
            <p:ph type="body" idx="1"/>
          </p:nvPr>
        </p:nvSpPr>
        <p:spPr>
          <a:prstGeom prst="rect">
            <a:avLst/>
          </a:prstGeom>
        </p:spPr>
        <p:txBody>
          <a:bodyPr/>
          <a:lstStyle/>
          <a:p>
            <a:pPr/>
          </a:p>
        </p:txBody>
      </p:sp>
      <p:sp>
        <p:nvSpPr>
          <p:cNvPr id="176" name="آرایه"/>
          <p:cNvSpPr txBox="1"/>
          <p:nvPr>
            <p:ph type="title"/>
          </p:nvPr>
        </p:nvSpPr>
        <p:spPr>
          <a:prstGeom prst="rect">
            <a:avLst/>
          </a:prstGeom>
        </p:spPr>
        <p:txBody>
          <a:bodyPr/>
          <a:lstStyle>
            <a:lvl1pPr defTabSz="1478915" rtl="1">
              <a:defRPr spc="-98" sz="4930"/>
            </a:lvl1pPr>
          </a:lstStyle>
          <a:p>
            <a:pPr/>
            <a:r>
              <a:t>آرایه</a:t>
            </a:r>
          </a:p>
        </p:txBody>
      </p:sp>
      <p:pic>
        <p:nvPicPr>
          <p:cNvPr id="177" name="Image" descr="Image"/>
          <p:cNvPicPr>
            <a:picLocks noChangeAspect="1"/>
          </p:cNvPicPr>
          <p:nvPr/>
        </p:nvPicPr>
        <p:blipFill>
          <a:blip r:embed="rId2">
            <a:extLst/>
          </a:blip>
          <a:stretch>
            <a:fillRect/>
          </a:stretch>
        </p:blipFill>
        <p:spPr>
          <a:xfrm>
            <a:off x="745659" y="2238930"/>
            <a:ext cx="11480801" cy="6768859"/>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آرایه"/>
          <p:cNvSpPr txBox="1"/>
          <p:nvPr>
            <p:ph type="title"/>
          </p:nvPr>
        </p:nvSpPr>
        <p:spPr>
          <a:prstGeom prst="rect">
            <a:avLst/>
          </a:prstGeom>
        </p:spPr>
        <p:txBody>
          <a:bodyPr/>
          <a:lstStyle>
            <a:lvl1pPr defTabSz="1478915" rtl="1">
              <a:defRPr spc="-98" sz="4930"/>
            </a:lvl1pPr>
          </a:lstStyle>
          <a:p>
            <a:pPr/>
            <a:r>
              <a:t>آرایه</a:t>
            </a:r>
          </a:p>
        </p:txBody>
      </p:sp>
      <p:pic>
        <p:nvPicPr>
          <p:cNvPr id="180" name="Image" descr="Image"/>
          <p:cNvPicPr>
            <a:picLocks noChangeAspect="1"/>
          </p:cNvPicPr>
          <p:nvPr/>
        </p:nvPicPr>
        <p:blipFill>
          <a:blip r:embed="rId2">
            <a:extLst/>
          </a:blip>
          <a:stretch>
            <a:fillRect/>
          </a:stretch>
        </p:blipFill>
        <p:spPr>
          <a:xfrm>
            <a:off x="1035664" y="0"/>
            <a:ext cx="10933472" cy="97536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آرایه…"/>
          <p:cNvSpPr txBox="1"/>
          <p:nvPr>
            <p:ph type="body" idx="1"/>
          </p:nvPr>
        </p:nvSpPr>
        <p:spPr>
          <a:prstGeom prst="rect">
            <a:avLst/>
          </a:prstGeom>
        </p:spPr>
        <p:txBody>
          <a:bodyPr/>
          <a:lstStyle/>
          <a:p>
            <a:pPr algn="r" rtl="1">
              <a:defRPr/>
            </a:pPr>
            <a:r>
              <a:t>آرایه</a:t>
            </a:r>
          </a:p>
          <a:p>
            <a:pPr algn="r" rtl="1">
              <a:defRPr/>
            </a:pPr>
            <a:r>
              <a:t>لیست‌های پیوندی</a:t>
            </a:r>
          </a:p>
          <a:p>
            <a:pPr lvl="2" algn="r" rtl="1">
              <a:defRPr/>
            </a:pPr>
            <a:r>
              <a:t>لیست‌های دو طرفه</a:t>
            </a:r>
          </a:p>
          <a:p>
            <a:pPr lvl="2" algn="r" rtl="1">
              <a:defRPr/>
            </a:pPr>
            <a:r>
              <a:t>لیست‌های حلقوی</a:t>
            </a:r>
          </a:p>
          <a:p>
            <a:pPr algn="r" rtl="1">
              <a:defRPr b="1"/>
            </a:pPr>
            <a:r>
              <a:t>لیست‌های پویا</a:t>
            </a:r>
          </a:p>
          <a:p>
            <a:pPr algn="r" rtl="1">
              <a:defRPr/>
            </a:pPr>
            <a:r>
              <a:t>لیست‌های درختی</a:t>
            </a:r>
          </a:p>
          <a:p>
            <a:pPr algn="r" rtl="1">
              <a:defRPr/>
            </a:pPr>
            <a:r>
              <a:t>لیست‌ با دسترسی تصادفی</a:t>
            </a:r>
          </a:p>
          <a:p>
            <a:pPr algn="r" rtl="1">
              <a:defRPr/>
            </a:pPr>
            <a:r>
              <a:t>...</a:t>
            </a:r>
          </a:p>
        </p:txBody>
      </p:sp>
      <p:sp>
        <p:nvSpPr>
          <p:cNvPr id="183" name="انواع لیست"/>
          <p:cNvSpPr txBox="1"/>
          <p:nvPr>
            <p:ph type="title"/>
          </p:nvPr>
        </p:nvSpPr>
        <p:spPr>
          <a:prstGeom prst="rect">
            <a:avLst/>
          </a:prstGeom>
        </p:spPr>
        <p:txBody>
          <a:bodyPr/>
          <a:lstStyle>
            <a:lvl1pPr defTabSz="1478915" rtl="1">
              <a:defRPr spc="-98" sz="4930"/>
            </a:lvl1pPr>
          </a:lstStyle>
          <a:p>
            <a:pPr/>
            <a:r>
              <a:t>انواع لیست</a:t>
            </a:r>
          </a:p>
        </p:txBody>
      </p:sp>
      <p:sp>
        <p:nvSpPr>
          <p:cNvPr id="184" name="Armando Giuseppe Bonatto Minella blog, linked-in"/>
          <p:cNvSpPr txBox="1"/>
          <p:nvPr>
            <p:ph type="body" idx="21"/>
          </p:nvPr>
        </p:nvSpPr>
        <p:spPr>
          <a:prstGeom prst="rect">
            <a:avLst/>
          </a:prstGeom>
          <a:extLst>
            <a:ext uri="{C572A759-6A51-4108-AA02-DFA0A04FC94B}">
              <ma14:wrappingTextBoxFlag xmlns:ma14="http://schemas.microsoft.com/office/mac/drawingml/2011/main" val="1"/>
            </a:ext>
          </a:extLst>
        </p:spPr>
        <p:txBody>
          <a:bodyPr anchor="ctr"/>
          <a:lstStyle/>
          <a:p>
            <a:pPr algn="l" defTabSz="457200">
              <a:lnSpc>
                <a:spcPts val="4900"/>
              </a:lnSpc>
              <a:defRPr sz="2200">
                <a:solidFill>
                  <a:srgbClr val="000000">
                    <a:alpha val="90196"/>
                  </a:srgbClr>
                </a:solidFill>
              </a:defRPr>
            </a:pPr>
            <a:r>
              <a:rPr u="sng">
                <a:hlinkClick r:id="rId2" invalidUrl="" action="" tgtFrame="" tooltip="" history="1" highlightClick="0" endSnd="0"/>
              </a:rPr>
              <a:t>Armando Giuseppe Bonatto Minella</a:t>
            </a:r>
            <a:r>
              <a:t> blog, linked-in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لیست پیوندی"/>
          <p:cNvSpPr txBox="1"/>
          <p:nvPr>
            <p:ph type="title"/>
          </p:nvPr>
        </p:nvSpPr>
        <p:spPr>
          <a:prstGeom prst="rect">
            <a:avLst/>
          </a:prstGeom>
        </p:spPr>
        <p:txBody>
          <a:bodyPr/>
          <a:lstStyle>
            <a:lvl1pPr defTabSz="1478915" rtl="1">
              <a:defRPr spc="-98" sz="4930"/>
            </a:lvl1pPr>
          </a:lstStyle>
          <a:p>
            <a:pPr/>
            <a:r>
              <a:t>لیست پیوندی</a:t>
            </a:r>
          </a:p>
        </p:txBody>
      </p:sp>
      <p:pic>
        <p:nvPicPr>
          <p:cNvPr id="187" name="Image" descr="Image"/>
          <p:cNvPicPr>
            <a:picLocks noChangeAspect="1"/>
          </p:cNvPicPr>
          <p:nvPr/>
        </p:nvPicPr>
        <p:blipFill>
          <a:blip r:embed="rId2">
            <a:extLst/>
          </a:blip>
          <a:stretch>
            <a:fillRect/>
          </a:stretch>
        </p:blipFill>
        <p:spPr>
          <a:xfrm>
            <a:off x="762000" y="2757703"/>
            <a:ext cx="11480800" cy="647339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IRRoya"/>
        <a:ea typeface="IRRoya"/>
        <a:cs typeface="IRRoya"/>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739900"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IRRoy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IRRoya"/>
        <a:ea typeface="IRRoya"/>
        <a:cs typeface="IRRoya"/>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739900"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IRRoy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