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61" r:id="rId14"/>
    <p:sldId id="276" r:id="rId15"/>
    <p:sldId id="274" r:id="rId16"/>
    <p:sldId id="278" r:id="rId17"/>
    <p:sldId id="279" r:id="rId18"/>
    <p:sldId id="284" r:id="rId19"/>
    <p:sldId id="282" r:id="rId20"/>
    <p:sldId id="283" r:id="rId21"/>
    <p:sldId id="263" r:id="rId22"/>
    <p:sldId id="264" r:id="rId23"/>
    <p:sldId id="265" r:id="rId24"/>
    <p:sldId id="266" r:id="rId25"/>
    <p:sldId id="267" r:id="rId26"/>
    <p:sldId id="285" r:id="rId27"/>
    <p:sldId id="286" r:id="rId28"/>
    <p:sldId id="287" r:id="rId29"/>
    <p:sldId id="288" r:id="rId30"/>
    <p:sldId id="289" r:id="rId31"/>
    <p:sldId id="317" r:id="rId32"/>
    <p:sldId id="318" r:id="rId33"/>
    <p:sldId id="319" r:id="rId34"/>
    <p:sldId id="324" r:id="rId35"/>
    <p:sldId id="323" r:id="rId36"/>
    <p:sldId id="321" r:id="rId37"/>
    <p:sldId id="325" r:id="rId38"/>
    <p:sldId id="326" r:id="rId39"/>
    <p:sldId id="327" r:id="rId40"/>
    <p:sldId id="293" r:id="rId41"/>
    <p:sldId id="328" r:id="rId42"/>
    <p:sldId id="329" r:id="rId43"/>
    <p:sldId id="330" r:id="rId44"/>
    <p:sldId id="331" r:id="rId45"/>
    <p:sldId id="332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72A-CA8A-1B44-AA5B-B33694C2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F848-4756-5F49-B706-7AFF80B9D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CD6DF-E819-4A47-BFB5-9D922A6F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368D-C685-1F4D-9CEB-130B688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31BF-90F4-0342-A2D9-2FAC28C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2C3-B781-FB49-A393-CBF81C61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D137-46B1-F446-B8A6-EACEA35D5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9711-E19E-404A-8B48-9DC3259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4146-7D07-A849-96CA-F7733262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5BEC-A019-444D-B775-EB12EB5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6D1DC-7A9E-AD4B-A720-E819F3A5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A831-031A-B244-A1E6-07B38E85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22AE-0A95-564D-9A5F-974F971B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4588-44F8-FC49-9DCB-CAE6920F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8D2C-06B5-E54D-9965-16E0E1B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5EA-0061-824C-B8C5-0EB404C0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57BA-6AF3-FB42-AB4B-4AF6C38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F5CA-8D13-CC41-B900-FF206478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886C-4F8F-C842-9020-892CE64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79C7-1DA2-4744-AE16-65B55603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A148-2318-6448-B9F0-CD263550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766D4-DE65-5344-8DC2-E56ED0D2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F0DC-6FE5-A24E-BCF7-090925EA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55D5-F510-DA48-8242-17DC288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5A7C-FC26-5849-B456-2D450C6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A24-2FB5-6D44-BF38-59BDAC5B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1F0D-5630-7146-B941-5E1D4CF24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E111-426C-074C-B760-2E0E23F4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7CC4-961B-4842-94E3-FB212CC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FDE4-A8E3-0A44-AE9B-119CFC83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7F6-7467-8C4C-B870-823A562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84F7-86A9-ED4E-B654-9F32DB9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B0F5-5FB4-2846-94B7-BC2E55BC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5C35D-3CD5-F94A-AC4E-0FA1051EB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BF122-BA53-214D-A484-D85BF9B81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8E1F7-DE67-2747-9CAF-F57AAEE4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02F56-B115-6448-962A-8401213D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D62D-7998-514B-B35C-E2A598B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62AF-C144-9A49-87FA-054FA1E7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D151-149B-CD47-B00B-6492EFAC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A4F5A-C102-E347-BE77-A776A28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3E5D-8BF0-6A44-B5EF-2CCBD1DB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7BFFB-CF76-AD4B-9FEE-FE5EF07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58D2-9CED-414F-B81E-1F0341F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CE43-12A4-1747-8912-F310E50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D29A-B413-3041-B380-39A7881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F9B-BC22-A64E-A744-94C48525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625D-EFF7-BA4E-BC40-FB5809B8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097E-ECCA-A64B-8343-CD0BB98B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026D-9094-3C49-AFB7-2D886748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48A4-E4C4-8D4F-A84B-36DA6955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00E64-E611-DB48-A943-2FE625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2718-DCCC-FF43-8571-647BB3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0E68-A669-2C47-89F1-EE8841396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0882-0776-7643-AE50-129BD460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8AAE-BEAA-2047-9DCA-3BC06BBA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1424-B716-7244-AD74-18FC2EA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0EFA0-D7F2-E347-AD87-716D5EE7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0625-33E5-BD48-B992-ACE08D2C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4040-917D-FC40-B268-A30759B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348B-AB32-9944-BEF9-3143ACA6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5768-36A9-D946-8208-778E790940EA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7FE3-D930-4941-9379-057EF53AC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0379-02E4-DF4C-8CA9-600128456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4D30-4FA6-9D46-8E75-8F2DC6DD9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772D-EB86-8A43-A062-0E8AFF3C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یک: تحلیل </a:t>
            </a:r>
            <a:r>
              <a:rPr lang="fa-IR" sz="5400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sz="5400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sz="5400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DD23-0FBB-4D40-B29A-30FB0359F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D5213-1820-AA46-9938-F951EB3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0" y="188505"/>
            <a:ext cx="966859" cy="1168814"/>
          </a:xfrm>
          <a:prstGeom prst="rect">
            <a:avLst/>
          </a:prstGeom>
        </p:spPr>
      </p:pic>
      <p:grpSp>
        <p:nvGrpSpPr>
          <p:cNvPr id="11" name="Graphic 4">
            <a:extLst>
              <a:ext uri="{FF2B5EF4-FFF2-40B4-BE49-F238E27FC236}">
                <a16:creationId xmlns:a16="http://schemas.microsoft.com/office/drawing/2014/main" id="{AC01AF31-24F7-9041-B06B-A953625DBAC3}"/>
              </a:ext>
            </a:extLst>
          </p:cNvPr>
          <p:cNvGrpSpPr/>
          <p:nvPr/>
        </p:nvGrpSpPr>
        <p:grpSpPr>
          <a:xfrm>
            <a:off x="0" y="-71196"/>
            <a:ext cx="12267050" cy="6972868"/>
            <a:chOff x="0" y="-71196"/>
            <a:chExt cx="12267050" cy="697286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FC56172-4410-BB45-ACDA-69496CCC381C}"/>
                </a:ext>
              </a:extLst>
            </p:cNvPr>
            <p:cNvSpPr/>
            <p:nvPr/>
          </p:nvSpPr>
          <p:spPr>
            <a:xfrm>
              <a:off x="0" y="-43013"/>
              <a:ext cx="5572125" cy="4819887"/>
            </a:xfrm>
            <a:custGeom>
              <a:avLst/>
              <a:gdLst>
                <a:gd name="connsiteX0" fmla="*/ 0 w 5572125"/>
                <a:gd name="connsiteY0" fmla="*/ 4819888 h 4819887"/>
                <a:gd name="connsiteX1" fmla="*/ 47625 w 5572125"/>
                <a:gd name="connsiteY1" fmla="*/ 4778693 h 4819887"/>
                <a:gd name="connsiteX2" fmla="*/ 95250 w 5572125"/>
                <a:gd name="connsiteY2" fmla="*/ 4737497 h 4819887"/>
                <a:gd name="connsiteX3" fmla="*/ 142875 w 5572125"/>
                <a:gd name="connsiteY3" fmla="*/ 4696301 h 4819887"/>
                <a:gd name="connsiteX4" fmla="*/ 190500 w 5572125"/>
                <a:gd name="connsiteY4" fmla="*/ 4655106 h 4819887"/>
                <a:gd name="connsiteX5" fmla="*/ 238125 w 5572125"/>
                <a:gd name="connsiteY5" fmla="*/ 4613910 h 4819887"/>
                <a:gd name="connsiteX6" fmla="*/ 285750 w 5572125"/>
                <a:gd name="connsiteY6" fmla="*/ 4572714 h 4819887"/>
                <a:gd name="connsiteX7" fmla="*/ 333375 w 5572125"/>
                <a:gd name="connsiteY7" fmla="*/ 4531519 h 4819887"/>
                <a:gd name="connsiteX8" fmla="*/ 381000 w 5572125"/>
                <a:gd name="connsiteY8" fmla="*/ 4490323 h 4819887"/>
                <a:gd name="connsiteX9" fmla="*/ 428625 w 5572125"/>
                <a:gd name="connsiteY9" fmla="*/ 4449128 h 4819887"/>
                <a:gd name="connsiteX10" fmla="*/ 476250 w 5572125"/>
                <a:gd name="connsiteY10" fmla="*/ 4407932 h 4819887"/>
                <a:gd name="connsiteX11" fmla="*/ 523875 w 5572125"/>
                <a:gd name="connsiteY11" fmla="*/ 4366736 h 4819887"/>
                <a:gd name="connsiteX12" fmla="*/ 571500 w 5572125"/>
                <a:gd name="connsiteY12" fmla="*/ 4325541 h 4819887"/>
                <a:gd name="connsiteX13" fmla="*/ 619125 w 5572125"/>
                <a:gd name="connsiteY13" fmla="*/ 4284345 h 4819887"/>
                <a:gd name="connsiteX14" fmla="*/ 666750 w 5572125"/>
                <a:gd name="connsiteY14" fmla="*/ 4243149 h 4819887"/>
                <a:gd name="connsiteX15" fmla="*/ 714375 w 5572125"/>
                <a:gd name="connsiteY15" fmla="*/ 4201954 h 4819887"/>
                <a:gd name="connsiteX16" fmla="*/ 762000 w 5572125"/>
                <a:gd name="connsiteY16" fmla="*/ 4160758 h 4819887"/>
                <a:gd name="connsiteX17" fmla="*/ 809625 w 5572125"/>
                <a:gd name="connsiteY17" fmla="*/ 4119562 h 4819887"/>
                <a:gd name="connsiteX18" fmla="*/ 857250 w 5572125"/>
                <a:gd name="connsiteY18" fmla="*/ 4078367 h 4819887"/>
                <a:gd name="connsiteX19" fmla="*/ 904875 w 5572125"/>
                <a:gd name="connsiteY19" fmla="*/ 4037171 h 4819887"/>
                <a:gd name="connsiteX20" fmla="*/ 952500 w 5572125"/>
                <a:gd name="connsiteY20" fmla="*/ 3995976 h 4819887"/>
                <a:gd name="connsiteX21" fmla="*/ 1000125 w 5572125"/>
                <a:gd name="connsiteY21" fmla="*/ 3954780 h 4819887"/>
                <a:gd name="connsiteX22" fmla="*/ 1047750 w 5572125"/>
                <a:gd name="connsiteY22" fmla="*/ 3913585 h 4819887"/>
                <a:gd name="connsiteX23" fmla="*/ 1095375 w 5572125"/>
                <a:gd name="connsiteY23" fmla="*/ 3872389 h 4819887"/>
                <a:gd name="connsiteX24" fmla="*/ 1143000 w 5572125"/>
                <a:gd name="connsiteY24" fmla="*/ 3831193 h 4819887"/>
                <a:gd name="connsiteX25" fmla="*/ 1190625 w 5572125"/>
                <a:gd name="connsiteY25" fmla="*/ 3789998 h 4819887"/>
                <a:gd name="connsiteX26" fmla="*/ 1238250 w 5572125"/>
                <a:gd name="connsiteY26" fmla="*/ 3748802 h 4819887"/>
                <a:gd name="connsiteX27" fmla="*/ 1285875 w 5572125"/>
                <a:gd name="connsiteY27" fmla="*/ 3707606 h 4819887"/>
                <a:gd name="connsiteX28" fmla="*/ 1333500 w 5572125"/>
                <a:gd name="connsiteY28" fmla="*/ 3666411 h 4819887"/>
                <a:gd name="connsiteX29" fmla="*/ 1381125 w 5572125"/>
                <a:gd name="connsiteY29" fmla="*/ 3625215 h 4819887"/>
                <a:gd name="connsiteX30" fmla="*/ 1428750 w 5572125"/>
                <a:gd name="connsiteY30" fmla="*/ 3584020 h 4819887"/>
                <a:gd name="connsiteX31" fmla="*/ 1476375 w 5572125"/>
                <a:gd name="connsiteY31" fmla="*/ 3542824 h 4819887"/>
                <a:gd name="connsiteX32" fmla="*/ 1524000 w 5572125"/>
                <a:gd name="connsiteY32" fmla="*/ 3501628 h 4819887"/>
                <a:gd name="connsiteX33" fmla="*/ 1571625 w 5572125"/>
                <a:gd name="connsiteY33" fmla="*/ 3460433 h 4819887"/>
                <a:gd name="connsiteX34" fmla="*/ 1619250 w 5572125"/>
                <a:gd name="connsiteY34" fmla="*/ 3419237 h 4819887"/>
                <a:gd name="connsiteX35" fmla="*/ 1666875 w 5572125"/>
                <a:gd name="connsiteY35" fmla="*/ 3378041 h 4819887"/>
                <a:gd name="connsiteX36" fmla="*/ 1714500 w 5572125"/>
                <a:gd name="connsiteY36" fmla="*/ 3336846 h 4819887"/>
                <a:gd name="connsiteX37" fmla="*/ 1762125 w 5572125"/>
                <a:gd name="connsiteY37" fmla="*/ 3295650 h 4819887"/>
                <a:gd name="connsiteX38" fmla="*/ 1809750 w 5572125"/>
                <a:gd name="connsiteY38" fmla="*/ 3254455 h 4819887"/>
                <a:gd name="connsiteX39" fmla="*/ 1857375 w 5572125"/>
                <a:gd name="connsiteY39" fmla="*/ 3213259 h 4819887"/>
                <a:gd name="connsiteX40" fmla="*/ 1905000 w 5572125"/>
                <a:gd name="connsiteY40" fmla="*/ 3172063 h 4819887"/>
                <a:gd name="connsiteX41" fmla="*/ 1952625 w 5572125"/>
                <a:gd name="connsiteY41" fmla="*/ 3130868 h 4819887"/>
                <a:gd name="connsiteX42" fmla="*/ 2000250 w 5572125"/>
                <a:gd name="connsiteY42" fmla="*/ 3089672 h 4819887"/>
                <a:gd name="connsiteX43" fmla="*/ 2047875 w 5572125"/>
                <a:gd name="connsiteY43" fmla="*/ 3048476 h 4819887"/>
                <a:gd name="connsiteX44" fmla="*/ 2095500 w 5572125"/>
                <a:gd name="connsiteY44" fmla="*/ 3007281 h 4819887"/>
                <a:gd name="connsiteX45" fmla="*/ 2143125 w 5572125"/>
                <a:gd name="connsiteY45" fmla="*/ 2966085 h 4819887"/>
                <a:gd name="connsiteX46" fmla="*/ 2190750 w 5572125"/>
                <a:gd name="connsiteY46" fmla="*/ 2924890 h 4819887"/>
                <a:gd name="connsiteX47" fmla="*/ 2238375 w 5572125"/>
                <a:gd name="connsiteY47" fmla="*/ 2883694 h 4819887"/>
                <a:gd name="connsiteX48" fmla="*/ 2286000 w 5572125"/>
                <a:gd name="connsiteY48" fmla="*/ 2842498 h 4819887"/>
                <a:gd name="connsiteX49" fmla="*/ 2333625 w 5572125"/>
                <a:gd name="connsiteY49" fmla="*/ 2801303 h 4819887"/>
                <a:gd name="connsiteX50" fmla="*/ 2381250 w 5572125"/>
                <a:gd name="connsiteY50" fmla="*/ 2760107 h 4819887"/>
                <a:gd name="connsiteX51" fmla="*/ 2428875 w 5572125"/>
                <a:gd name="connsiteY51" fmla="*/ 2718911 h 4819887"/>
                <a:gd name="connsiteX52" fmla="*/ 2476500 w 5572125"/>
                <a:gd name="connsiteY52" fmla="*/ 2677716 h 4819887"/>
                <a:gd name="connsiteX53" fmla="*/ 2524125 w 5572125"/>
                <a:gd name="connsiteY53" fmla="*/ 2636520 h 4819887"/>
                <a:gd name="connsiteX54" fmla="*/ 2571750 w 5572125"/>
                <a:gd name="connsiteY54" fmla="*/ 2595325 h 4819887"/>
                <a:gd name="connsiteX55" fmla="*/ 2619375 w 5572125"/>
                <a:gd name="connsiteY55" fmla="*/ 2554129 h 4819887"/>
                <a:gd name="connsiteX56" fmla="*/ 2667000 w 5572125"/>
                <a:gd name="connsiteY56" fmla="*/ 2512933 h 4819887"/>
                <a:gd name="connsiteX57" fmla="*/ 2714625 w 5572125"/>
                <a:gd name="connsiteY57" fmla="*/ 2471738 h 4819887"/>
                <a:gd name="connsiteX58" fmla="*/ 2762250 w 5572125"/>
                <a:gd name="connsiteY58" fmla="*/ 2430542 h 4819887"/>
                <a:gd name="connsiteX59" fmla="*/ 2809875 w 5572125"/>
                <a:gd name="connsiteY59" fmla="*/ 2389346 h 4819887"/>
                <a:gd name="connsiteX60" fmla="*/ 2857500 w 5572125"/>
                <a:gd name="connsiteY60" fmla="*/ 2348151 h 4819887"/>
                <a:gd name="connsiteX61" fmla="*/ 2905125 w 5572125"/>
                <a:gd name="connsiteY61" fmla="*/ 2306955 h 4819887"/>
                <a:gd name="connsiteX62" fmla="*/ 2952750 w 5572125"/>
                <a:gd name="connsiteY62" fmla="*/ 2265760 h 4819887"/>
                <a:gd name="connsiteX63" fmla="*/ 3000375 w 5572125"/>
                <a:gd name="connsiteY63" fmla="*/ 2224564 h 4819887"/>
                <a:gd name="connsiteX64" fmla="*/ 3048000 w 5572125"/>
                <a:gd name="connsiteY64" fmla="*/ 2183368 h 4819887"/>
                <a:gd name="connsiteX65" fmla="*/ 3095625 w 5572125"/>
                <a:gd name="connsiteY65" fmla="*/ 2142173 h 4819887"/>
                <a:gd name="connsiteX66" fmla="*/ 3143250 w 5572125"/>
                <a:gd name="connsiteY66" fmla="*/ 2100977 h 4819887"/>
                <a:gd name="connsiteX67" fmla="*/ 3190875 w 5572125"/>
                <a:gd name="connsiteY67" fmla="*/ 2059781 h 4819887"/>
                <a:gd name="connsiteX68" fmla="*/ 3238500 w 5572125"/>
                <a:gd name="connsiteY68" fmla="*/ 2018586 h 4819887"/>
                <a:gd name="connsiteX69" fmla="*/ 3286125 w 5572125"/>
                <a:gd name="connsiteY69" fmla="*/ 1977390 h 4819887"/>
                <a:gd name="connsiteX70" fmla="*/ 3333750 w 5572125"/>
                <a:gd name="connsiteY70" fmla="*/ 1936194 h 4819887"/>
                <a:gd name="connsiteX71" fmla="*/ 3381375 w 5572125"/>
                <a:gd name="connsiteY71" fmla="*/ 1894999 h 4819887"/>
                <a:gd name="connsiteX72" fmla="*/ 3429000 w 5572125"/>
                <a:gd name="connsiteY72" fmla="*/ 1853803 h 4819887"/>
                <a:gd name="connsiteX73" fmla="*/ 3476625 w 5572125"/>
                <a:gd name="connsiteY73" fmla="*/ 1812608 h 4819887"/>
                <a:gd name="connsiteX74" fmla="*/ 3524250 w 5572125"/>
                <a:gd name="connsiteY74" fmla="*/ 1771412 h 4819887"/>
                <a:gd name="connsiteX75" fmla="*/ 3571875 w 5572125"/>
                <a:gd name="connsiteY75" fmla="*/ 1730216 h 4819887"/>
                <a:gd name="connsiteX76" fmla="*/ 3619500 w 5572125"/>
                <a:gd name="connsiteY76" fmla="*/ 1689021 h 4819887"/>
                <a:gd name="connsiteX77" fmla="*/ 3667125 w 5572125"/>
                <a:gd name="connsiteY77" fmla="*/ 1647825 h 4819887"/>
                <a:gd name="connsiteX78" fmla="*/ 3714750 w 5572125"/>
                <a:gd name="connsiteY78" fmla="*/ 1606629 h 4819887"/>
                <a:gd name="connsiteX79" fmla="*/ 3762375 w 5572125"/>
                <a:gd name="connsiteY79" fmla="*/ 1565434 h 4819887"/>
                <a:gd name="connsiteX80" fmla="*/ 3810000 w 5572125"/>
                <a:gd name="connsiteY80" fmla="*/ 1524238 h 4819887"/>
                <a:gd name="connsiteX81" fmla="*/ 3857625 w 5572125"/>
                <a:gd name="connsiteY81" fmla="*/ 1483043 h 4819887"/>
                <a:gd name="connsiteX82" fmla="*/ 3905250 w 5572125"/>
                <a:gd name="connsiteY82" fmla="*/ 1441847 h 4819887"/>
                <a:gd name="connsiteX83" fmla="*/ 3952875 w 5572125"/>
                <a:gd name="connsiteY83" fmla="*/ 1400651 h 4819887"/>
                <a:gd name="connsiteX84" fmla="*/ 4000500 w 5572125"/>
                <a:gd name="connsiteY84" fmla="*/ 1359456 h 4819887"/>
                <a:gd name="connsiteX85" fmla="*/ 4048125 w 5572125"/>
                <a:gd name="connsiteY85" fmla="*/ 1318260 h 4819887"/>
                <a:gd name="connsiteX86" fmla="*/ 4095750 w 5572125"/>
                <a:gd name="connsiteY86" fmla="*/ 1277064 h 4819887"/>
                <a:gd name="connsiteX87" fmla="*/ 4143375 w 5572125"/>
                <a:gd name="connsiteY87" fmla="*/ 1235869 h 4819887"/>
                <a:gd name="connsiteX88" fmla="*/ 4191000 w 5572125"/>
                <a:gd name="connsiteY88" fmla="*/ 1194673 h 4819887"/>
                <a:gd name="connsiteX89" fmla="*/ 4238625 w 5572125"/>
                <a:gd name="connsiteY89" fmla="*/ 1153478 h 4819887"/>
                <a:gd name="connsiteX90" fmla="*/ 4286250 w 5572125"/>
                <a:gd name="connsiteY90" fmla="*/ 1112282 h 4819887"/>
                <a:gd name="connsiteX91" fmla="*/ 4333875 w 5572125"/>
                <a:gd name="connsiteY91" fmla="*/ 1071086 h 4819887"/>
                <a:gd name="connsiteX92" fmla="*/ 4381500 w 5572125"/>
                <a:gd name="connsiteY92" fmla="*/ 1029891 h 4819887"/>
                <a:gd name="connsiteX93" fmla="*/ 4429125 w 5572125"/>
                <a:gd name="connsiteY93" fmla="*/ 988695 h 4819887"/>
                <a:gd name="connsiteX94" fmla="*/ 4476750 w 5572125"/>
                <a:gd name="connsiteY94" fmla="*/ 947499 h 4819887"/>
                <a:gd name="connsiteX95" fmla="*/ 4524375 w 5572125"/>
                <a:gd name="connsiteY95" fmla="*/ 906304 h 4819887"/>
                <a:gd name="connsiteX96" fmla="*/ 4572000 w 5572125"/>
                <a:gd name="connsiteY96" fmla="*/ 865108 h 4819887"/>
                <a:gd name="connsiteX97" fmla="*/ 4619625 w 5572125"/>
                <a:gd name="connsiteY97" fmla="*/ 823913 h 4819887"/>
                <a:gd name="connsiteX98" fmla="*/ 4667250 w 5572125"/>
                <a:gd name="connsiteY98" fmla="*/ 782717 h 4819887"/>
                <a:gd name="connsiteX99" fmla="*/ 4714875 w 5572125"/>
                <a:gd name="connsiteY99" fmla="*/ 741521 h 4819887"/>
                <a:gd name="connsiteX100" fmla="*/ 4762500 w 5572125"/>
                <a:gd name="connsiteY100" fmla="*/ 700326 h 4819887"/>
                <a:gd name="connsiteX101" fmla="*/ 4810125 w 5572125"/>
                <a:gd name="connsiteY101" fmla="*/ 659130 h 4819887"/>
                <a:gd name="connsiteX102" fmla="*/ 4857750 w 5572125"/>
                <a:gd name="connsiteY102" fmla="*/ 617934 h 4819887"/>
                <a:gd name="connsiteX103" fmla="*/ 4905375 w 5572125"/>
                <a:gd name="connsiteY103" fmla="*/ 576739 h 4819887"/>
                <a:gd name="connsiteX104" fmla="*/ 4953000 w 5572125"/>
                <a:gd name="connsiteY104" fmla="*/ 535543 h 4819887"/>
                <a:gd name="connsiteX105" fmla="*/ 5000625 w 5572125"/>
                <a:gd name="connsiteY105" fmla="*/ 494348 h 4819887"/>
                <a:gd name="connsiteX106" fmla="*/ 5048250 w 5572125"/>
                <a:gd name="connsiteY106" fmla="*/ 453152 h 4819887"/>
                <a:gd name="connsiteX107" fmla="*/ 5095875 w 5572125"/>
                <a:gd name="connsiteY107" fmla="*/ 411956 h 4819887"/>
                <a:gd name="connsiteX108" fmla="*/ 5143500 w 5572125"/>
                <a:gd name="connsiteY108" fmla="*/ 370761 h 4819887"/>
                <a:gd name="connsiteX109" fmla="*/ 5191125 w 5572125"/>
                <a:gd name="connsiteY109" fmla="*/ 329565 h 4819887"/>
                <a:gd name="connsiteX110" fmla="*/ 5238750 w 5572125"/>
                <a:gd name="connsiteY110" fmla="*/ 288369 h 4819887"/>
                <a:gd name="connsiteX111" fmla="*/ 5286375 w 5572125"/>
                <a:gd name="connsiteY111" fmla="*/ 247174 h 4819887"/>
                <a:gd name="connsiteX112" fmla="*/ 5334000 w 5572125"/>
                <a:gd name="connsiteY112" fmla="*/ 205978 h 4819887"/>
                <a:gd name="connsiteX113" fmla="*/ 5381625 w 5572125"/>
                <a:gd name="connsiteY113" fmla="*/ 164783 h 4819887"/>
                <a:gd name="connsiteX114" fmla="*/ 5429250 w 5572125"/>
                <a:gd name="connsiteY114" fmla="*/ 123587 h 4819887"/>
                <a:gd name="connsiteX115" fmla="*/ 5476875 w 5572125"/>
                <a:gd name="connsiteY115" fmla="*/ 82391 h 4819887"/>
                <a:gd name="connsiteX116" fmla="*/ 5524500 w 5572125"/>
                <a:gd name="connsiteY116" fmla="*/ 41196 h 4819887"/>
                <a:gd name="connsiteX117" fmla="*/ 5572125 w 5572125"/>
                <a:gd name="connsiteY117" fmla="*/ 0 h 481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5572125" h="4819887">
                  <a:moveTo>
                    <a:pt x="0" y="4819888"/>
                  </a:moveTo>
                  <a:lnTo>
                    <a:pt x="47625" y="4778693"/>
                  </a:lnTo>
                  <a:lnTo>
                    <a:pt x="95250" y="4737497"/>
                  </a:lnTo>
                  <a:lnTo>
                    <a:pt x="142875" y="4696301"/>
                  </a:lnTo>
                  <a:lnTo>
                    <a:pt x="190500" y="4655106"/>
                  </a:lnTo>
                  <a:lnTo>
                    <a:pt x="238125" y="4613910"/>
                  </a:lnTo>
                  <a:lnTo>
                    <a:pt x="285750" y="4572714"/>
                  </a:lnTo>
                  <a:lnTo>
                    <a:pt x="333375" y="4531519"/>
                  </a:lnTo>
                  <a:lnTo>
                    <a:pt x="381000" y="4490323"/>
                  </a:lnTo>
                  <a:lnTo>
                    <a:pt x="428625" y="4449128"/>
                  </a:lnTo>
                  <a:lnTo>
                    <a:pt x="476250" y="4407932"/>
                  </a:lnTo>
                  <a:lnTo>
                    <a:pt x="523875" y="4366736"/>
                  </a:lnTo>
                  <a:lnTo>
                    <a:pt x="571500" y="4325541"/>
                  </a:lnTo>
                  <a:lnTo>
                    <a:pt x="619125" y="4284345"/>
                  </a:lnTo>
                  <a:lnTo>
                    <a:pt x="666750" y="4243149"/>
                  </a:lnTo>
                  <a:lnTo>
                    <a:pt x="714375" y="4201954"/>
                  </a:lnTo>
                  <a:lnTo>
                    <a:pt x="762000" y="4160758"/>
                  </a:lnTo>
                  <a:lnTo>
                    <a:pt x="809625" y="4119562"/>
                  </a:lnTo>
                  <a:lnTo>
                    <a:pt x="857250" y="4078367"/>
                  </a:lnTo>
                  <a:lnTo>
                    <a:pt x="904875" y="4037171"/>
                  </a:lnTo>
                  <a:lnTo>
                    <a:pt x="952500" y="3995976"/>
                  </a:lnTo>
                  <a:lnTo>
                    <a:pt x="1000125" y="3954780"/>
                  </a:lnTo>
                  <a:lnTo>
                    <a:pt x="1047750" y="3913585"/>
                  </a:lnTo>
                  <a:lnTo>
                    <a:pt x="1095375" y="3872389"/>
                  </a:lnTo>
                  <a:lnTo>
                    <a:pt x="1143000" y="3831193"/>
                  </a:lnTo>
                  <a:lnTo>
                    <a:pt x="1190625" y="3789998"/>
                  </a:lnTo>
                  <a:lnTo>
                    <a:pt x="1238250" y="3748802"/>
                  </a:lnTo>
                  <a:lnTo>
                    <a:pt x="1285875" y="3707606"/>
                  </a:lnTo>
                  <a:lnTo>
                    <a:pt x="1333500" y="3666411"/>
                  </a:lnTo>
                  <a:lnTo>
                    <a:pt x="1381125" y="3625215"/>
                  </a:lnTo>
                  <a:lnTo>
                    <a:pt x="1428750" y="3584020"/>
                  </a:lnTo>
                  <a:lnTo>
                    <a:pt x="1476375" y="3542824"/>
                  </a:lnTo>
                  <a:lnTo>
                    <a:pt x="1524000" y="3501628"/>
                  </a:lnTo>
                  <a:lnTo>
                    <a:pt x="1571625" y="3460433"/>
                  </a:lnTo>
                  <a:lnTo>
                    <a:pt x="1619250" y="3419237"/>
                  </a:lnTo>
                  <a:lnTo>
                    <a:pt x="1666875" y="3378041"/>
                  </a:lnTo>
                  <a:lnTo>
                    <a:pt x="1714500" y="3336846"/>
                  </a:lnTo>
                  <a:lnTo>
                    <a:pt x="1762125" y="3295650"/>
                  </a:lnTo>
                  <a:lnTo>
                    <a:pt x="1809750" y="3254455"/>
                  </a:lnTo>
                  <a:lnTo>
                    <a:pt x="1857375" y="3213259"/>
                  </a:lnTo>
                  <a:lnTo>
                    <a:pt x="1905000" y="3172063"/>
                  </a:lnTo>
                  <a:lnTo>
                    <a:pt x="1952625" y="3130868"/>
                  </a:lnTo>
                  <a:lnTo>
                    <a:pt x="2000250" y="3089672"/>
                  </a:lnTo>
                  <a:lnTo>
                    <a:pt x="2047875" y="3048476"/>
                  </a:lnTo>
                  <a:lnTo>
                    <a:pt x="2095500" y="3007281"/>
                  </a:lnTo>
                  <a:lnTo>
                    <a:pt x="2143125" y="2966085"/>
                  </a:lnTo>
                  <a:lnTo>
                    <a:pt x="2190750" y="2924890"/>
                  </a:lnTo>
                  <a:lnTo>
                    <a:pt x="2238375" y="2883694"/>
                  </a:lnTo>
                  <a:lnTo>
                    <a:pt x="2286000" y="2842498"/>
                  </a:lnTo>
                  <a:lnTo>
                    <a:pt x="2333625" y="2801303"/>
                  </a:lnTo>
                  <a:lnTo>
                    <a:pt x="2381250" y="2760107"/>
                  </a:lnTo>
                  <a:lnTo>
                    <a:pt x="2428875" y="2718911"/>
                  </a:lnTo>
                  <a:lnTo>
                    <a:pt x="2476500" y="2677716"/>
                  </a:lnTo>
                  <a:lnTo>
                    <a:pt x="2524125" y="2636520"/>
                  </a:lnTo>
                  <a:lnTo>
                    <a:pt x="2571750" y="2595325"/>
                  </a:lnTo>
                  <a:lnTo>
                    <a:pt x="2619375" y="2554129"/>
                  </a:lnTo>
                  <a:lnTo>
                    <a:pt x="2667000" y="2512933"/>
                  </a:lnTo>
                  <a:lnTo>
                    <a:pt x="2714625" y="2471738"/>
                  </a:lnTo>
                  <a:lnTo>
                    <a:pt x="2762250" y="2430542"/>
                  </a:lnTo>
                  <a:lnTo>
                    <a:pt x="2809875" y="2389346"/>
                  </a:lnTo>
                  <a:lnTo>
                    <a:pt x="2857500" y="2348151"/>
                  </a:lnTo>
                  <a:lnTo>
                    <a:pt x="2905125" y="2306955"/>
                  </a:lnTo>
                  <a:lnTo>
                    <a:pt x="2952750" y="2265760"/>
                  </a:lnTo>
                  <a:lnTo>
                    <a:pt x="3000375" y="2224564"/>
                  </a:lnTo>
                  <a:lnTo>
                    <a:pt x="3048000" y="2183368"/>
                  </a:lnTo>
                  <a:lnTo>
                    <a:pt x="3095625" y="2142173"/>
                  </a:lnTo>
                  <a:lnTo>
                    <a:pt x="3143250" y="2100977"/>
                  </a:lnTo>
                  <a:lnTo>
                    <a:pt x="3190875" y="2059781"/>
                  </a:lnTo>
                  <a:lnTo>
                    <a:pt x="3238500" y="2018586"/>
                  </a:lnTo>
                  <a:lnTo>
                    <a:pt x="3286125" y="1977390"/>
                  </a:lnTo>
                  <a:lnTo>
                    <a:pt x="3333750" y="1936194"/>
                  </a:lnTo>
                  <a:lnTo>
                    <a:pt x="3381375" y="1894999"/>
                  </a:lnTo>
                  <a:lnTo>
                    <a:pt x="3429000" y="1853803"/>
                  </a:lnTo>
                  <a:lnTo>
                    <a:pt x="3476625" y="1812608"/>
                  </a:lnTo>
                  <a:lnTo>
                    <a:pt x="3524250" y="1771412"/>
                  </a:lnTo>
                  <a:lnTo>
                    <a:pt x="3571875" y="1730216"/>
                  </a:lnTo>
                  <a:lnTo>
                    <a:pt x="3619500" y="1689021"/>
                  </a:lnTo>
                  <a:lnTo>
                    <a:pt x="3667125" y="1647825"/>
                  </a:lnTo>
                  <a:lnTo>
                    <a:pt x="3714750" y="1606629"/>
                  </a:lnTo>
                  <a:lnTo>
                    <a:pt x="3762375" y="1565434"/>
                  </a:lnTo>
                  <a:lnTo>
                    <a:pt x="3810000" y="1524238"/>
                  </a:lnTo>
                  <a:lnTo>
                    <a:pt x="3857625" y="1483043"/>
                  </a:lnTo>
                  <a:lnTo>
                    <a:pt x="3905250" y="1441847"/>
                  </a:lnTo>
                  <a:lnTo>
                    <a:pt x="3952875" y="1400651"/>
                  </a:lnTo>
                  <a:lnTo>
                    <a:pt x="4000500" y="1359456"/>
                  </a:lnTo>
                  <a:lnTo>
                    <a:pt x="4048125" y="1318260"/>
                  </a:lnTo>
                  <a:lnTo>
                    <a:pt x="4095750" y="1277064"/>
                  </a:lnTo>
                  <a:lnTo>
                    <a:pt x="4143375" y="1235869"/>
                  </a:lnTo>
                  <a:lnTo>
                    <a:pt x="4191000" y="1194673"/>
                  </a:lnTo>
                  <a:lnTo>
                    <a:pt x="4238625" y="1153478"/>
                  </a:lnTo>
                  <a:lnTo>
                    <a:pt x="4286250" y="1112282"/>
                  </a:lnTo>
                  <a:lnTo>
                    <a:pt x="4333875" y="1071086"/>
                  </a:lnTo>
                  <a:lnTo>
                    <a:pt x="4381500" y="1029891"/>
                  </a:lnTo>
                  <a:lnTo>
                    <a:pt x="4429125" y="988695"/>
                  </a:lnTo>
                  <a:lnTo>
                    <a:pt x="4476750" y="947499"/>
                  </a:lnTo>
                  <a:lnTo>
                    <a:pt x="4524375" y="906304"/>
                  </a:lnTo>
                  <a:lnTo>
                    <a:pt x="4572000" y="865108"/>
                  </a:lnTo>
                  <a:lnTo>
                    <a:pt x="4619625" y="823913"/>
                  </a:lnTo>
                  <a:lnTo>
                    <a:pt x="4667250" y="782717"/>
                  </a:lnTo>
                  <a:lnTo>
                    <a:pt x="4714875" y="741521"/>
                  </a:lnTo>
                  <a:lnTo>
                    <a:pt x="4762500" y="700326"/>
                  </a:lnTo>
                  <a:lnTo>
                    <a:pt x="4810125" y="659130"/>
                  </a:lnTo>
                  <a:lnTo>
                    <a:pt x="4857750" y="617934"/>
                  </a:lnTo>
                  <a:lnTo>
                    <a:pt x="4905375" y="576739"/>
                  </a:lnTo>
                  <a:lnTo>
                    <a:pt x="4953000" y="535543"/>
                  </a:lnTo>
                  <a:lnTo>
                    <a:pt x="5000625" y="494348"/>
                  </a:lnTo>
                  <a:lnTo>
                    <a:pt x="5048250" y="453152"/>
                  </a:lnTo>
                  <a:lnTo>
                    <a:pt x="5095875" y="411956"/>
                  </a:lnTo>
                  <a:lnTo>
                    <a:pt x="5143500" y="370761"/>
                  </a:lnTo>
                  <a:lnTo>
                    <a:pt x="5191125" y="329565"/>
                  </a:lnTo>
                  <a:lnTo>
                    <a:pt x="5238750" y="288369"/>
                  </a:lnTo>
                  <a:lnTo>
                    <a:pt x="5286375" y="247174"/>
                  </a:lnTo>
                  <a:lnTo>
                    <a:pt x="5334000" y="205978"/>
                  </a:lnTo>
                  <a:lnTo>
                    <a:pt x="5381625" y="164783"/>
                  </a:lnTo>
                  <a:lnTo>
                    <a:pt x="5429250" y="123587"/>
                  </a:lnTo>
                  <a:lnTo>
                    <a:pt x="5476875" y="82391"/>
                  </a:lnTo>
                  <a:lnTo>
                    <a:pt x="5524500" y="41196"/>
                  </a:lnTo>
                  <a:lnTo>
                    <a:pt x="5572125" y="0"/>
                  </a:lnTo>
                </a:path>
              </a:pathLst>
            </a:custGeom>
            <a:noFill/>
            <a:ln w="22023" cap="rnd">
              <a:solidFill>
                <a:srgbClr val="1565C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F1FFB45-4932-7747-B8AC-110BFBC000AD}"/>
                </a:ext>
              </a:extLst>
            </p:cNvPr>
            <p:cNvSpPr/>
            <p:nvPr/>
          </p:nvSpPr>
          <p:spPr>
            <a:xfrm>
              <a:off x="1828306" y="388441"/>
              <a:ext cx="10438744" cy="6469558"/>
            </a:xfrm>
            <a:custGeom>
              <a:avLst/>
              <a:gdLst>
                <a:gd name="connsiteX0" fmla="*/ 0 w 10438744"/>
                <a:gd name="connsiteY0" fmla="*/ 6469559 h 6469558"/>
                <a:gd name="connsiteX1" fmla="*/ 1019 w 10438744"/>
                <a:gd name="connsiteY1" fmla="*/ 6442770 h 6469558"/>
                <a:gd name="connsiteX2" fmla="*/ 2062 w 10438744"/>
                <a:gd name="connsiteY2" fmla="*/ 6415981 h 6469558"/>
                <a:gd name="connsiteX3" fmla="*/ 3128 w 10438744"/>
                <a:gd name="connsiteY3" fmla="*/ 6389192 h 6469558"/>
                <a:gd name="connsiteX4" fmla="*/ 4219 w 10438744"/>
                <a:gd name="connsiteY4" fmla="*/ 6362403 h 6469558"/>
                <a:gd name="connsiteX5" fmla="*/ 5334 w 10438744"/>
                <a:gd name="connsiteY5" fmla="*/ 6335614 h 6469558"/>
                <a:gd name="connsiteX6" fmla="*/ 6475 w 10438744"/>
                <a:gd name="connsiteY6" fmla="*/ 6308824 h 6469558"/>
                <a:gd name="connsiteX7" fmla="*/ 7643 w 10438744"/>
                <a:gd name="connsiteY7" fmla="*/ 6282035 h 6469558"/>
                <a:gd name="connsiteX8" fmla="*/ 8837 w 10438744"/>
                <a:gd name="connsiteY8" fmla="*/ 6255246 h 6469558"/>
                <a:gd name="connsiteX9" fmla="*/ 10058 w 10438744"/>
                <a:gd name="connsiteY9" fmla="*/ 6228457 h 6469558"/>
                <a:gd name="connsiteX10" fmla="*/ 11307 w 10438744"/>
                <a:gd name="connsiteY10" fmla="*/ 6201668 h 6469558"/>
                <a:gd name="connsiteX11" fmla="*/ 12585 w 10438744"/>
                <a:gd name="connsiteY11" fmla="*/ 6174879 h 6469558"/>
                <a:gd name="connsiteX12" fmla="*/ 13892 w 10438744"/>
                <a:gd name="connsiteY12" fmla="*/ 6148090 h 6469558"/>
                <a:gd name="connsiteX13" fmla="*/ 15229 w 10438744"/>
                <a:gd name="connsiteY13" fmla="*/ 6121301 h 6469558"/>
                <a:gd name="connsiteX14" fmla="*/ 16596 w 10438744"/>
                <a:gd name="connsiteY14" fmla="*/ 6094512 h 6469558"/>
                <a:gd name="connsiteX15" fmla="*/ 17995 w 10438744"/>
                <a:gd name="connsiteY15" fmla="*/ 6067723 h 6469558"/>
                <a:gd name="connsiteX16" fmla="*/ 19425 w 10438744"/>
                <a:gd name="connsiteY16" fmla="*/ 6040934 h 6469558"/>
                <a:gd name="connsiteX17" fmla="*/ 20889 w 10438744"/>
                <a:gd name="connsiteY17" fmla="*/ 6014145 h 6469558"/>
                <a:gd name="connsiteX18" fmla="*/ 22386 w 10438744"/>
                <a:gd name="connsiteY18" fmla="*/ 5987356 h 6469558"/>
                <a:gd name="connsiteX19" fmla="*/ 23917 w 10438744"/>
                <a:gd name="connsiteY19" fmla="*/ 5960567 h 6469558"/>
                <a:gd name="connsiteX20" fmla="*/ 25483 w 10438744"/>
                <a:gd name="connsiteY20" fmla="*/ 5933778 h 6469558"/>
                <a:gd name="connsiteX21" fmla="*/ 27085 w 10438744"/>
                <a:gd name="connsiteY21" fmla="*/ 5906989 h 6469558"/>
                <a:gd name="connsiteX22" fmla="*/ 28723 w 10438744"/>
                <a:gd name="connsiteY22" fmla="*/ 5880199 h 6469558"/>
                <a:gd name="connsiteX23" fmla="*/ 30399 w 10438744"/>
                <a:gd name="connsiteY23" fmla="*/ 5853410 h 6469558"/>
                <a:gd name="connsiteX24" fmla="*/ 32114 w 10438744"/>
                <a:gd name="connsiteY24" fmla="*/ 5826621 h 6469558"/>
                <a:gd name="connsiteX25" fmla="*/ 33867 w 10438744"/>
                <a:gd name="connsiteY25" fmla="*/ 5799832 h 6469558"/>
                <a:gd name="connsiteX26" fmla="*/ 35661 w 10438744"/>
                <a:gd name="connsiteY26" fmla="*/ 5773043 h 6469558"/>
                <a:gd name="connsiteX27" fmla="*/ 37495 w 10438744"/>
                <a:gd name="connsiteY27" fmla="*/ 5746254 h 6469558"/>
                <a:gd name="connsiteX28" fmla="*/ 39372 w 10438744"/>
                <a:gd name="connsiteY28" fmla="*/ 5719465 h 6469558"/>
                <a:gd name="connsiteX29" fmla="*/ 41291 w 10438744"/>
                <a:gd name="connsiteY29" fmla="*/ 5692676 h 6469558"/>
                <a:gd name="connsiteX30" fmla="*/ 43255 w 10438744"/>
                <a:gd name="connsiteY30" fmla="*/ 5665887 h 6469558"/>
                <a:gd name="connsiteX31" fmla="*/ 45263 w 10438744"/>
                <a:gd name="connsiteY31" fmla="*/ 5639098 h 6469558"/>
                <a:gd name="connsiteX32" fmla="*/ 47318 w 10438744"/>
                <a:gd name="connsiteY32" fmla="*/ 5612309 h 6469558"/>
                <a:gd name="connsiteX33" fmla="*/ 49419 w 10438744"/>
                <a:gd name="connsiteY33" fmla="*/ 5585520 h 6469558"/>
                <a:gd name="connsiteX34" fmla="*/ 51568 w 10438744"/>
                <a:gd name="connsiteY34" fmla="*/ 5558731 h 6469558"/>
                <a:gd name="connsiteX35" fmla="*/ 53767 w 10438744"/>
                <a:gd name="connsiteY35" fmla="*/ 5531942 h 6469558"/>
                <a:gd name="connsiteX36" fmla="*/ 56015 w 10438744"/>
                <a:gd name="connsiteY36" fmla="*/ 5505153 h 6469558"/>
                <a:gd name="connsiteX37" fmla="*/ 58315 w 10438744"/>
                <a:gd name="connsiteY37" fmla="*/ 5478364 h 6469558"/>
                <a:gd name="connsiteX38" fmla="*/ 60668 w 10438744"/>
                <a:gd name="connsiteY38" fmla="*/ 5451574 h 6469558"/>
                <a:gd name="connsiteX39" fmla="*/ 63075 w 10438744"/>
                <a:gd name="connsiteY39" fmla="*/ 5424785 h 6469558"/>
                <a:gd name="connsiteX40" fmla="*/ 65536 w 10438744"/>
                <a:gd name="connsiteY40" fmla="*/ 5397996 h 6469558"/>
                <a:gd name="connsiteX41" fmla="*/ 68054 w 10438744"/>
                <a:gd name="connsiteY41" fmla="*/ 5371207 h 6469558"/>
                <a:gd name="connsiteX42" fmla="*/ 70630 w 10438744"/>
                <a:gd name="connsiteY42" fmla="*/ 5344418 h 6469558"/>
                <a:gd name="connsiteX43" fmla="*/ 73264 w 10438744"/>
                <a:gd name="connsiteY43" fmla="*/ 5317629 h 6469558"/>
                <a:gd name="connsiteX44" fmla="*/ 75959 w 10438744"/>
                <a:gd name="connsiteY44" fmla="*/ 5290840 h 6469558"/>
                <a:gd name="connsiteX45" fmla="*/ 78715 w 10438744"/>
                <a:gd name="connsiteY45" fmla="*/ 5264051 h 6469558"/>
                <a:gd name="connsiteX46" fmla="*/ 81534 w 10438744"/>
                <a:gd name="connsiteY46" fmla="*/ 5237262 h 6469558"/>
                <a:gd name="connsiteX47" fmla="*/ 84418 w 10438744"/>
                <a:gd name="connsiteY47" fmla="*/ 5210473 h 6469558"/>
                <a:gd name="connsiteX48" fmla="*/ 87368 w 10438744"/>
                <a:gd name="connsiteY48" fmla="*/ 5183684 h 6469558"/>
                <a:gd name="connsiteX49" fmla="*/ 90385 w 10438744"/>
                <a:gd name="connsiteY49" fmla="*/ 5156895 h 6469558"/>
                <a:gd name="connsiteX50" fmla="*/ 93471 w 10438744"/>
                <a:gd name="connsiteY50" fmla="*/ 5130106 h 6469558"/>
                <a:gd name="connsiteX51" fmla="*/ 96628 w 10438744"/>
                <a:gd name="connsiteY51" fmla="*/ 5103317 h 6469558"/>
                <a:gd name="connsiteX52" fmla="*/ 99856 w 10438744"/>
                <a:gd name="connsiteY52" fmla="*/ 5076528 h 6469558"/>
                <a:gd name="connsiteX53" fmla="*/ 103159 w 10438744"/>
                <a:gd name="connsiteY53" fmla="*/ 5049739 h 6469558"/>
                <a:gd name="connsiteX54" fmla="*/ 106537 w 10438744"/>
                <a:gd name="connsiteY54" fmla="*/ 5022949 h 6469558"/>
                <a:gd name="connsiteX55" fmla="*/ 109993 w 10438744"/>
                <a:gd name="connsiteY55" fmla="*/ 4996160 h 6469558"/>
                <a:gd name="connsiteX56" fmla="*/ 113527 w 10438744"/>
                <a:gd name="connsiteY56" fmla="*/ 4969371 h 6469558"/>
                <a:gd name="connsiteX57" fmla="*/ 117143 w 10438744"/>
                <a:gd name="connsiteY57" fmla="*/ 4942582 h 6469558"/>
                <a:gd name="connsiteX58" fmla="*/ 120841 w 10438744"/>
                <a:gd name="connsiteY58" fmla="*/ 4915793 h 6469558"/>
                <a:gd name="connsiteX59" fmla="*/ 124624 w 10438744"/>
                <a:gd name="connsiteY59" fmla="*/ 4889004 h 6469558"/>
                <a:gd name="connsiteX60" fmla="*/ 128493 w 10438744"/>
                <a:gd name="connsiteY60" fmla="*/ 4862215 h 6469558"/>
                <a:gd name="connsiteX61" fmla="*/ 132450 w 10438744"/>
                <a:gd name="connsiteY61" fmla="*/ 4835426 h 6469558"/>
                <a:gd name="connsiteX62" fmla="*/ 136498 w 10438744"/>
                <a:gd name="connsiteY62" fmla="*/ 4808637 h 6469558"/>
                <a:gd name="connsiteX63" fmla="*/ 140639 w 10438744"/>
                <a:gd name="connsiteY63" fmla="*/ 4781848 h 6469558"/>
                <a:gd name="connsiteX64" fmla="*/ 144874 w 10438744"/>
                <a:gd name="connsiteY64" fmla="*/ 4755059 h 6469558"/>
                <a:gd name="connsiteX65" fmla="*/ 149207 w 10438744"/>
                <a:gd name="connsiteY65" fmla="*/ 4728270 h 6469558"/>
                <a:gd name="connsiteX66" fmla="*/ 153638 w 10438744"/>
                <a:gd name="connsiteY66" fmla="*/ 4701481 h 6469558"/>
                <a:gd name="connsiteX67" fmla="*/ 158171 w 10438744"/>
                <a:gd name="connsiteY67" fmla="*/ 4674692 h 6469558"/>
                <a:gd name="connsiteX68" fmla="*/ 162807 w 10438744"/>
                <a:gd name="connsiteY68" fmla="*/ 4647903 h 6469558"/>
                <a:gd name="connsiteX69" fmla="*/ 167549 w 10438744"/>
                <a:gd name="connsiteY69" fmla="*/ 4621114 h 6469558"/>
                <a:gd name="connsiteX70" fmla="*/ 172400 w 10438744"/>
                <a:gd name="connsiteY70" fmla="*/ 4594324 h 6469558"/>
                <a:gd name="connsiteX71" fmla="*/ 177362 w 10438744"/>
                <a:gd name="connsiteY71" fmla="*/ 4567535 h 6469558"/>
                <a:gd name="connsiteX72" fmla="*/ 182437 w 10438744"/>
                <a:gd name="connsiteY72" fmla="*/ 4540746 h 6469558"/>
                <a:gd name="connsiteX73" fmla="*/ 187628 w 10438744"/>
                <a:gd name="connsiteY73" fmla="*/ 4513957 h 6469558"/>
                <a:gd name="connsiteX74" fmla="*/ 192938 w 10438744"/>
                <a:gd name="connsiteY74" fmla="*/ 4487168 h 6469558"/>
                <a:gd name="connsiteX75" fmla="*/ 198370 w 10438744"/>
                <a:gd name="connsiteY75" fmla="*/ 4460379 h 6469558"/>
                <a:gd name="connsiteX76" fmla="*/ 203925 w 10438744"/>
                <a:gd name="connsiteY76" fmla="*/ 4433590 h 6469558"/>
                <a:gd name="connsiteX77" fmla="*/ 209608 w 10438744"/>
                <a:gd name="connsiteY77" fmla="*/ 4406801 h 6469558"/>
                <a:gd name="connsiteX78" fmla="*/ 215420 w 10438744"/>
                <a:gd name="connsiteY78" fmla="*/ 4380012 h 6469558"/>
                <a:gd name="connsiteX79" fmla="*/ 221366 w 10438744"/>
                <a:gd name="connsiteY79" fmla="*/ 4353223 h 6469558"/>
                <a:gd name="connsiteX80" fmla="*/ 227447 w 10438744"/>
                <a:gd name="connsiteY80" fmla="*/ 4326434 h 6469558"/>
                <a:gd name="connsiteX81" fmla="*/ 233668 w 10438744"/>
                <a:gd name="connsiteY81" fmla="*/ 4299645 h 6469558"/>
                <a:gd name="connsiteX82" fmla="*/ 240031 w 10438744"/>
                <a:gd name="connsiteY82" fmla="*/ 4272856 h 6469558"/>
                <a:gd name="connsiteX83" fmla="*/ 246539 w 10438744"/>
                <a:gd name="connsiteY83" fmla="*/ 4246067 h 6469558"/>
                <a:gd name="connsiteX84" fmla="*/ 253196 w 10438744"/>
                <a:gd name="connsiteY84" fmla="*/ 4219278 h 6469558"/>
                <a:gd name="connsiteX85" fmla="*/ 260006 w 10438744"/>
                <a:gd name="connsiteY85" fmla="*/ 4192488 h 6469558"/>
                <a:gd name="connsiteX86" fmla="*/ 266971 w 10438744"/>
                <a:gd name="connsiteY86" fmla="*/ 4165699 h 6469558"/>
                <a:gd name="connsiteX87" fmla="*/ 274095 w 10438744"/>
                <a:gd name="connsiteY87" fmla="*/ 4138910 h 6469558"/>
                <a:gd name="connsiteX88" fmla="*/ 281383 w 10438744"/>
                <a:gd name="connsiteY88" fmla="*/ 4112121 h 6469558"/>
                <a:gd name="connsiteX89" fmla="*/ 288837 w 10438744"/>
                <a:gd name="connsiteY89" fmla="*/ 4085332 h 6469558"/>
                <a:gd name="connsiteX90" fmla="*/ 296461 w 10438744"/>
                <a:gd name="connsiteY90" fmla="*/ 4058543 h 6469558"/>
                <a:gd name="connsiteX91" fmla="*/ 304260 w 10438744"/>
                <a:gd name="connsiteY91" fmla="*/ 4031754 h 6469558"/>
                <a:gd name="connsiteX92" fmla="*/ 312237 w 10438744"/>
                <a:gd name="connsiteY92" fmla="*/ 4004965 h 6469558"/>
                <a:gd name="connsiteX93" fmla="*/ 320397 w 10438744"/>
                <a:gd name="connsiteY93" fmla="*/ 3978176 h 6469558"/>
                <a:gd name="connsiteX94" fmla="*/ 328743 w 10438744"/>
                <a:gd name="connsiteY94" fmla="*/ 3951387 h 6469558"/>
                <a:gd name="connsiteX95" fmla="*/ 337280 w 10438744"/>
                <a:gd name="connsiteY95" fmla="*/ 3924598 h 6469558"/>
                <a:gd name="connsiteX96" fmla="*/ 346012 w 10438744"/>
                <a:gd name="connsiteY96" fmla="*/ 3897809 h 6469558"/>
                <a:gd name="connsiteX97" fmla="*/ 354944 w 10438744"/>
                <a:gd name="connsiteY97" fmla="*/ 3871020 h 6469558"/>
                <a:gd name="connsiteX98" fmla="*/ 364080 w 10438744"/>
                <a:gd name="connsiteY98" fmla="*/ 3844231 h 6469558"/>
                <a:gd name="connsiteX99" fmla="*/ 373426 w 10438744"/>
                <a:gd name="connsiteY99" fmla="*/ 3817442 h 6469558"/>
                <a:gd name="connsiteX100" fmla="*/ 382984 w 10438744"/>
                <a:gd name="connsiteY100" fmla="*/ 3790652 h 6469558"/>
                <a:gd name="connsiteX101" fmla="*/ 392762 w 10438744"/>
                <a:gd name="connsiteY101" fmla="*/ 3763863 h 6469558"/>
                <a:gd name="connsiteX102" fmla="*/ 402763 w 10438744"/>
                <a:gd name="connsiteY102" fmla="*/ 3737074 h 6469558"/>
                <a:gd name="connsiteX103" fmla="*/ 412993 w 10438744"/>
                <a:gd name="connsiteY103" fmla="*/ 3710285 h 6469558"/>
                <a:gd name="connsiteX104" fmla="*/ 423457 w 10438744"/>
                <a:gd name="connsiteY104" fmla="*/ 3683496 h 6469558"/>
                <a:gd name="connsiteX105" fmla="*/ 434160 w 10438744"/>
                <a:gd name="connsiteY105" fmla="*/ 3656707 h 6469558"/>
                <a:gd name="connsiteX106" fmla="*/ 445108 w 10438744"/>
                <a:gd name="connsiteY106" fmla="*/ 3629918 h 6469558"/>
                <a:gd name="connsiteX107" fmla="*/ 456306 w 10438744"/>
                <a:gd name="connsiteY107" fmla="*/ 3603129 h 6469558"/>
                <a:gd name="connsiteX108" fmla="*/ 467760 w 10438744"/>
                <a:gd name="connsiteY108" fmla="*/ 3576340 h 6469558"/>
                <a:gd name="connsiteX109" fmla="*/ 479476 w 10438744"/>
                <a:gd name="connsiteY109" fmla="*/ 3549551 h 6469558"/>
                <a:gd name="connsiteX110" fmla="*/ 491460 w 10438744"/>
                <a:gd name="connsiteY110" fmla="*/ 3522762 h 6469558"/>
                <a:gd name="connsiteX111" fmla="*/ 503718 w 10438744"/>
                <a:gd name="connsiteY111" fmla="*/ 3495973 h 6469558"/>
                <a:gd name="connsiteX112" fmla="*/ 516257 w 10438744"/>
                <a:gd name="connsiteY112" fmla="*/ 3469184 h 6469558"/>
                <a:gd name="connsiteX113" fmla="*/ 529082 w 10438744"/>
                <a:gd name="connsiteY113" fmla="*/ 3442395 h 6469558"/>
                <a:gd name="connsiteX114" fmla="*/ 542201 w 10438744"/>
                <a:gd name="connsiteY114" fmla="*/ 3415606 h 6469558"/>
                <a:gd name="connsiteX115" fmla="*/ 555619 w 10438744"/>
                <a:gd name="connsiteY115" fmla="*/ 3388817 h 6469558"/>
                <a:gd name="connsiteX116" fmla="*/ 569345 w 10438744"/>
                <a:gd name="connsiteY116" fmla="*/ 3362027 h 6469558"/>
                <a:gd name="connsiteX117" fmla="*/ 583384 w 10438744"/>
                <a:gd name="connsiteY117" fmla="*/ 3335238 h 6469558"/>
                <a:gd name="connsiteX118" fmla="*/ 597744 w 10438744"/>
                <a:gd name="connsiteY118" fmla="*/ 3308449 h 6469558"/>
                <a:gd name="connsiteX119" fmla="*/ 612433 w 10438744"/>
                <a:gd name="connsiteY119" fmla="*/ 3281660 h 6469558"/>
                <a:gd name="connsiteX120" fmla="*/ 627458 w 10438744"/>
                <a:gd name="connsiteY120" fmla="*/ 3254871 h 6469558"/>
                <a:gd name="connsiteX121" fmla="*/ 642826 w 10438744"/>
                <a:gd name="connsiteY121" fmla="*/ 3228082 h 6469558"/>
                <a:gd name="connsiteX122" fmla="*/ 658546 w 10438744"/>
                <a:gd name="connsiteY122" fmla="*/ 3201293 h 6469558"/>
                <a:gd name="connsiteX123" fmla="*/ 674625 w 10438744"/>
                <a:gd name="connsiteY123" fmla="*/ 3174504 h 6469558"/>
                <a:gd name="connsiteX124" fmla="*/ 691072 w 10438744"/>
                <a:gd name="connsiteY124" fmla="*/ 3147715 h 6469558"/>
                <a:gd name="connsiteX125" fmla="*/ 707895 w 10438744"/>
                <a:gd name="connsiteY125" fmla="*/ 3120926 h 6469558"/>
                <a:gd name="connsiteX126" fmla="*/ 725103 w 10438744"/>
                <a:gd name="connsiteY126" fmla="*/ 3094137 h 6469558"/>
                <a:gd name="connsiteX127" fmla="*/ 742704 w 10438744"/>
                <a:gd name="connsiteY127" fmla="*/ 3067348 h 6469558"/>
                <a:gd name="connsiteX128" fmla="*/ 760708 w 10438744"/>
                <a:gd name="connsiteY128" fmla="*/ 3040559 h 6469558"/>
                <a:gd name="connsiteX129" fmla="*/ 779123 w 10438744"/>
                <a:gd name="connsiteY129" fmla="*/ 3013770 h 6469558"/>
                <a:gd name="connsiteX130" fmla="*/ 797960 w 10438744"/>
                <a:gd name="connsiteY130" fmla="*/ 2986981 h 6469558"/>
                <a:gd name="connsiteX131" fmla="*/ 817227 w 10438744"/>
                <a:gd name="connsiteY131" fmla="*/ 2960192 h 6469558"/>
                <a:gd name="connsiteX132" fmla="*/ 836936 w 10438744"/>
                <a:gd name="connsiteY132" fmla="*/ 2933402 h 6469558"/>
                <a:gd name="connsiteX133" fmla="*/ 857094 w 10438744"/>
                <a:gd name="connsiteY133" fmla="*/ 2906613 h 6469558"/>
                <a:gd name="connsiteX134" fmla="*/ 877714 w 10438744"/>
                <a:gd name="connsiteY134" fmla="*/ 2879824 h 6469558"/>
                <a:gd name="connsiteX135" fmla="*/ 898805 w 10438744"/>
                <a:gd name="connsiteY135" fmla="*/ 2853035 h 6469558"/>
                <a:gd name="connsiteX136" fmla="*/ 920379 w 10438744"/>
                <a:gd name="connsiteY136" fmla="*/ 2826246 h 6469558"/>
                <a:gd name="connsiteX137" fmla="*/ 942446 w 10438744"/>
                <a:gd name="connsiteY137" fmla="*/ 2799457 h 6469558"/>
                <a:gd name="connsiteX138" fmla="*/ 965017 w 10438744"/>
                <a:gd name="connsiteY138" fmla="*/ 2772668 h 6469558"/>
                <a:gd name="connsiteX139" fmla="*/ 988105 w 10438744"/>
                <a:gd name="connsiteY139" fmla="*/ 2745879 h 6469558"/>
                <a:gd name="connsiteX140" fmla="*/ 1011721 w 10438744"/>
                <a:gd name="connsiteY140" fmla="*/ 2719090 h 6469558"/>
                <a:gd name="connsiteX141" fmla="*/ 1035877 w 10438744"/>
                <a:gd name="connsiteY141" fmla="*/ 2692301 h 6469558"/>
                <a:gd name="connsiteX142" fmla="*/ 1060585 w 10438744"/>
                <a:gd name="connsiteY142" fmla="*/ 2665512 h 6469558"/>
                <a:gd name="connsiteX143" fmla="*/ 1085858 w 10438744"/>
                <a:gd name="connsiteY143" fmla="*/ 2638723 h 6469558"/>
                <a:gd name="connsiteX144" fmla="*/ 1111710 w 10438744"/>
                <a:gd name="connsiteY144" fmla="*/ 2611934 h 6469558"/>
                <a:gd name="connsiteX145" fmla="*/ 1138152 w 10438744"/>
                <a:gd name="connsiteY145" fmla="*/ 2585145 h 6469558"/>
                <a:gd name="connsiteX146" fmla="*/ 1165199 w 10438744"/>
                <a:gd name="connsiteY146" fmla="*/ 2558356 h 6469558"/>
                <a:gd name="connsiteX147" fmla="*/ 1192865 w 10438744"/>
                <a:gd name="connsiteY147" fmla="*/ 2531567 h 6469558"/>
                <a:gd name="connsiteX148" fmla="*/ 1221163 w 10438744"/>
                <a:gd name="connsiteY148" fmla="*/ 2504777 h 6469558"/>
                <a:gd name="connsiteX149" fmla="*/ 1250109 w 10438744"/>
                <a:gd name="connsiteY149" fmla="*/ 2477988 h 6469558"/>
                <a:gd name="connsiteX150" fmla="*/ 1279716 w 10438744"/>
                <a:gd name="connsiteY150" fmla="*/ 2451199 h 6469558"/>
                <a:gd name="connsiteX151" fmla="*/ 1310001 w 10438744"/>
                <a:gd name="connsiteY151" fmla="*/ 2424410 h 6469558"/>
                <a:gd name="connsiteX152" fmla="*/ 1340978 w 10438744"/>
                <a:gd name="connsiteY152" fmla="*/ 2397621 h 6469558"/>
                <a:gd name="connsiteX153" fmla="*/ 1372664 w 10438744"/>
                <a:gd name="connsiteY153" fmla="*/ 2370832 h 6469558"/>
                <a:gd name="connsiteX154" fmla="*/ 1405073 w 10438744"/>
                <a:gd name="connsiteY154" fmla="*/ 2344043 h 6469558"/>
                <a:gd name="connsiteX155" fmla="*/ 1438225 w 10438744"/>
                <a:gd name="connsiteY155" fmla="*/ 2317254 h 6469558"/>
                <a:gd name="connsiteX156" fmla="*/ 1472134 w 10438744"/>
                <a:gd name="connsiteY156" fmla="*/ 2290465 h 6469558"/>
                <a:gd name="connsiteX157" fmla="*/ 1506819 w 10438744"/>
                <a:gd name="connsiteY157" fmla="*/ 2263676 h 6469558"/>
                <a:gd name="connsiteX158" fmla="*/ 1542297 w 10438744"/>
                <a:gd name="connsiteY158" fmla="*/ 2236887 h 6469558"/>
                <a:gd name="connsiteX159" fmla="*/ 1578587 w 10438744"/>
                <a:gd name="connsiteY159" fmla="*/ 2210098 h 6469558"/>
                <a:gd name="connsiteX160" fmla="*/ 1615706 w 10438744"/>
                <a:gd name="connsiteY160" fmla="*/ 2183309 h 6469558"/>
                <a:gd name="connsiteX161" fmla="*/ 1653674 w 10438744"/>
                <a:gd name="connsiteY161" fmla="*/ 2156520 h 6469558"/>
                <a:gd name="connsiteX162" fmla="*/ 1692511 w 10438744"/>
                <a:gd name="connsiteY162" fmla="*/ 2129731 h 6469558"/>
                <a:gd name="connsiteX163" fmla="*/ 1732235 w 10438744"/>
                <a:gd name="connsiteY163" fmla="*/ 2102942 h 6469558"/>
                <a:gd name="connsiteX164" fmla="*/ 1772868 w 10438744"/>
                <a:gd name="connsiteY164" fmla="*/ 2076152 h 6469558"/>
                <a:gd name="connsiteX165" fmla="*/ 1814430 w 10438744"/>
                <a:gd name="connsiteY165" fmla="*/ 2049363 h 6469558"/>
                <a:gd name="connsiteX166" fmla="*/ 1856943 w 10438744"/>
                <a:gd name="connsiteY166" fmla="*/ 2022574 h 6469558"/>
                <a:gd name="connsiteX167" fmla="*/ 1900428 w 10438744"/>
                <a:gd name="connsiteY167" fmla="*/ 1995785 h 6469558"/>
                <a:gd name="connsiteX168" fmla="*/ 1944907 w 10438744"/>
                <a:gd name="connsiteY168" fmla="*/ 1968996 h 6469558"/>
                <a:gd name="connsiteX169" fmla="*/ 1990404 w 10438744"/>
                <a:gd name="connsiteY169" fmla="*/ 1942207 h 6469558"/>
                <a:gd name="connsiteX170" fmla="*/ 2036941 w 10438744"/>
                <a:gd name="connsiteY170" fmla="*/ 1915418 h 6469558"/>
                <a:gd name="connsiteX171" fmla="*/ 2084542 w 10438744"/>
                <a:gd name="connsiteY171" fmla="*/ 1888629 h 6469558"/>
                <a:gd name="connsiteX172" fmla="*/ 2133232 w 10438744"/>
                <a:gd name="connsiteY172" fmla="*/ 1861840 h 6469558"/>
                <a:gd name="connsiteX173" fmla="*/ 2183035 w 10438744"/>
                <a:gd name="connsiteY173" fmla="*/ 1835051 h 6469558"/>
                <a:gd name="connsiteX174" fmla="*/ 2233978 w 10438744"/>
                <a:gd name="connsiteY174" fmla="*/ 1808262 h 6469558"/>
                <a:gd name="connsiteX175" fmla="*/ 2286085 w 10438744"/>
                <a:gd name="connsiteY175" fmla="*/ 1781473 h 6469558"/>
                <a:gd name="connsiteX176" fmla="*/ 2339384 w 10438744"/>
                <a:gd name="connsiteY176" fmla="*/ 1754684 h 6469558"/>
                <a:gd name="connsiteX177" fmla="*/ 2393901 w 10438744"/>
                <a:gd name="connsiteY177" fmla="*/ 1727895 h 6469558"/>
                <a:gd name="connsiteX178" fmla="*/ 2449666 w 10438744"/>
                <a:gd name="connsiteY178" fmla="*/ 1701106 h 6469558"/>
                <a:gd name="connsiteX179" fmla="*/ 2506706 w 10438744"/>
                <a:gd name="connsiteY179" fmla="*/ 1674316 h 6469558"/>
                <a:gd name="connsiteX180" fmla="*/ 2565050 w 10438744"/>
                <a:gd name="connsiteY180" fmla="*/ 1647527 h 6469558"/>
                <a:gd name="connsiteX181" fmla="*/ 2624728 w 10438744"/>
                <a:gd name="connsiteY181" fmla="*/ 1620738 h 6469558"/>
                <a:gd name="connsiteX182" fmla="*/ 2685772 w 10438744"/>
                <a:gd name="connsiteY182" fmla="*/ 1593949 h 6469558"/>
                <a:gd name="connsiteX183" fmla="*/ 2748211 w 10438744"/>
                <a:gd name="connsiteY183" fmla="*/ 1567160 h 6469558"/>
                <a:gd name="connsiteX184" fmla="*/ 2812078 w 10438744"/>
                <a:gd name="connsiteY184" fmla="*/ 1540371 h 6469558"/>
                <a:gd name="connsiteX185" fmla="*/ 2877405 w 10438744"/>
                <a:gd name="connsiteY185" fmla="*/ 1513582 h 6469558"/>
                <a:gd name="connsiteX186" fmla="*/ 2944227 w 10438744"/>
                <a:gd name="connsiteY186" fmla="*/ 1486793 h 6469558"/>
                <a:gd name="connsiteX187" fmla="*/ 3012576 w 10438744"/>
                <a:gd name="connsiteY187" fmla="*/ 1460004 h 6469558"/>
                <a:gd name="connsiteX188" fmla="*/ 3082489 w 10438744"/>
                <a:gd name="connsiteY188" fmla="*/ 1433215 h 6469558"/>
                <a:gd name="connsiteX189" fmla="*/ 3154001 w 10438744"/>
                <a:gd name="connsiteY189" fmla="*/ 1406426 h 6469558"/>
                <a:gd name="connsiteX190" fmla="*/ 3227147 w 10438744"/>
                <a:gd name="connsiteY190" fmla="*/ 1379637 h 6469558"/>
                <a:gd name="connsiteX191" fmla="*/ 3301967 w 10438744"/>
                <a:gd name="connsiteY191" fmla="*/ 1352848 h 6469558"/>
                <a:gd name="connsiteX192" fmla="*/ 3378498 w 10438744"/>
                <a:gd name="connsiteY192" fmla="*/ 1326059 h 6469558"/>
                <a:gd name="connsiteX193" fmla="*/ 3456779 w 10438744"/>
                <a:gd name="connsiteY193" fmla="*/ 1299270 h 6469558"/>
                <a:gd name="connsiteX194" fmla="*/ 3536850 w 10438744"/>
                <a:gd name="connsiteY194" fmla="*/ 1272481 h 6469558"/>
                <a:gd name="connsiteX195" fmla="*/ 3618752 w 10438744"/>
                <a:gd name="connsiteY195" fmla="*/ 1245691 h 6469558"/>
                <a:gd name="connsiteX196" fmla="*/ 3702527 w 10438744"/>
                <a:gd name="connsiteY196" fmla="*/ 1218902 h 6469558"/>
                <a:gd name="connsiteX197" fmla="*/ 3788218 w 10438744"/>
                <a:gd name="connsiteY197" fmla="*/ 1192113 h 6469558"/>
                <a:gd name="connsiteX198" fmla="*/ 3875869 w 10438744"/>
                <a:gd name="connsiteY198" fmla="*/ 1165324 h 6469558"/>
                <a:gd name="connsiteX199" fmla="*/ 3920443 w 10438744"/>
                <a:gd name="connsiteY199" fmla="*/ 1151930 h 6469558"/>
                <a:gd name="connsiteX200" fmla="*/ 3965523 w 10438744"/>
                <a:gd name="connsiteY200" fmla="*/ 1138535 h 6469558"/>
                <a:gd name="connsiteX201" fmla="*/ 4011117 w 10438744"/>
                <a:gd name="connsiteY201" fmla="*/ 1125141 h 6469558"/>
                <a:gd name="connsiteX202" fmla="*/ 4057229 w 10438744"/>
                <a:gd name="connsiteY202" fmla="*/ 1111746 h 6469558"/>
                <a:gd name="connsiteX203" fmla="*/ 4103865 w 10438744"/>
                <a:gd name="connsiteY203" fmla="*/ 1098352 h 6469558"/>
                <a:gd name="connsiteX204" fmla="*/ 4151031 w 10438744"/>
                <a:gd name="connsiteY204" fmla="*/ 1084957 h 6469558"/>
                <a:gd name="connsiteX205" fmla="*/ 4198734 w 10438744"/>
                <a:gd name="connsiteY205" fmla="*/ 1071563 h 6469558"/>
                <a:gd name="connsiteX206" fmla="*/ 4246979 w 10438744"/>
                <a:gd name="connsiteY206" fmla="*/ 1058168 h 6469558"/>
                <a:gd name="connsiteX207" fmla="*/ 4295773 w 10438744"/>
                <a:gd name="connsiteY207" fmla="*/ 1044773 h 6469558"/>
                <a:gd name="connsiteX208" fmla="*/ 4345121 w 10438744"/>
                <a:gd name="connsiteY208" fmla="*/ 1031379 h 6469558"/>
                <a:gd name="connsiteX209" fmla="*/ 4395030 w 10438744"/>
                <a:gd name="connsiteY209" fmla="*/ 1017984 h 6469558"/>
                <a:gd name="connsiteX210" fmla="*/ 4445507 w 10438744"/>
                <a:gd name="connsiteY210" fmla="*/ 1004590 h 6469558"/>
                <a:gd name="connsiteX211" fmla="*/ 4496558 w 10438744"/>
                <a:gd name="connsiteY211" fmla="*/ 991195 h 6469558"/>
                <a:gd name="connsiteX212" fmla="*/ 4548189 w 10438744"/>
                <a:gd name="connsiteY212" fmla="*/ 977801 h 6469558"/>
                <a:gd name="connsiteX213" fmla="*/ 4600407 w 10438744"/>
                <a:gd name="connsiteY213" fmla="*/ 964406 h 6469558"/>
                <a:gd name="connsiteX214" fmla="*/ 4653219 w 10438744"/>
                <a:gd name="connsiteY214" fmla="*/ 951012 h 6469558"/>
                <a:gd name="connsiteX215" fmla="*/ 4706631 w 10438744"/>
                <a:gd name="connsiteY215" fmla="*/ 937617 h 6469558"/>
                <a:gd name="connsiteX216" fmla="*/ 4760651 w 10438744"/>
                <a:gd name="connsiteY216" fmla="*/ 924223 h 6469558"/>
                <a:gd name="connsiteX217" fmla="*/ 4815285 w 10438744"/>
                <a:gd name="connsiteY217" fmla="*/ 910828 h 6469558"/>
                <a:gd name="connsiteX218" fmla="*/ 4870540 w 10438744"/>
                <a:gd name="connsiteY218" fmla="*/ 897434 h 6469558"/>
                <a:gd name="connsiteX219" fmla="*/ 4926423 w 10438744"/>
                <a:gd name="connsiteY219" fmla="*/ 884039 h 6469558"/>
                <a:gd name="connsiteX220" fmla="*/ 4982942 w 10438744"/>
                <a:gd name="connsiteY220" fmla="*/ 870645 h 6469558"/>
                <a:gd name="connsiteX221" fmla="*/ 5040103 w 10438744"/>
                <a:gd name="connsiteY221" fmla="*/ 857250 h 6469558"/>
                <a:gd name="connsiteX222" fmla="*/ 5097914 w 10438744"/>
                <a:gd name="connsiteY222" fmla="*/ 843856 h 6469558"/>
                <a:gd name="connsiteX223" fmla="*/ 5156383 w 10438744"/>
                <a:gd name="connsiteY223" fmla="*/ 830461 h 6469558"/>
                <a:gd name="connsiteX224" fmla="*/ 5215515 w 10438744"/>
                <a:gd name="connsiteY224" fmla="*/ 817066 h 6469558"/>
                <a:gd name="connsiteX225" fmla="*/ 5275321 w 10438744"/>
                <a:gd name="connsiteY225" fmla="*/ 803672 h 6469558"/>
                <a:gd name="connsiteX226" fmla="*/ 5335806 w 10438744"/>
                <a:gd name="connsiteY226" fmla="*/ 790277 h 6469558"/>
                <a:gd name="connsiteX227" fmla="*/ 5396980 w 10438744"/>
                <a:gd name="connsiteY227" fmla="*/ 776883 h 6469558"/>
                <a:gd name="connsiteX228" fmla="*/ 5458848 w 10438744"/>
                <a:gd name="connsiteY228" fmla="*/ 763488 h 6469558"/>
                <a:gd name="connsiteX229" fmla="*/ 5521421 w 10438744"/>
                <a:gd name="connsiteY229" fmla="*/ 750094 h 6469558"/>
                <a:gd name="connsiteX230" fmla="*/ 5584704 w 10438744"/>
                <a:gd name="connsiteY230" fmla="*/ 736699 h 6469558"/>
                <a:gd name="connsiteX231" fmla="*/ 5648707 w 10438744"/>
                <a:gd name="connsiteY231" fmla="*/ 723305 h 6469558"/>
                <a:gd name="connsiteX232" fmla="*/ 5713438 w 10438744"/>
                <a:gd name="connsiteY232" fmla="*/ 709910 h 6469558"/>
                <a:gd name="connsiteX233" fmla="*/ 5778905 w 10438744"/>
                <a:gd name="connsiteY233" fmla="*/ 696516 h 6469558"/>
                <a:gd name="connsiteX234" fmla="*/ 5845116 w 10438744"/>
                <a:gd name="connsiteY234" fmla="*/ 683121 h 6469558"/>
                <a:gd name="connsiteX235" fmla="*/ 5912079 w 10438744"/>
                <a:gd name="connsiteY235" fmla="*/ 669727 h 6469558"/>
                <a:gd name="connsiteX236" fmla="*/ 5979805 w 10438744"/>
                <a:gd name="connsiteY236" fmla="*/ 656332 h 6469558"/>
                <a:gd name="connsiteX237" fmla="*/ 6048300 w 10438744"/>
                <a:gd name="connsiteY237" fmla="*/ 642938 h 6469558"/>
                <a:gd name="connsiteX238" fmla="*/ 6117574 w 10438744"/>
                <a:gd name="connsiteY238" fmla="*/ 629543 h 6469558"/>
                <a:gd name="connsiteX239" fmla="*/ 6187636 w 10438744"/>
                <a:gd name="connsiteY239" fmla="*/ 616148 h 6469558"/>
                <a:gd name="connsiteX240" fmla="*/ 6258493 w 10438744"/>
                <a:gd name="connsiteY240" fmla="*/ 602754 h 6469558"/>
                <a:gd name="connsiteX241" fmla="*/ 6330157 w 10438744"/>
                <a:gd name="connsiteY241" fmla="*/ 589359 h 6469558"/>
                <a:gd name="connsiteX242" fmla="*/ 6402636 w 10438744"/>
                <a:gd name="connsiteY242" fmla="*/ 575965 h 6469558"/>
                <a:gd name="connsiteX243" fmla="*/ 6475939 w 10438744"/>
                <a:gd name="connsiteY243" fmla="*/ 562570 h 6469558"/>
                <a:gd name="connsiteX244" fmla="*/ 6550075 w 10438744"/>
                <a:gd name="connsiteY244" fmla="*/ 549176 h 6469558"/>
                <a:gd name="connsiteX245" fmla="*/ 6625054 w 10438744"/>
                <a:gd name="connsiteY245" fmla="*/ 535781 h 6469558"/>
                <a:gd name="connsiteX246" fmla="*/ 6700886 w 10438744"/>
                <a:gd name="connsiteY246" fmla="*/ 522387 h 6469558"/>
                <a:gd name="connsiteX247" fmla="*/ 6777579 w 10438744"/>
                <a:gd name="connsiteY247" fmla="*/ 508992 h 6469558"/>
                <a:gd name="connsiteX248" fmla="*/ 6855145 w 10438744"/>
                <a:gd name="connsiteY248" fmla="*/ 495598 h 6469558"/>
                <a:gd name="connsiteX249" fmla="*/ 6933592 w 10438744"/>
                <a:gd name="connsiteY249" fmla="*/ 482203 h 6469558"/>
                <a:gd name="connsiteX250" fmla="*/ 7012932 w 10438744"/>
                <a:gd name="connsiteY250" fmla="*/ 468809 h 6469558"/>
                <a:gd name="connsiteX251" fmla="*/ 7093174 w 10438744"/>
                <a:gd name="connsiteY251" fmla="*/ 455414 h 6469558"/>
                <a:gd name="connsiteX252" fmla="*/ 7174327 w 10438744"/>
                <a:gd name="connsiteY252" fmla="*/ 442020 h 6469558"/>
                <a:gd name="connsiteX253" fmla="*/ 7256404 w 10438744"/>
                <a:gd name="connsiteY253" fmla="*/ 428625 h 6469558"/>
                <a:gd name="connsiteX254" fmla="*/ 7339414 w 10438744"/>
                <a:gd name="connsiteY254" fmla="*/ 415230 h 6469558"/>
                <a:gd name="connsiteX255" fmla="*/ 7423368 w 10438744"/>
                <a:gd name="connsiteY255" fmla="*/ 401836 h 6469558"/>
                <a:gd name="connsiteX256" fmla="*/ 7508275 w 10438744"/>
                <a:gd name="connsiteY256" fmla="*/ 388441 h 6469558"/>
                <a:gd name="connsiteX257" fmla="*/ 7594149 w 10438744"/>
                <a:gd name="connsiteY257" fmla="*/ 375047 h 6469558"/>
                <a:gd name="connsiteX258" fmla="*/ 7680998 w 10438744"/>
                <a:gd name="connsiteY258" fmla="*/ 361652 h 6469558"/>
                <a:gd name="connsiteX259" fmla="*/ 7768836 w 10438744"/>
                <a:gd name="connsiteY259" fmla="*/ 348258 h 6469558"/>
                <a:gd name="connsiteX260" fmla="*/ 7813129 w 10438744"/>
                <a:gd name="connsiteY260" fmla="*/ 341561 h 6469558"/>
                <a:gd name="connsiteX261" fmla="*/ 7857672 w 10438744"/>
                <a:gd name="connsiteY261" fmla="*/ 334863 h 6469558"/>
                <a:gd name="connsiteX262" fmla="*/ 7902468 w 10438744"/>
                <a:gd name="connsiteY262" fmla="*/ 328166 h 6469558"/>
                <a:gd name="connsiteX263" fmla="*/ 7947518 w 10438744"/>
                <a:gd name="connsiteY263" fmla="*/ 321469 h 6469558"/>
                <a:gd name="connsiteX264" fmla="*/ 7992823 w 10438744"/>
                <a:gd name="connsiteY264" fmla="*/ 314772 h 6469558"/>
                <a:gd name="connsiteX265" fmla="*/ 8038386 w 10438744"/>
                <a:gd name="connsiteY265" fmla="*/ 308074 h 6469558"/>
                <a:gd name="connsiteX266" fmla="*/ 8084205 w 10438744"/>
                <a:gd name="connsiteY266" fmla="*/ 301377 h 6469558"/>
                <a:gd name="connsiteX267" fmla="*/ 8130286 w 10438744"/>
                <a:gd name="connsiteY267" fmla="*/ 294680 h 6469558"/>
                <a:gd name="connsiteX268" fmla="*/ 8176627 w 10438744"/>
                <a:gd name="connsiteY268" fmla="*/ 287982 h 6469558"/>
                <a:gd name="connsiteX269" fmla="*/ 8223232 w 10438744"/>
                <a:gd name="connsiteY269" fmla="*/ 281285 h 6469558"/>
                <a:gd name="connsiteX270" fmla="*/ 8270100 w 10438744"/>
                <a:gd name="connsiteY270" fmla="*/ 274588 h 6469558"/>
                <a:gd name="connsiteX271" fmla="*/ 8317234 w 10438744"/>
                <a:gd name="connsiteY271" fmla="*/ 267891 h 6469558"/>
                <a:gd name="connsiteX272" fmla="*/ 8364636 w 10438744"/>
                <a:gd name="connsiteY272" fmla="*/ 261193 h 6469558"/>
                <a:gd name="connsiteX273" fmla="*/ 8412305 w 10438744"/>
                <a:gd name="connsiteY273" fmla="*/ 254496 h 6469558"/>
                <a:gd name="connsiteX274" fmla="*/ 8460245 w 10438744"/>
                <a:gd name="connsiteY274" fmla="*/ 247799 h 6469558"/>
                <a:gd name="connsiteX275" fmla="*/ 8508457 w 10438744"/>
                <a:gd name="connsiteY275" fmla="*/ 241102 h 6469558"/>
                <a:gd name="connsiteX276" fmla="*/ 8556942 w 10438744"/>
                <a:gd name="connsiteY276" fmla="*/ 234404 h 6469558"/>
                <a:gd name="connsiteX277" fmla="*/ 8605701 w 10438744"/>
                <a:gd name="connsiteY277" fmla="*/ 227707 h 6469558"/>
                <a:gd name="connsiteX278" fmla="*/ 8654738 w 10438744"/>
                <a:gd name="connsiteY278" fmla="*/ 221010 h 6469558"/>
                <a:gd name="connsiteX279" fmla="*/ 8704053 w 10438744"/>
                <a:gd name="connsiteY279" fmla="*/ 214313 h 6469558"/>
                <a:gd name="connsiteX280" fmla="*/ 8753647 w 10438744"/>
                <a:gd name="connsiteY280" fmla="*/ 207615 h 6469558"/>
                <a:gd name="connsiteX281" fmla="*/ 8803522 w 10438744"/>
                <a:gd name="connsiteY281" fmla="*/ 200918 h 6469558"/>
                <a:gd name="connsiteX282" fmla="*/ 8853680 w 10438744"/>
                <a:gd name="connsiteY282" fmla="*/ 194221 h 6469558"/>
                <a:gd name="connsiteX283" fmla="*/ 8904122 w 10438744"/>
                <a:gd name="connsiteY283" fmla="*/ 187523 h 6469558"/>
                <a:gd name="connsiteX284" fmla="*/ 8954850 w 10438744"/>
                <a:gd name="connsiteY284" fmla="*/ 180826 h 6469558"/>
                <a:gd name="connsiteX285" fmla="*/ 9005866 w 10438744"/>
                <a:gd name="connsiteY285" fmla="*/ 174129 h 6469558"/>
                <a:gd name="connsiteX286" fmla="*/ 9057171 w 10438744"/>
                <a:gd name="connsiteY286" fmla="*/ 167432 h 6469558"/>
                <a:gd name="connsiteX287" fmla="*/ 9108766 w 10438744"/>
                <a:gd name="connsiteY287" fmla="*/ 160734 h 6469558"/>
                <a:gd name="connsiteX288" fmla="*/ 9160655 w 10438744"/>
                <a:gd name="connsiteY288" fmla="*/ 154037 h 6469558"/>
                <a:gd name="connsiteX289" fmla="*/ 9212837 w 10438744"/>
                <a:gd name="connsiteY289" fmla="*/ 147340 h 6469558"/>
                <a:gd name="connsiteX290" fmla="*/ 9265315 w 10438744"/>
                <a:gd name="connsiteY290" fmla="*/ 140643 h 6469558"/>
                <a:gd name="connsiteX291" fmla="*/ 9318090 w 10438744"/>
                <a:gd name="connsiteY291" fmla="*/ 133945 h 6469558"/>
                <a:gd name="connsiteX292" fmla="*/ 9371165 w 10438744"/>
                <a:gd name="connsiteY292" fmla="*/ 127248 h 6469558"/>
                <a:gd name="connsiteX293" fmla="*/ 9424541 w 10438744"/>
                <a:gd name="connsiteY293" fmla="*/ 120551 h 6469558"/>
                <a:gd name="connsiteX294" fmla="*/ 9478219 w 10438744"/>
                <a:gd name="connsiteY294" fmla="*/ 113854 h 6469558"/>
                <a:gd name="connsiteX295" fmla="*/ 9532202 w 10438744"/>
                <a:gd name="connsiteY295" fmla="*/ 107156 h 6469558"/>
                <a:gd name="connsiteX296" fmla="*/ 9586491 w 10438744"/>
                <a:gd name="connsiteY296" fmla="*/ 100459 h 6469558"/>
                <a:gd name="connsiteX297" fmla="*/ 9641087 w 10438744"/>
                <a:gd name="connsiteY297" fmla="*/ 93762 h 6469558"/>
                <a:gd name="connsiteX298" fmla="*/ 9695993 w 10438744"/>
                <a:gd name="connsiteY298" fmla="*/ 87064 h 6469558"/>
                <a:gd name="connsiteX299" fmla="*/ 9751210 w 10438744"/>
                <a:gd name="connsiteY299" fmla="*/ 80367 h 6469558"/>
                <a:gd name="connsiteX300" fmla="*/ 9806740 w 10438744"/>
                <a:gd name="connsiteY300" fmla="*/ 73670 h 6469558"/>
                <a:gd name="connsiteX301" fmla="*/ 9862585 w 10438744"/>
                <a:gd name="connsiteY301" fmla="*/ 66973 h 6469558"/>
                <a:gd name="connsiteX302" fmla="*/ 9918746 w 10438744"/>
                <a:gd name="connsiteY302" fmla="*/ 60275 h 6469558"/>
                <a:gd name="connsiteX303" fmla="*/ 9975226 w 10438744"/>
                <a:gd name="connsiteY303" fmla="*/ 53578 h 6469558"/>
                <a:gd name="connsiteX304" fmla="*/ 10032026 w 10438744"/>
                <a:gd name="connsiteY304" fmla="*/ 46881 h 6469558"/>
                <a:gd name="connsiteX305" fmla="*/ 10089148 w 10438744"/>
                <a:gd name="connsiteY305" fmla="*/ 40184 h 6469558"/>
                <a:gd name="connsiteX306" fmla="*/ 10146594 w 10438744"/>
                <a:gd name="connsiteY306" fmla="*/ 33486 h 6469558"/>
                <a:gd name="connsiteX307" fmla="*/ 10204365 w 10438744"/>
                <a:gd name="connsiteY307" fmla="*/ 26789 h 6469558"/>
                <a:gd name="connsiteX308" fmla="*/ 10262464 w 10438744"/>
                <a:gd name="connsiteY308" fmla="*/ 20092 h 6469558"/>
                <a:gd name="connsiteX309" fmla="*/ 10320892 w 10438744"/>
                <a:gd name="connsiteY309" fmla="*/ 13395 h 6469558"/>
                <a:gd name="connsiteX310" fmla="*/ 10379652 w 10438744"/>
                <a:gd name="connsiteY310" fmla="*/ 6697 h 6469558"/>
                <a:gd name="connsiteX311" fmla="*/ 10438745 w 10438744"/>
                <a:gd name="connsiteY311" fmla="*/ 0 h 646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0438744" h="6469558">
                  <a:moveTo>
                    <a:pt x="0" y="6469559"/>
                  </a:moveTo>
                  <a:lnTo>
                    <a:pt x="1019" y="6442770"/>
                  </a:lnTo>
                  <a:lnTo>
                    <a:pt x="2062" y="6415981"/>
                  </a:lnTo>
                  <a:lnTo>
                    <a:pt x="3128" y="6389192"/>
                  </a:lnTo>
                  <a:lnTo>
                    <a:pt x="4219" y="6362403"/>
                  </a:lnTo>
                  <a:lnTo>
                    <a:pt x="5334" y="6335614"/>
                  </a:lnTo>
                  <a:lnTo>
                    <a:pt x="6475" y="6308824"/>
                  </a:lnTo>
                  <a:lnTo>
                    <a:pt x="7643" y="6282035"/>
                  </a:lnTo>
                  <a:lnTo>
                    <a:pt x="8837" y="6255246"/>
                  </a:lnTo>
                  <a:lnTo>
                    <a:pt x="10058" y="6228457"/>
                  </a:lnTo>
                  <a:lnTo>
                    <a:pt x="11307" y="6201668"/>
                  </a:lnTo>
                  <a:lnTo>
                    <a:pt x="12585" y="6174879"/>
                  </a:lnTo>
                  <a:lnTo>
                    <a:pt x="13892" y="6148090"/>
                  </a:lnTo>
                  <a:lnTo>
                    <a:pt x="15229" y="6121301"/>
                  </a:lnTo>
                  <a:lnTo>
                    <a:pt x="16596" y="6094512"/>
                  </a:lnTo>
                  <a:lnTo>
                    <a:pt x="17995" y="6067723"/>
                  </a:lnTo>
                  <a:lnTo>
                    <a:pt x="19425" y="6040934"/>
                  </a:lnTo>
                  <a:lnTo>
                    <a:pt x="20889" y="6014145"/>
                  </a:lnTo>
                  <a:lnTo>
                    <a:pt x="22386" y="5987356"/>
                  </a:lnTo>
                  <a:lnTo>
                    <a:pt x="23917" y="5960567"/>
                  </a:lnTo>
                  <a:lnTo>
                    <a:pt x="25483" y="5933778"/>
                  </a:lnTo>
                  <a:lnTo>
                    <a:pt x="27085" y="5906989"/>
                  </a:lnTo>
                  <a:lnTo>
                    <a:pt x="28723" y="5880199"/>
                  </a:lnTo>
                  <a:lnTo>
                    <a:pt x="30399" y="5853410"/>
                  </a:lnTo>
                  <a:lnTo>
                    <a:pt x="32114" y="5826621"/>
                  </a:lnTo>
                  <a:lnTo>
                    <a:pt x="33867" y="5799832"/>
                  </a:lnTo>
                  <a:lnTo>
                    <a:pt x="35661" y="5773043"/>
                  </a:lnTo>
                  <a:lnTo>
                    <a:pt x="37495" y="5746254"/>
                  </a:lnTo>
                  <a:lnTo>
                    <a:pt x="39372" y="5719465"/>
                  </a:lnTo>
                  <a:lnTo>
                    <a:pt x="41291" y="5692676"/>
                  </a:lnTo>
                  <a:lnTo>
                    <a:pt x="43255" y="5665887"/>
                  </a:lnTo>
                  <a:lnTo>
                    <a:pt x="45263" y="5639098"/>
                  </a:lnTo>
                  <a:lnTo>
                    <a:pt x="47318" y="5612309"/>
                  </a:lnTo>
                  <a:lnTo>
                    <a:pt x="49419" y="5585520"/>
                  </a:lnTo>
                  <a:lnTo>
                    <a:pt x="51568" y="5558731"/>
                  </a:lnTo>
                  <a:lnTo>
                    <a:pt x="53767" y="5531942"/>
                  </a:lnTo>
                  <a:lnTo>
                    <a:pt x="56015" y="5505153"/>
                  </a:lnTo>
                  <a:lnTo>
                    <a:pt x="58315" y="5478364"/>
                  </a:lnTo>
                  <a:lnTo>
                    <a:pt x="60668" y="5451574"/>
                  </a:lnTo>
                  <a:lnTo>
                    <a:pt x="63075" y="5424785"/>
                  </a:lnTo>
                  <a:lnTo>
                    <a:pt x="65536" y="5397996"/>
                  </a:lnTo>
                  <a:lnTo>
                    <a:pt x="68054" y="5371207"/>
                  </a:lnTo>
                  <a:lnTo>
                    <a:pt x="70630" y="5344418"/>
                  </a:lnTo>
                  <a:lnTo>
                    <a:pt x="73264" y="5317629"/>
                  </a:lnTo>
                  <a:lnTo>
                    <a:pt x="75959" y="5290840"/>
                  </a:lnTo>
                  <a:lnTo>
                    <a:pt x="78715" y="5264051"/>
                  </a:lnTo>
                  <a:lnTo>
                    <a:pt x="81534" y="5237262"/>
                  </a:lnTo>
                  <a:lnTo>
                    <a:pt x="84418" y="5210473"/>
                  </a:lnTo>
                  <a:lnTo>
                    <a:pt x="87368" y="5183684"/>
                  </a:lnTo>
                  <a:lnTo>
                    <a:pt x="90385" y="5156895"/>
                  </a:lnTo>
                  <a:lnTo>
                    <a:pt x="93471" y="5130106"/>
                  </a:lnTo>
                  <a:lnTo>
                    <a:pt x="96628" y="5103317"/>
                  </a:lnTo>
                  <a:lnTo>
                    <a:pt x="99856" y="5076528"/>
                  </a:lnTo>
                  <a:lnTo>
                    <a:pt x="103159" y="5049739"/>
                  </a:lnTo>
                  <a:lnTo>
                    <a:pt x="106537" y="5022949"/>
                  </a:lnTo>
                  <a:lnTo>
                    <a:pt x="109993" y="4996160"/>
                  </a:lnTo>
                  <a:lnTo>
                    <a:pt x="113527" y="4969371"/>
                  </a:lnTo>
                  <a:lnTo>
                    <a:pt x="117143" y="4942582"/>
                  </a:lnTo>
                  <a:lnTo>
                    <a:pt x="120841" y="4915793"/>
                  </a:lnTo>
                  <a:lnTo>
                    <a:pt x="124624" y="4889004"/>
                  </a:lnTo>
                  <a:lnTo>
                    <a:pt x="128493" y="4862215"/>
                  </a:lnTo>
                  <a:lnTo>
                    <a:pt x="132450" y="4835426"/>
                  </a:lnTo>
                  <a:lnTo>
                    <a:pt x="136498" y="4808637"/>
                  </a:lnTo>
                  <a:lnTo>
                    <a:pt x="140639" y="4781848"/>
                  </a:lnTo>
                  <a:lnTo>
                    <a:pt x="144874" y="4755059"/>
                  </a:lnTo>
                  <a:lnTo>
                    <a:pt x="149207" y="4728270"/>
                  </a:lnTo>
                  <a:lnTo>
                    <a:pt x="153638" y="4701481"/>
                  </a:lnTo>
                  <a:lnTo>
                    <a:pt x="158171" y="4674692"/>
                  </a:lnTo>
                  <a:lnTo>
                    <a:pt x="162807" y="4647903"/>
                  </a:lnTo>
                  <a:lnTo>
                    <a:pt x="167549" y="4621114"/>
                  </a:lnTo>
                  <a:lnTo>
                    <a:pt x="172400" y="4594324"/>
                  </a:lnTo>
                  <a:lnTo>
                    <a:pt x="177362" y="4567535"/>
                  </a:lnTo>
                  <a:lnTo>
                    <a:pt x="182437" y="4540746"/>
                  </a:lnTo>
                  <a:lnTo>
                    <a:pt x="187628" y="4513957"/>
                  </a:lnTo>
                  <a:lnTo>
                    <a:pt x="192938" y="4487168"/>
                  </a:lnTo>
                  <a:lnTo>
                    <a:pt x="198370" y="4460379"/>
                  </a:lnTo>
                  <a:lnTo>
                    <a:pt x="203925" y="4433590"/>
                  </a:lnTo>
                  <a:lnTo>
                    <a:pt x="209608" y="4406801"/>
                  </a:lnTo>
                  <a:lnTo>
                    <a:pt x="215420" y="4380012"/>
                  </a:lnTo>
                  <a:lnTo>
                    <a:pt x="221366" y="4353223"/>
                  </a:lnTo>
                  <a:lnTo>
                    <a:pt x="227447" y="4326434"/>
                  </a:lnTo>
                  <a:lnTo>
                    <a:pt x="233668" y="4299645"/>
                  </a:lnTo>
                  <a:lnTo>
                    <a:pt x="240031" y="4272856"/>
                  </a:lnTo>
                  <a:lnTo>
                    <a:pt x="246539" y="4246067"/>
                  </a:lnTo>
                  <a:lnTo>
                    <a:pt x="253196" y="4219278"/>
                  </a:lnTo>
                  <a:lnTo>
                    <a:pt x="260006" y="4192488"/>
                  </a:lnTo>
                  <a:lnTo>
                    <a:pt x="266971" y="4165699"/>
                  </a:lnTo>
                  <a:lnTo>
                    <a:pt x="274095" y="4138910"/>
                  </a:lnTo>
                  <a:lnTo>
                    <a:pt x="281383" y="4112121"/>
                  </a:lnTo>
                  <a:lnTo>
                    <a:pt x="288837" y="4085332"/>
                  </a:lnTo>
                  <a:lnTo>
                    <a:pt x="296461" y="4058543"/>
                  </a:lnTo>
                  <a:lnTo>
                    <a:pt x="304260" y="4031754"/>
                  </a:lnTo>
                  <a:lnTo>
                    <a:pt x="312237" y="4004965"/>
                  </a:lnTo>
                  <a:lnTo>
                    <a:pt x="320397" y="3978176"/>
                  </a:lnTo>
                  <a:lnTo>
                    <a:pt x="328743" y="3951387"/>
                  </a:lnTo>
                  <a:lnTo>
                    <a:pt x="337280" y="3924598"/>
                  </a:lnTo>
                  <a:lnTo>
                    <a:pt x="346012" y="3897809"/>
                  </a:lnTo>
                  <a:lnTo>
                    <a:pt x="354944" y="3871020"/>
                  </a:lnTo>
                  <a:lnTo>
                    <a:pt x="364080" y="3844231"/>
                  </a:lnTo>
                  <a:lnTo>
                    <a:pt x="373426" y="3817442"/>
                  </a:lnTo>
                  <a:lnTo>
                    <a:pt x="382984" y="3790652"/>
                  </a:lnTo>
                  <a:lnTo>
                    <a:pt x="392762" y="3763863"/>
                  </a:lnTo>
                  <a:lnTo>
                    <a:pt x="402763" y="3737074"/>
                  </a:lnTo>
                  <a:lnTo>
                    <a:pt x="412993" y="3710285"/>
                  </a:lnTo>
                  <a:lnTo>
                    <a:pt x="423457" y="3683496"/>
                  </a:lnTo>
                  <a:lnTo>
                    <a:pt x="434160" y="3656707"/>
                  </a:lnTo>
                  <a:lnTo>
                    <a:pt x="445108" y="3629918"/>
                  </a:lnTo>
                  <a:lnTo>
                    <a:pt x="456306" y="3603129"/>
                  </a:lnTo>
                  <a:lnTo>
                    <a:pt x="467760" y="3576340"/>
                  </a:lnTo>
                  <a:lnTo>
                    <a:pt x="479476" y="3549551"/>
                  </a:lnTo>
                  <a:lnTo>
                    <a:pt x="491460" y="3522762"/>
                  </a:lnTo>
                  <a:lnTo>
                    <a:pt x="503718" y="3495973"/>
                  </a:lnTo>
                  <a:lnTo>
                    <a:pt x="516257" y="3469184"/>
                  </a:lnTo>
                  <a:lnTo>
                    <a:pt x="529082" y="3442395"/>
                  </a:lnTo>
                  <a:lnTo>
                    <a:pt x="542201" y="3415606"/>
                  </a:lnTo>
                  <a:lnTo>
                    <a:pt x="555619" y="3388817"/>
                  </a:lnTo>
                  <a:lnTo>
                    <a:pt x="569345" y="3362027"/>
                  </a:lnTo>
                  <a:lnTo>
                    <a:pt x="583384" y="3335238"/>
                  </a:lnTo>
                  <a:lnTo>
                    <a:pt x="597744" y="3308449"/>
                  </a:lnTo>
                  <a:lnTo>
                    <a:pt x="612433" y="3281660"/>
                  </a:lnTo>
                  <a:lnTo>
                    <a:pt x="627458" y="3254871"/>
                  </a:lnTo>
                  <a:lnTo>
                    <a:pt x="642826" y="3228082"/>
                  </a:lnTo>
                  <a:lnTo>
                    <a:pt x="658546" y="3201293"/>
                  </a:lnTo>
                  <a:lnTo>
                    <a:pt x="674625" y="3174504"/>
                  </a:lnTo>
                  <a:lnTo>
                    <a:pt x="691072" y="3147715"/>
                  </a:lnTo>
                  <a:lnTo>
                    <a:pt x="707895" y="3120926"/>
                  </a:lnTo>
                  <a:lnTo>
                    <a:pt x="725103" y="3094137"/>
                  </a:lnTo>
                  <a:lnTo>
                    <a:pt x="742704" y="3067348"/>
                  </a:lnTo>
                  <a:lnTo>
                    <a:pt x="760708" y="3040559"/>
                  </a:lnTo>
                  <a:lnTo>
                    <a:pt x="779123" y="3013770"/>
                  </a:lnTo>
                  <a:lnTo>
                    <a:pt x="797960" y="2986981"/>
                  </a:lnTo>
                  <a:lnTo>
                    <a:pt x="817227" y="2960192"/>
                  </a:lnTo>
                  <a:lnTo>
                    <a:pt x="836936" y="2933402"/>
                  </a:lnTo>
                  <a:lnTo>
                    <a:pt x="857094" y="2906613"/>
                  </a:lnTo>
                  <a:lnTo>
                    <a:pt x="877714" y="2879824"/>
                  </a:lnTo>
                  <a:lnTo>
                    <a:pt x="898805" y="2853035"/>
                  </a:lnTo>
                  <a:lnTo>
                    <a:pt x="920379" y="2826246"/>
                  </a:lnTo>
                  <a:lnTo>
                    <a:pt x="942446" y="2799457"/>
                  </a:lnTo>
                  <a:lnTo>
                    <a:pt x="965017" y="2772668"/>
                  </a:lnTo>
                  <a:lnTo>
                    <a:pt x="988105" y="2745879"/>
                  </a:lnTo>
                  <a:lnTo>
                    <a:pt x="1011721" y="2719090"/>
                  </a:lnTo>
                  <a:lnTo>
                    <a:pt x="1035877" y="2692301"/>
                  </a:lnTo>
                  <a:lnTo>
                    <a:pt x="1060585" y="2665512"/>
                  </a:lnTo>
                  <a:lnTo>
                    <a:pt x="1085858" y="2638723"/>
                  </a:lnTo>
                  <a:lnTo>
                    <a:pt x="1111710" y="2611934"/>
                  </a:lnTo>
                  <a:lnTo>
                    <a:pt x="1138152" y="2585145"/>
                  </a:lnTo>
                  <a:lnTo>
                    <a:pt x="1165199" y="2558356"/>
                  </a:lnTo>
                  <a:lnTo>
                    <a:pt x="1192865" y="2531567"/>
                  </a:lnTo>
                  <a:lnTo>
                    <a:pt x="1221163" y="2504777"/>
                  </a:lnTo>
                  <a:lnTo>
                    <a:pt x="1250109" y="2477988"/>
                  </a:lnTo>
                  <a:lnTo>
                    <a:pt x="1279716" y="2451199"/>
                  </a:lnTo>
                  <a:lnTo>
                    <a:pt x="1310001" y="2424410"/>
                  </a:lnTo>
                  <a:lnTo>
                    <a:pt x="1340978" y="2397621"/>
                  </a:lnTo>
                  <a:lnTo>
                    <a:pt x="1372664" y="2370832"/>
                  </a:lnTo>
                  <a:lnTo>
                    <a:pt x="1405073" y="2344043"/>
                  </a:lnTo>
                  <a:lnTo>
                    <a:pt x="1438225" y="2317254"/>
                  </a:lnTo>
                  <a:lnTo>
                    <a:pt x="1472134" y="2290465"/>
                  </a:lnTo>
                  <a:lnTo>
                    <a:pt x="1506819" y="2263676"/>
                  </a:lnTo>
                  <a:lnTo>
                    <a:pt x="1542297" y="2236887"/>
                  </a:lnTo>
                  <a:lnTo>
                    <a:pt x="1578587" y="2210098"/>
                  </a:lnTo>
                  <a:lnTo>
                    <a:pt x="1615706" y="2183309"/>
                  </a:lnTo>
                  <a:lnTo>
                    <a:pt x="1653674" y="2156520"/>
                  </a:lnTo>
                  <a:lnTo>
                    <a:pt x="1692511" y="2129731"/>
                  </a:lnTo>
                  <a:lnTo>
                    <a:pt x="1732235" y="2102942"/>
                  </a:lnTo>
                  <a:lnTo>
                    <a:pt x="1772868" y="2076152"/>
                  </a:lnTo>
                  <a:lnTo>
                    <a:pt x="1814430" y="2049363"/>
                  </a:lnTo>
                  <a:lnTo>
                    <a:pt x="1856943" y="2022574"/>
                  </a:lnTo>
                  <a:lnTo>
                    <a:pt x="1900428" y="1995785"/>
                  </a:lnTo>
                  <a:lnTo>
                    <a:pt x="1944907" y="1968996"/>
                  </a:lnTo>
                  <a:lnTo>
                    <a:pt x="1990404" y="1942207"/>
                  </a:lnTo>
                  <a:lnTo>
                    <a:pt x="2036941" y="1915418"/>
                  </a:lnTo>
                  <a:lnTo>
                    <a:pt x="2084542" y="1888629"/>
                  </a:lnTo>
                  <a:lnTo>
                    <a:pt x="2133232" y="1861840"/>
                  </a:lnTo>
                  <a:lnTo>
                    <a:pt x="2183035" y="1835051"/>
                  </a:lnTo>
                  <a:lnTo>
                    <a:pt x="2233978" y="1808262"/>
                  </a:lnTo>
                  <a:lnTo>
                    <a:pt x="2286085" y="1781473"/>
                  </a:lnTo>
                  <a:lnTo>
                    <a:pt x="2339384" y="1754684"/>
                  </a:lnTo>
                  <a:lnTo>
                    <a:pt x="2393901" y="1727895"/>
                  </a:lnTo>
                  <a:lnTo>
                    <a:pt x="2449666" y="1701106"/>
                  </a:lnTo>
                  <a:lnTo>
                    <a:pt x="2506706" y="1674316"/>
                  </a:lnTo>
                  <a:lnTo>
                    <a:pt x="2565050" y="1647527"/>
                  </a:lnTo>
                  <a:lnTo>
                    <a:pt x="2624728" y="1620738"/>
                  </a:lnTo>
                  <a:lnTo>
                    <a:pt x="2685772" y="1593949"/>
                  </a:lnTo>
                  <a:lnTo>
                    <a:pt x="2748211" y="1567160"/>
                  </a:lnTo>
                  <a:lnTo>
                    <a:pt x="2812078" y="1540371"/>
                  </a:lnTo>
                  <a:lnTo>
                    <a:pt x="2877405" y="1513582"/>
                  </a:lnTo>
                  <a:lnTo>
                    <a:pt x="2944227" y="1486793"/>
                  </a:lnTo>
                  <a:lnTo>
                    <a:pt x="3012576" y="1460004"/>
                  </a:lnTo>
                  <a:lnTo>
                    <a:pt x="3082489" y="1433215"/>
                  </a:lnTo>
                  <a:lnTo>
                    <a:pt x="3154001" y="1406426"/>
                  </a:lnTo>
                  <a:lnTo>
                    <a:pt x="3227147" y="1379637"/>
                  </a:lnTo>
                  <a:lnTo>
                    <a:pt x="3301967" y="1352848"/>
                  </a:lnTo>
                  <a:lnTo>
                    <a:pt x="3378498" y="1326059"/>
                  </a:lnTo>
                  <a:lnTo>
                    <a:pt x="3456779" y="1299270"/>
                  </a:lnTo>
                  <a:lnTo>
                    <a:pt x="3536850" y="1272481"/>
                  </a:lnTo>
                  <a:lnTo>
                    <a:pt x="3618752" y="1245691"/>
                  </a:lnTo>
                  <a:lnTo>
                    <a:pt x="3702527" y="1218902"/>
                  </a:lnTo>
                  <a:lnTo>
                    <a:pt x="3788218" y="1192113"/>
                  </a:lnTo>
                  <a:lnTo>
                    <a:pt x="3875869" y="1165324"/>
                  </a:lnTo>
                  <a:lnTo>
                    <a:pt x="3920443" y="1151930"/>
                  </a:lnTo>
                  <a:lnTo>
                    <a:pt x="3965523" y="1138535"/>
                  </a:lnTo>
                  <a:lnTo>
                    <a:pt x="4011117" y="1125141"/>
                  </a:lnTo>
                  <a:lnTo>
                    <a:pt x="4057229" y="1111746"/>
                  </a:lnTo>
                  <a:lnTo>
                    <a:pt x="4103865" y="1098352"/>
                  </a:lnTo>
                  <a:lnTo>
                    <a:pt x="4151031" y="1084957"/>
                  </a:lnTo>
                  <a:lnTo>
                    <a:pt x="4198734" y="1071563"/>
                  </a:lnTo>
                  <a:lnTo>
                    <a:pt x="4246979" y="1058168"/>
                  </a:lnTo>
                  <a:lnTo>
                    <a:pt x="4295773" y="1044773"/>
                  </a:lnTo>
                  <a:lnTo>
                    <a:pt x="4345121" y="1031379"/>
                  </a:lnTo>
                  <a:lnTo>
                    <a:pt x="4395030" y="1017984"/>
                  </a:lnTo>
                  <a:lnTo>
                    <a:pt x="4445507" y="1004590"/>
                  </a:lnTo>
                  <a:lnTo>
                    <a:pt x="4496558" y="991195"/>
                  </a:lnTo>
                  <a:lnTo>
                    <a:pt x="4548189" y="977801"/>
                  </a:lnTo>
                  <a:lnTo>
                    <a:pt x="4600407" y="964406"/>
                  </a:lnTo>
                  <a:lnTo>
                    <a:pt x="4653219" y="951012"/>
                  </a:lnTo>
                  <a:lnTo>
                    <a:pt x="4706631" y="937617"/>
                  </a:lnTo>
                  <a:lnTo>
                    <a:pt x="4760651" y="924223"/>
                  </a:lnTo>
                  <a:lnTo>
                    <a:pt x="4815285" y="910828"/>
                  </a:lnTo>
                  <a:lnTo>
                    <a:pt x="4870540" y="897434"/>
                  </a:lnTo>
                  <a:lnTo>
                    <a:pt x="4926423" y="884039"/>
                  </a:lnTo>
                  <a:lnTo>
                    <a:pt x="4982942" y="870645"/>
                  </a:lnTo>
                  <a:lnTo>
                    <a:pt x="5040103" y="857250"/>
                  </a:lnTo>
                  <a:lnTo>
                    <a:pt x="5097914" y="843856"/>
                  </a:lnTo>
                  <a:lnTo>
                    <a:pt x="5156383" y="830461"/>
                  </a:lnTo>
                  <a:lnTo>
                    <a:pt x="5215515" y="817066"/>
                  </a:lnTo>
                  <a:lnTo>
                    <a:pt x="5275321" y="803672"/>
                  </a:lnTo>
                  <a:lnTo>
                    <a:pt x="5335806" y="790277"/>
                  </a:lnTo>
                  <a:lnTo>
                    <a:pt x="5396980" y="776883"/>
                  </a:lnTo>
                  <a:lnTo>
                    <a:pt x="5458848" y="763488"/>
                  </a:lnTo>
                  <a:lnTo>
                    <a:pt x="5521421" y="750094"/>
                  </a:lnTo>
                  <a:lnTo>
                    <a:pt x="5584704" y="736699"/>
                  </a:lnTo>
                  <a:lnTo>
                    <a:pt x="5648707" y="723305"/>
                  </a:lnTo>
                  <a:lnTo>
                    <a:pt x="5713438" y="709910"/>
                  </a:lnTo>
                  <a:lnTo>
                    <a:pt x="5778905" y="696516"/>
                  </a:lnTo>
                  <a:lnTo>
                    <a:pt x="5845116" y="683121"/>
                  </a:lnTo>
                  <a:lnTo>
                    <a:pt x="5912079" y="669727"/>
                  </a:lnTo>
                  <a:lnTo>
                    <a:pt x="5979805" y="656332"/>
                  </a:lnTo>
                  <a:lnTo>
                    <a:pt x="6048300" y="642938"/>
                  </a:lnTo>
                  <a:lnTo>
                    <a:pt x="6117574" y="629543"/>
                  </a:lnTo>
                  <a:lnTo>
                    <a:pt x="6187636" y="616148"/>
                  </a:lnTo>
                  <a:lnTo>
                    <a:pt x="6258493" y="602754"/>
                  </a:lnTo>
                  <a:lnTo>
                    <a:pt x="6330157" y="589359"/>
                  </a:lnTo>
                  <a:lnTo>
                    <a:pt x="6402636" y="575965"/>
                  </a:lnTo>
                  <a:lnTo>
                    <a:pt x="6475939" y="562570"/>
                  </a:lnTo>
                  <a:lnTo>
                    <a:pt x="6550075" y="549176"/>
                  </a:lnTo>
                  <a:lnTo>
                    <a:pt x="6625054" y="535781"/>
                  </a:lnTo>
                  <a:lnTo>
                    <a:pt x="6700886" y="522387"/>
                  </a:lnTo>
                  <a:lnTo>
                    <a:pt x="6777579" y="508992"/>
                  </a:lnTo>
                  <a:lnTo>
                    <a:pt x="6855145" y="495598"/>
                  </a:lnTo>
                  <a:lnTo>
                    <a:pt x="6933592" y="482203"/>
                  </a:lnTo>
                  <a:lnTo>
                    <a:pt x="7012932" y="468809"/>
                  </a:lnTo>
                  <a:lnTo>
                    <a:pt x="7093174" y="455414"/>
                  </a:lnTo>
                  <a:lnTo>
                    <a:pt x="7174327" y="442020"/>
                  </a:lnTo>
                  <a:lnTo>
                    <a:pt x="7256404" y="428625"/>
                  </a:lnTo>
                  <a:lnTo>
                    <a:pt x="7339414" y="415230"/>
                  </a:lnTo>
                  <a:lnTo>
                    <a:pt x="7423368" y="401836"/>
                  </a:lnTo>
                  <a:lnTo>
                    <a:pt x="7508275" y="388441"/>
                  </a:lnTo>
                  <a:lnTo>
                    <a:pt x="7594149" y="375047"/>
                  </a:lnTo>
                  <a:lnTo>
                    <a:pt x="7680998" y="361652"/>
                  </a:lnTo>
                  <a:lnTo>
                    <a:pt x="7768836" y="348258"/>
                  </a:lnTo>
                  <a:lnTo>
                    <a:pt x="7813129" y="341561"/>
                  </a:lnTo>
                  <a:lnTo>
                    <a:pt x="7857672" y="334863"/>
                  </a:lnTo>
                  <a:lnTo>
                    <a:pt x="7902468" y="328166"/>
                  </a:lnTo>
                  <a:lnTo>
                    <a:pt x="7947518" y="321469"/>
                  </a:lnTo>
                  <a:lnTo>
                    <a:pt x="7992823" y="314772"/>
                  </a:lnTo>
                  <a:lnTo>
                    <a:pt x="8038386" y="308074"/>
                  </a:lnTo>
                  <a:lnTo>
                    <a:pt x="8084205" y="301377"/>
                  </a:lnTo>
                  <a:lnTo>
                    <a:pt x="8130286" y="294680"/>
                  </a:lnTo>
                  <a:lnTo>
                    <a:pt x="8176627" y="287982"/>
                  </a:lnTo>
                  <a:lnTo>
                    <a:pt x="8223232" y="281285"/>
                  </a:lnTo>
                  <a:lnTo>
                    <a:pt x="8270100" y="274588"/>
                  </a:lnTo>
                  <a:lnTo>
                    <a:pt x="8317234" y="267891"/>
                  </a:lnTo>
                  <a:lnTo>
                    <a:pt x="8364636" y="261193"/>
                  </a:lnTo>
                  <a:lnTo>
                    <a:pt x="8412305" y="254496"/>
                  </a:lnTo>
                  <a:lnTo>
                    <a:pt x="8460245" y="247799"/>
                  </a:lnTo>
                  <a:lnTo>
                    <a:pt x="8508457" y="241102"/>
                  </a:lnTo>
                  <a:lnTo>
                    <a:pt x="8556942" y="234404"/>
                  </a:lnTo>
                  <a:lnTo>
                    <a:pt x="8605701" y="227707"/>
                  </a:lnTo>
                  <a:lnTo>
                    <a:pt x="8654738" y="221010"/>
                  </a:lnTo>
                  <a:lnTo>
                    <a:pt x="8704053" y="214313"/>
                  </a:lnTo>
                  <a:lnTo>
                    <a:pt x="8753647" y="207615"/>
                  </a:lnTo>
                  <a:lnTo>
                    <a:pt x="8803522" y="200918"/>
                  </a:lnTo>
                  <a:lnTo>
                    <a:pt x="8853680" y="194221"/>
                  </a:lnTo>
                  <a:lnTo>
                    <a:pt x="8904122" y="187523"/>
                  </a:lnTo>
                  <a:lnTo>
                    <a:pt x="8954850" y="180826"/>
                  </a:lnTo>
                  <a:lnTo>
                    <a:pt x="9005866" y="174129"/>
                  </a:lnTo>
                  <a:lnTo>
                    <a:pt x="9057171" y="167432"/>
                  </a:lnTo>
                  <a:lnTo>
                    <a:pt x="9108766" y="160734"/>
                  </a:lnTo>
                  <a:lnTo>
                    <a:pt x="9160655" y="154037"/>
                  </a:lnTo>
                  <a:lnTo>
                    <a:pt x="9212837" y="147340"/>
                  </a:lnTo>
                  <a:lnTo>
                    <a:pt x="9265315" y="140643"/>
                  </a:lnTo>
                  <a:lnTo>
                    <a:pt x="9318090" y="133945"/>
                  </a:lnTo>
                  <a:lnTo>
                    <a:pt x="9371165" y="127248"/>
                  </a:lnTo>
                  <a:lnTo>
                    <a:pt x="9424541" y="120551"/>
                  </a:lnTo>
                  <a:lnTo>
                    <a:pt x="9478219" y="113854"/>
                  </a:lnTo>
                  <a:lnTo>
                    <a:pt x="9532202" y="107156"/>
                  </a:lnTo>
                  <a:lnTo>
                    <a:pt x="9586491" y="100459"/>
                  </a:lnTo>
                  <a:lnTo>
                    <a:pt x="9641087" y="93762"/>
                  </a:lnTo>
                  <a:lnTo>
                    <a:pt x="9695993" y="87064"/>
                  </a:lnTo>
                  <a:lnTo>
                    <a:pt x="9751210" y="80367"/>
                  </a:lnTo>
                  <a:lnTo>
                    <a:pt x="9806740" y="73670"/>
                  </a:lnTo>
                  <a:lnTo>
                    <a:pt x="9862585" y="66973"/>
                  </a:lnTo>
                  <a:lnTo>
                    <a:pt x="9918746" y="60275"/>
                  </a:lnTo>
                  <a:lnTo>
                    <a:pt x="9975226" y="53578"/>
                  </a:lnTo>
                  <a:lnTo>
                    <a:pt x="10032026" y="46881"/>
                  </a:lnTo>
                  <a:lnTo>
                    <a:pt x="10089148" y="40184"/>
                  </a:lnTo>
                  <a:lnTo>
                    <a:pt x="10146594" y="33486"/>
                  </a:lnTo>
                  <a:lnTo>
                    <a:pt x="10204365" y="26789"/>
                  </a:lnTo>
                  <a:lnTo>
                    <a:pt x="10262464" y="20092"/>
                  </a:lnTo>
                  <a:lnTo>
                    <a:pt x="10320892" y="13395"/>
                  </a:lnTo>
                  <a:lnTo>
                    <a:pt x="10379652" y="6697"/>
                  </a:lnTo>
                  <a:lnTo>
                    <a:pt x="10438745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3BB544-8259-9642-8FF7-6979E7DFFA96}"/>
                </a:ext>
              </a:extLst>
            </p:cNvPr>
            <p:cNvSpPr/>
            <p:nvPr/>
          </p:nvSpPr>
          <p:spPr>
            <a:xfrm>
              <a:off x="1783740" y="514821"/>
              <a:ext cx="10408259" cy="2719117"/>
            </a:xfrm>
            <a:custGeom>
              <a:avLst/>
              <a:gdLst>
                <a:gd name="connsiteX0" fmla="*/ 0 w 10408259"/>
                <a:gd name="connsiteY0" fmla="*/ 2719117 h 2719117"/>
                <a:gd name="connsiteX1" fmla="*/ 6502 w 10408259"/>
                <a:gd name="connsiteY1" fmla="*/ 2651154 h 2719117"/>
                <a:gd name="connsiteX2" fmla="*/ 13005 w 10408259"/>
                <a:gd name="connsiteY2" fmla="*/ 2623003 h 2719117"/>
                <a:gd name="connsiteX3" fmla="*/ 26010 w 10408259"/>
                <a:gd name="connsiteY3" fmla="*/ 2583190 h 2719117"/>
                <a:gd name="connsiteX4" fmla="*/ 26010 w 10408259"/>
                <a:gd name="connsiteY4" fmla="*/ 2583190 h 2719117"/>
                <a:gd name="connsiteX5" fmla="*/ 49822 w 10408259"/>
                <a:gd name="connsiteY5" fmla="*/ 2530991 h 2719117"/>
                <a:gd name="connsiteX6" fmla="*/ 73635 w 10408259"/>
                <a:gd name="connsiteY6" fmla="*/ 2490410 h 2719117"/>
                <a:gd name="connsiteX7" fmla="*/ 121260 w 10408259"/>
                <a:gd name="connsiteY7" fmla="*/ 2425625 h 2719117"/>
                <a:gd name="connsiteX8" fmla="*/ 121260 w 10408259"/>
                <a:gd name="connsiteY8" fmla="*/ 2425625 h 2719117"/>
                <a:gd name="connsiteX9" fmla="*/ 168885 w 10408259"/>
                <a:gd name="connsiteY9" fmla="*/ 2372753 h 2719117"/>
                <a:gd name="connsiteX10" fmla="*/ 216510 w 10408259"/>
                <a:gd name="connsiteY10" fmla="*/ 2326945 h 2719117"/>
                <a:gd name="connsiteX11" fmla="*/ 264135 w 10408259"/>
                <a:gd name="connsiteY11" fmla="*/ 2285954 h 2719117"/>
                <a:gd name="connsiteX12" fmla="*/ 311760 w 10408259"/>
                <a:gd name="connsiteY12" fmla="*/ 2248521 h 2719117"/>
                <a:gd name="connsiteX13" fmla="*/ 359385 w 10408259"/>
                <a:gd name="connsiteY13" fmla="*/ 2213853 h 2719117"/>
                <a:gd name="connsiteX14" fmla="*/ 407010 w 10408259"/>
                <a:gd name="connsiteY14" fmla="*/ 2181416 h 2719117"/>
                <a:gd name="connsiteX15" fmla="*/ 454635 w 10408259"/>
                <a:gd name="connsiteY15" fmla="*/ 2150827 h 2719117"/>
                <a:gd name="connsiteX16" fmla="*/ 502260 w 10408259"/>
                <a:gd name="connsiteY16" fmla="*/ 2121803 h 2719117"/>
                <a:gd name="connsiteX17" fmla="*/ 502260 w 10408259"/>
                <a:gd name="connsiteY17" fmla="*/ 2121803 h 2719117"/>
                <a:gd name="connsiteX18" fmla="*/ 549885 w 10408259"/>
                <a:gd name="connsiteY18" fmla="*/ 2094125 h 2719117"/>
                <a:gd name="connsiteX19" fmla="*/ 597510 w 10408259"/>
                <a:gd name="connsiteY19" fmla="*/ 2067622 h 2719117"/>
                <a:gd name="connsiteX20" fmla="*/ 645135 w 10408259"/>
                <a:gd name="connsiteY20" fmla="*/ 2042156 h 2719117"/>
                <a:gd name="connsiteX21" fmla="*/ 692760 w 10408259"/>
                <a:gd name="connsiteY21" fmla="*/ 2017613 h 2719117"/>
                <a:gd name="connsiteX22" fmla="*/ 740385 w 10408259"/>
                <a:gd name="connsiteY22" fmla="*/ 1993901 h 2719117"/>
                <a:gd name="connsiteX23" fmla="*/ 788010 w 10408259"/>
                <a:gd name="connsiteY23" fmla="*/ 1970940 h 2719117"/>
                <a:gd name="connsiteX24" fmla="*/ 835635 w 10408259"/>
                <a:gd name="connsiteY24" fmla="*/ 1948663 h 2719117"/>
                <a:gd name="connsiteX25" fmla="*/ 883260 w 10408259"/>
                <a:gd name="connsiteY25" fmla="*/ 1927012 h 2719117"/>
                <a:gd name="connsiteX26" fmla="*/ 930885 w 10408259"/>
                <a:gd name="connsiteY26" fmla="*/ 1905937 h 2719117"/>
                <a:gd name="connsiteX27" fmla="*/ 978510 w 10408259"/>
                <a:gd name="connsiteY27" fmla="*/ 1885395 h 2719117"/>
                <a:gd name="connsiteX28" fmla="*/ 1026135 w 10408259"/>
                <a:gd name="connsiteY28" fmla="*/ 1865347 h 2719117"/>
                <a:gd name="connsiteX29" fmla="*/ 1073760 w 10408259"/>
                <a:gd name="connsiteY29" fmla="*/ 1845759 h 2719117"/>
                <a:gd name="connsiteX30" fmla="*/ 1121385 w 10408259"/>
                <a:gd name="connsiteY30" fmla="*/ 1826601 h 2719117"/>
                <a:gd name="connsiteX31" fmla="*/ 1169010 w 10408259"/>
                <a:gd name="connsiteY31" fmla="*/ 1807846 h 2719117"/>
                <a:gd name="connsiteX32" fmla="*/ 1216635 w 10408259"/>
                <a:gd name="connsiteY32" fmla="*/ 1789468 h 2719117"/>
                <a:gd name="connsiteX33" fmla="*/ 1264260 w 10408259"/>
                <a:gd name="connsiteY33" fmla="*/ 1771448 h 2719117"/>
                <a:gd name="connsiteX34" fmla="*/ 1264260 w 10408259"/>
                <a:gd name="connsiteY34" fmla="*/ 1771448 h 2719117"/>
                <a:gd name="connsiteX35" fmla="*/ 1311885 w 10408259"/>
                <a:gd name="connsiteY35" fmla="*/ 1753763 h 2719117"/>
                <a:gd name="connsiteX36" fmla="*/ 1359510 w 10408259"/>
                <a:gd name="connsiteY36" fmla="*/ 1736397 h 2719117"/>
                <a:gd name="connsiteX37" fmla="*/ 1407135 w 10408259"/>
                <a:gd name="connsiteY37" fmla="*/ 1719332 h 2719117"/>
                <a:gd name="connsiteX38" fmla="*/ 1454760 w 10408259"/>
                <a:gd name="connsiteY38" fmla="*/ 1702554 h 2719117"/>
                <a:gd name="connsiteX39" fmla="*/ 1502385 w 10408259"/>
                <a:gd name="connsiteY39" fmla="*/ 1686048 h 2719117"/>
                <a:gd name="connsiteX40" fmla="*/ 1550010 w 10408259"/>
                <a:gd name="connsiteY40" fmla="*/ 1669802 h 2719117"/>
                <a:gd name="connsiteX41" fmla="*/ 1597635 w 10408259"/>
                <a:gd name="connsiteY41" fmla="*/ 1653803 h 2719117"/>
                <a:gd name="connsiteX42" fmla="*/ 1645260 w 10408259"/>
                <a:gd name="connsiteY42" fmla="*/ 1638041 h 2719117"/>
                <a:gd name="connsiteX43" fmla="*/ 1692885 w 10408259"/>
                <a:gd name="connsiteY43" fmla="*/ 1622506 h 2719117"/>
                <a:gd name="connsiteX44" fmla="*/ 1740510 w 10408259"/>
                <a:gd name="connsiteY44" fmla="*/ 1607188 h 2719117"/>
                <a:gd name="connsiteX45" fmla="*/ 1788135 w 10408259"/>
                <a:gd name="connsiteY45" fmla="*/ 1592078 h 2719117"/>
                <a:gd name="connsiteX46" fmla="*/ 1835760 w 10408259"/>
                <a:gd name="connsiteY46" fmla="*/ 1577168 h 2719117"/>
                <a:gd name="connsiteX47" fmla="*/ 1883385 w 10408259"/>
                <a:gd name="connsiteY47" fmla="*/ 1562450 h 2719117"/>
                <a:gd name="connsiteX48" fmla="*/ 1931010 w 10408259"/>
                <a:gd name="connsiteY48" fmla="*/ 1547917 h 2719117"/>
                <a:gd name="connsiteX49" fmla="*/ 1978635 w 10408259"/>
                <a:gd name="connsiteY49" fmla="*/ 1533562 h 2719117"/>
                <a:gd name="connsiteX50" fmla="*/ 2026260 w 10408259"/>
                <a:gd name="connsiteY50" fmla="*/ 1519379 h 2719117"/>
                <a:gd name="connsiteX51" fmla="*/ 2073885 w 10408259"/>
                <a:gd name="connsiteY51" fmla="*/ 1505362 h 2719117"/>
                <a:gd name="connsiteX52" fmla="*/ 2121510 w 10408259"/>
                <a:gd name="connsiteY52" fmla="*/ 1491505 h 2719117"/>
                <a:gd name="connsiteX53" fmla="*/ 2169135 w 10408259"/>
                <a:gd name="connsiteY53" fmla="*/ 1477802 h 2719117"/>
                <a:gd name="connsiteX54" fmla="*/ 2216760 w 10408259"/>
                <a:gd name="connsiteY54" fmla="*/ 1464249 h 2719117"/>
                <a:gd name="connsiteX55" fmla="*/ 2264385 w 10408259"/>
                <a:gd name="connsiteY55" fmla="*/ 1450841 h 2719117"/>
                <a:gd name="connsiteX56" fmla="*/ 2312010 w 10408259"/>
                <a:gd name="connsiteY56" fmla="*/ 1437573 h 2719117"/>
                <a:gd name="connsiteX57" fmla="*/ 2359635 w 10408259"/>
                <a:gd name="connsiteY57" fmla="*/ 1424441 h 2719117"/>
                <a:gd name="connsiteX58" fmla="*/ 2407260 w 10408259"/>
                <a:gd name="connsiteY58" fmla="*/ 1411441 h 2719117"/>
                <a:gd name="connsiteX59" fmla="*/ 2454885 w 10408259"/>
                <a:gd name="connsiteY59" fmla="*/ 1398569 h 2719117"/>
                <a:gd name="connsiteX60" fmla="*/ 2502510 w 10408259"/>
                <a:gd name="connsiteY60" fmla="*/ 1385821 h 2719117"/>
                <a:gd name="connsiteX61" fmla="*/ 2550135 w 10408259"/>
                <a:gd name="connsiteY61" fmla="*/ 1373194 h 2719117"/>
                <a:gd name="connsiteX62" fmla="*/ 2597760 w 10408259"/>
                <a:gd name="connsiteY62" fmla="*/ 1360684 h 2719117"/>
                <a:gd name="connsiteX63" fmla="*/ 2645385 w 10408259"/>
                <a:gd name="connsiteY63" fmla="*/ 1348288 h 2719117"/>
                <a:gd name="connsiteX64" fmla="*/ 2693010 w 10408259"/>
                <a:gd name="connsiteY64" fmla="*/ 1336004 h 2719117"/>
                <a:gd name="connsiteX65" fmla="*/ 2740635 w 10408259"/>
                <a:gd name="connsiteY65" fmla="*/ 1323827 h 2719117"/>
                <a:gd name="connsiteX66" fmla="*/ 2788260 w 10408259"/>
                <a:gd name="connsiteY66" fmla="*/ 1311756 h 2719117"/>
                <a:gd name="connsiteX67" fmla="*/ 2835885 w 10408259"/>
                <a:gd name="connsiteY67" fmla="*/ 1299788 h 2719117"/>
                <a:gd name="connsiteX68" fmla="*/ 2883510 w 10408259"/>
                <a:gd name="connsiteY68" fmla="*/ 1287920 h 2719117"/>
                <a:gd name="connsiteX69" fmla="*/ 2931135 w 10408259"/>
                <a:gd name="connsiteY69" fmla="*/ 1276149 h 2719117"/>
                <a:gd name="connsiteX70" fmla="*/ 2978760 w 10408259"/>
                <a:gd name="connsiteY70" fmla="*/ 1264474 h 2719117"/>
                <a:gd name="connsiteX71" fmla="*/ 3026385 w 10408259"/>
                <a:gd name="connsiteY71" fmla="*/ 1252891 h 2719117"/>
                <a:gd name="connsiteX72" fmla="*/ 3074010 w 10408259"/>
                <a:gd name="connsiteY72" fmla="*/ 1241400 h 2719117"/>
                <a:gd name="connsiteX73" fmla="*/ 3121635 w 10408259"/>
                <a:gd name="connsiteY73" fmla="*/ 1229996 h 2719117"/>
                <a:gd name="connsiteX74" fmla="*/ 3169260 w 10408259"/>
                <a:gd name="connsiteY74" fmla="*/ 1218680 h 2719117"/>
                <a:gd name="connsiteX75" fmla="*/ 3216885 w 10408259"/>
                <a:gd name="connsiteY75" fmla="*/ 1207449 h 2719117"/>
                <a:gd name="connsiteX76" fmla="*/ 3264510 w 10408259"/>
                <a:gd name="connsiteY76" fmla="*/ 1196300 h 2719117"/>
                <a:gd name="connsiteX77" fmla="*/ 3312135 w 10408259"/>
                <a:gd name="connsiteY77" fmla="*/ 1185232 h 2719117"/>
                <a:gd name="connsiteX78" fmla="*/ 3359760 w 10408259"/>
                <a:gd name="connsiteY78" fmla="*/ 1174244 h 2719117"/>
                <a:gd name="connsiteX79" fmla="*/ 3407385 w 10408259"/>
                <a:gd name="connsiteY79" fmla="*/ 1163333 h 2719117"/>
                <a:gd name="connsiteX80" fmla="*/ 3455010 w 10408259"/>
                <a:gd name="connsiteY80" fmla="*/ 1152498 h 2719117"/>
                <a:gd name="connsiteX81" fmla="*/ 3502635 w 10408259"/>
                <a:gd name="connsiteY81" fmla="*/ 1141737 h 2719117"/>
                <a:gd name="connsiteX82" fmla="*/ 3550260 w 10408259"/>
                <a:gd name="connsiteY82" fmla="*/ 1131050 h 2719117"/>
                <a:gd name="connsiteX83" fmla="*/ 3597885 w 10408259"/>
                <a:gd name="connsiteY83" fmla="*/ 1120434 h 2719117"/>
                <a:gd name="connsiteX84" fmla="*/ 3645510 w 10408259"/>
                <a:gd name="connsiteY84" fmla="*/ 1109888 h 2719117"/>
                <a:gd name="connsiteX85" fmla="*/ 3693135 w 10408259"/>
                <a:gd name="connsiteY85" fmla="*/ 1099410 h 2719117"/>
                <a:gd name="connsiteX86" fmla="*/ 3740760 w 10408259"/>
                <a:gd name="connsiteY86" fmla="*/ 1089000 h 2719117"/>
                <a:gd name="connsiteX87" fmla="*/ 3788385 w 10408259"/>
                <a:gd name="connsiteY87" fmla="*/ 1078656 h 2719117"/>
                <a:gd name="connsiteX88" fmla="*/ 3836010 w 10408259"/>
                <a:gd name="connsiteY88" fmla="*/ 1068377 h 2719117"/>
                <a:gd name="connsiteX89" fmla="*/ 3883635 w 10408259"/>
                <a:gd name="connsiteY89" fmla="*/ 1058162 h 2719117"/>
                <a:gd name="connsiteX90" fmla="*/ 3931260 w 10408259"/>
                <a:gd name="connsiteY90" fmla="*/ 1048008 h 2719117"/>
                <a:gd name="connsiteX91" fmla="*/ 3978885 w 10408259"/>
                <a:gd name="connsiteY91" fmla="*/ 1037917 h 2719117"/>
                <a:gd name="connsiteX92" fmla="*/ 4026510 w 10408259"/>
                <a:gd name="connsiteY92" fmla="*/ 1027885 h 2719117"/>
                <a:gd name="connsiteX93" fmla="*/ 4074135 w 10408259"/>
                <a:gd name="connsiteY93" fmla="*/ 1017913 h 2719117"/>
                <a:gd name="connsiteX94" fmla="*/ 4121760 w 10408259"/>
                <a:gd name="connsiteY94" fmla="*/ 1007998 h 2719117"/>
                <a:gd name="connsiteX95" fmla="*/ 4169385 w 10408259"/>
                <a:gd name="connsiteY95" fmla="*/ 998141 h 2719117"/>
                <a:gd name="connsiteX96" fmla="*/ 4217010 w 10408259"/>
                <a:gd name="connsiteY96" fmla="*/ 988340 h 2719117"/>
                <a:gd name="connsiteX97" fmla="*/ 4264635 w 10408259"/>
                <a:gd name="connsiteY97" fmla="*/ 978594 h 2719117"/>
                <a:gd name="connsiteX98" fmla="*/ 4312260 w 10408259"/>
                <a:gd name="connsiteY98" fmla="*/ 968903 h 2719117"/>
                <a:gd name="connsiteX99" fmla="*/ 4312260 w 10408259"/>
                <a:gd name="connsiteY99" fmla="*/ 968903 h 2719117"/>
                <a:gd name="connsiteX100" fmla="*/ 4359885 w 10408259"/>
                <a:gd name="connsiteY100" fmla="*/ 959264 h 2719117"/>
                <a:gd name="connsiteX101" fmla="*/ 4407510 w 10408259"/>
                <a:gd name="connsiteY101" fmla="*/ 949679 h 2719117"/>
                <a:gd name="connsiteX102" fmla="*/ 4455135 w 10408259"/>
                <a:gd name="connsiteY102" fmla="*/ 940145 h 2719117"/>
                <a:gd name="connsiteX103" fmla="*/ 4502760 w 10408259"/>
                <a:gd name="connsiteY103" fmla="*/ 930661 h 2719117"/>
                <a:gd name="connsiteX104" fmla="*/ 4550385 w 10408259"/>
                <a:gd name="connsiteY104" fmla="*/ 921228 h 2719117"/>
                <a:gd name="connsiteX105" fmla="*/ 4598010 w 10408259"/>
                <a:gd name="connsiteY105" fmla="*/ 911844 h 2719117"/>
                <a:gd name="connsiteX106" fmla="*/ 4645635 w 10408259"/>
                <a:gd name="connsiteY106" fmla="*/ 902509 h 2719117"/>
                <a:gd name="connsiteX107" fmla="*/ 4693260 w 10408259"/>
                <a:gd name="connsiteY107" fmla="*/ 893221 h 2719117"/>
                <a:gd name="connsiteX108" fmla="*/ 4740885 w 10408259"/>
                <a:gd name="connsiteY108" fmla="*/ 883980 h 2719117"/>
                <a:gd name="connsiteX109" fmla="*/ 4788510 w 10408259"/>
                <a:gd name="connsiteY109" fmla="*/ 874785 h 2719117"/>
                <a:gd name="connsiteX110" fmla="*/ 4836135 w 10408259"/>
                <a:gd name="connsiteY110" fmla="*/ 865636 h 2719117"/>
                <a:gd name="connsiteX111" fmla="*/ 4883760 w 10408259"/>
                <a:gd name="connsiteY111" fmla="*/ 856533 h 2719117"/>
                <a:gd name="connsiteX112" fmla="*/ 4931385 w 10408259"/>
                <a:gd name="connsiteY112" fmla="*/ 847473 h 2719117"/>
                <a:gd name="connsiteX113" fmla="*/ 4979010 w 10408259"/>
                <a:gd name="connsiteY113" fmla="*/ 838457 h 2719117"/>
                <a:gd name="connsiteX114" fmla="*/ 5026635 w 10408259"/>
                <a:gd name="connsiteY114" fmla="*/ 829484 h 2719117"/>
                <a:gd name="connsiteX115" fmla="*/ 5074260 w 10408259"/>
                <a:gd name="connsiteY115" fmla="*/ 820553 h 2719117"/>
                <a:gd name="connsiteX116" fmla="*/ 5121885 w 10408259"/>
                <a:gd name="connsiteY116" fmla="*/ 811665 h 2719117"/>
                <a:gd name="connsiteX117" fmla="*/ 5169510 w 10408259"/>
                <a:gd name="connsiteY117" fmla="*/ 802817 h 2719117"/>
                <a:gd name="connsiteX118" fmla="*/ 5217135 w 10408259"/>
                <a:gd name="connsiteY118" fmla="*/ 794010 h 2719117"/>
                <a:gd name="connsiteX119" fmla="*/ 5264760 w 10408259"/>
                <a:gd name="connsiteY119" fmla="*/ 785243 h 2719117"/>
                <a:gd name="connsiteX120" fmla="*/ 5312385 w 10408259"/>
                <a:gd name="connsiteY120" fmla="*/ 776516 h 2719117"/>
                <a:gd name="connsiteX121" fmla="*/ 5360010 w 10408259"/>
                <a:gd name="connsiteY121" fmla="*/ 767828 h 2719117"/>
                <a:gd name="connsiteX122" fmla="*/ 5407635 w 10408259"/>
                <a:gd name="connsiteY122" fmla="*/ 759178 h 2719117"/>
                <a:gd name="connsiteX123" fmla="*/ 5455260 w 10408259"/>
                <a:gd name="connsiteY123" fmla="*/ 750567 h 2719117"/>
                <a:gd name="connsiteX124" fmla="*/ 5502885 w 10408259"/>
                <a:gd name="connsiteY124" fmla="*/ 741992 h 2719117"/>
                <a:gd name="connsiteX125" fmla="*/ 5550510 w 10408259"/>
                <a:gd name="connsiteY125" fmla="*/ 733455 h 2719117"/>
                <a:gd name="connsiteX126" fmla="*/ 5598135 w 10408259"/>
                <a:gd name="connsiteY126" fmla="*/ 724955 h 2719117"/>
                <a:gd name="connsiteX127" fmla="*/ 5645760 w 10408259"/>
                <a:gd name="connsiteY127" fmla="*/ 716490 h 2719117"/>
                <a:gd name="connsiteX128" fmla="*/ 5693385 w 10408259"/>
                <a:gd name="connsiteY128" fmla="*/ 708061 h 2719117"/>
                <a:gd name="connsiteX129" fmla="*/ 5741010 w 10408259"/>
                <a:gd name="connsiteY129" fmla="*/ 699668 h 2719117"/>
                <a:gd name="connsiteX130" fmla="*/ 5788635 w 10408259"/>
                <a:gd name="connsiteY130" fmla="*/ 691309 h 2719117"/>
                <a:gd name="connsiteX131" fmla="*/ 5836260 w 10408259"/>
                <a:gd name="connsiteY131" fmla="*/ 682984 h 2719117"/>
                <a:gd name="connsiteX132" fmla="*/ 5883885 w 10408259"/>
                <a:gd name="connsiteY132" fmla="*/ 674693 h 2719117"/>
                <a:gd name="connsiteX133" fmla="*/ 5931510 w 10408259"/>
                <a:gd name="connsiteY133" fmla="*/ 666436 h 2719117"/>
                <a:gd name="connsiteX134" fmla="*/ 5979135 w 10408259"/>
                <a:gd name="connsiteY134" fmla="*/ 658212 h 2719117"/>
                <a:gd name="connsiteX135" fmla="*/ 6026760 w 10408259"/>
                <a:gd name="connsiteY135" fmla="*/ 650020 h 2719117"/>
                <a:gd name="connsiteX136" fmla="*/ 6074385 w 10408259"/>
                <a:gd name="connsiteY136" fmla="*/ 641861 h 2719117"/>
                <a:gd name="connsiteX137" fmla="*/ 6122010 w 10408259"/>
                <a:gd name="connsiteY137" fmla="*/ 633734 h 2719117"/>
                <a:gd name="connsiteX138" fmla="*/ 6169635 w 10408259"/>
                <a:gd name="connsiteY138" fmla="*/ 625638 h 2719117"/>
                <a:gd name="connsiteX139" fmla="*/ 6217260 w 10408259"/>
                <a:gd name="connsiteY139" fmla="*/ 617574 h 2719117"/>
                <a:gd name="connsiteX140" fmla="*/ 6264885 w 10408259"/>
                <a:gd name="connsiteY140" fmla="*/ 609540 h 2719117"/>
                <a:gd name="connsiteX141" fmla="*/ 6312510 w 10408259"/>
                <a:gd name="connsiteY141" fmla="*/ 601537 h 2719117"/>
                <a:gd name="connsiteX142" fmla="*/ 6360135 w 10408259"/>
                <a:gd name="connsiteY142" fmla="*/ 593564 h 2719117"/>
                <a:gd name="connsiteX143" fmla="*/ 6407760 w 10408259"/>
                <a:gd name="connsiteY143" fmla="*/ 585621 h 2719117"/>
                <a:gd name="connsiteX144" fmla="*/ 6455385 w 10408259"/>
                <a:gd name="connsiteY144" fmla="*/ 577707 h 2719117"/>
                <a:gd name="connsiteX145" fmla="*/ 6503010 w 10408259"/>
                <a:gd name="connsiteY145" fmla="*/ 569822 h 2719117"/>
                <a:gd name="connsiteX146" fmla="*/ 6550635 w 10408259"/>
                <a:gd name="connsiteY146" fmla="*/ 561966 h 2719117"/>
                <a:gd name="connsiteX147" fmla="*/ 6598260 w 10408259"/>
                <a:gd name="connsiteY147" fmla="*/ 554139 h 2719117"/>
                <a:gd name="connsiteX148" fmla="*/ 6645885 w 10408259"/>
                <a:gd name="connsiteY148" fmla="*/ 546340 h 2719117"/>
                <a:gd name="connsiteX149" fmla="*/ 6693510 w 10408259"/>
                <a:gd name="connsiteY149" fmla="*/ 538568 h 2719117"/>
                <a:gd name="connsiteX150" fmla="*/ 6741135 w 10408259"/>
                <a:gd name="connsiteY150" fmla="*/ 530825 h 2719117"/>
                <a:gd name="connsiteX151" fmla="*/ 6788760 w 10408259"/>
                <a:gd name="connsiteY151" fmla="*/ 523108 h 2719117"/>
                <a:gd name="connsiteX152" fmla="*/ 6836385 w 10408259"/>
                <a:gd name="connsiteY152" fmla="*/ 515419 h 2719117"/>
                <a:gd name="connsiteX153" fmla="*/ 6884010 w 10408259"/>
                <a:gd name="connsiteY153" fmla="*/ 507756 h 2719117"/>
                <a:gd name="connsiteX154" fmla="*/ 6931635 w 10408259"/>
                <a:gd name="connsiteY154" fmla="*/ 500120 h 2719117"/>
                <a:gd name="connsiteX155" fmla="*/ 6979260 w 10408259"/>
                <a:gd name="connsiteY155" fmla="*/ 492510 h 2719117"/>
                <a:gd name="connsiteX156" fmla="*/ 7026885 w 10408259"/>
                <a:gd name="connsiteY156" fmla="*/ 484926 h 2719117"/>
                <a:gd name="connsiteX157" fmla="*/ 7074510 w 10408259"/>
                <a:gd name="connsiteY157" fmla="*/ 477368 h 2719117"/>
                <a:gd name="connsiteX158" fmla="*/ 7122135 w 10408259"/>
                <a:gd name="connsiteY158" fmla="*/ 469835 h 2719117"/>
                <a:gd name="connsiteX159" fmla="*/ 7169760 w 10408259"/>
                <a:gd name="connsiteY159" fmla="*/ 462327 h 2719117"/>
                <a:gd name="connsiteX160" fmla="*/ 7217385 w 10408259"/>
                <a:gd name="connsiteY160" fmla="*/ 454844 h 2719117"/>
                <a:gd name="connsiteX161" fmla="*/ 7265010 w 10408259"/>
                <a:gd name="connsiteY161" fmla="*/ 447386 h 2719117"/>
                <a:gd name="connsiteX162" fmla="*/ 7312635 w 10408259"/>
                <a:gd name="connsiteY162" fmla="*/ 439952 h 2719117"/>
                <a:gd name="connsiteX163" fmla="*/ 7360260 w 10408259"/>
                <a:gd name="connsiteY163" fmla="*/ 432542 h 2719117"/>
                <a:gd name="connsiteX164" fmla="*/ 7407885 w 10408259"/>
                <a:gd name="connsiteY164" fmla="*/ 425157 h 2719117"/>
                <a:gd name="connsiteX165" fmla="*/ 7455510 w 10408259"/>
                <a:gd name="connsiteY165" fmla="*/ 417794 h 2719117"/>
                <a:gd name="connsiteX166" fmla="*/ 7503135 w 10408259"/>
                <a:gd name="connsiteY166" fmla="*/ 410456 h 2719117"/>
                <a:gd name="connsiteX167" fmla="*/ 7550760 w 10408259"/>
                <a:gd name="connsiteY167" fmla="*/ 403140 h 2719117"/>
                <a:gd name="connsiteX168" fmla="*/ 7598385 w 10408259"/>
                <a:gd name="connsiteY168" fmla="*/ 395848 h 2719117"/>
                <a:gd name="connsiteX169" fmla="*/ 7646010 w 10408259"/>
                <a:gd name="connsiteY169" fmla="*/ 388579 h 2719117"/>
                <a:gd name="connsiteX170" fmla="*/ 7693635 w 10408259"/>
                <a:gd name="connsiteY170" fmla="*/ 381332 h 2719117"/>
                <a:gd name="connsiteX171" fmla="*/ 7741260 w 10408259"/>
                <a:gd name="connsiteY171" fmla="*/ 374107 h 2719117"/>
                <a:gd name="connsiteX172" fmla="*/ 7788885 w 10408259"/>
                <a:gd name="connsiteY172" fmla="*/ 366905 h 2719117"/>
                <a:gd name="connsiteX173" fmla="*/ 7836510 w 10408259"/>
                <a:gd name="connsiteY173" fmla="*/ 359725 h 2719117"/>
                <a:gd name="connsiteX174" fmla="*/ 7884135 w 10408259"/>
                <a:gd name="connsiteY174" fmla="*/ 352566 h 2719117"/>
                <a:gd name="connsiteX175" fmla="*/ 7931760 w 10408259"/>
                <a:gd name="connsiteY175" fmla="*/ 345429 h 2719117"/>
                <a:gd name="connsiteX176" fmla="*/ 7979385 w 10408259"/>
                <a:gd name="connsiteY176" fmla="*/ 338314 h 2719117"/>
                <a:gd name="connsiteX177" fmla="*/ 8027010 w 10408259"/>
                <a:gd name="connsiteY177" fmla="*/ 331219 h 2719117"/>
                <a:gd name="connsiteX178" fmla="*/ 8074635 w 10408259"/>
                <a:gd name="connsiteY178" fmla="*/ 324146 h 2719117"/>
                <a:gd name="connsiteX179" fmla="*/ 8122260 w 10408259"/>
                <a:gd name="connsiteY179" fmla="*/ 317093 h 2719117"/>
                <a:gd name="connsiteX180" fmla="*/ 8169885 w 10408259"/>
                <a:gd name="connsiteY180" fmla="*/ 310062 h 2719117"/>
                <a:gd name="connsiteX181" fmla="*/ 8217510 w 10408259"/>
                <a:gd name="connsiteY181" fmla="*/ 303050 h 2719117"/>
                <a:gd name="connsiteX182" fmla="*/ 8265135 w 10408259"/>
                <a:gd name="connsiteY182" fmla="*/ 296059 h 2719117"/>
                <a:gd name="connsiteX183" fmla="*/ 8312760 w 10408259"/>
                <a:gd name="connsiteY183" fmla="*/ 289088 h 2719117"/>
                <a:gd name="connsiteX184" fmla="*/ 8360385 w 10408259"/>
                <a:gd name="connsiteY184" fmla="*/ 282137 h 2719117"/>
                <a:gd name="connsiteX185" fmla="*/ 8408010 w 10408259"/>
                <a:gd name="connsiteY185" fmla="*/ 275206 h 2719117"/>
                <a:gd name="connsiteX186" fmla="*/ 8455635 w 10408259"/>
                <a:gd name="connsiteY186" fmla="*/ 268294 h 2719117"/>
                <a:gd name="connsiteX187" fmla="*/ 8503260 w 10408259"/>
                <a:gd name="connsiteY187" fmla="*/ 261402 h 2719117"/>
                <a:gd name="connsiteX188" fmla="*/ 8550885 w 10408259"/>
                <a:gd name="connsiteY188" fmla="*/ 254529 h 2719117"/>
                <a:gd name="connsiteX189" fmla="*/ 8598510 w 10408259"/>
                <a:gd name="connsiteY189" fmla="*/ 247675 h 2719117"/>
                <a:gd name="connsiteX190" fmla="*/ 8646135 w 10408259"/>
                <a:gd name="connsiteY190" fmla="*/ 240840 h 2719117"/>
                <a:gd name="connsiteX191" fmla="*/ 8693760 w 10408259"/>
                <a:gd name="connsiteY191" fmla="*/ 234024 h 2719117"/>
                <a:gd name="connsiteX192" fmla="*/ 8741385 w 10408259"/>
                <a:gd name="connsiteY192" fmla="*/ 227227 h 2719117"/>
                <a:gd name="connsiteX193" fmla="*/ 8789010 w 10408259"/>
                <a:gd name="connsiteY193" fmla="*/ 220448 h 2719117"/>
                <a:gd name="connsiteX194" fmla="*/ 8836635 w 10408259"/>
                <a:gd name="connsiteY194" fmla="*/ 213687 h 2719117"/>
                <a:gd name="connsiteX195" fmla="*/ 8884260 w 10408259"/>
                <a:gd name="connsiteY195" fmla="*/ 206945 h 2719117"/>
                <a:gd name="connsiteX196" fmla="*/ 8931885 w 10408259"/>
                <a:gd name="connsiteY196" fmla="*/ 200220 h 2719117"/>
                <a:gd name="connsiteX197" fmla="*/ 8979510 w 10408259"/>
                <a:gd name="connsiteY197" fmla="*/ 193514 h 2719117"/>
                <a:gd name="connsiteX198" fmla="*/ 9027135 w 10408259"/>
                <a:gd name="connsiteY198" fmla="*/ 186825 h 2719117"/>
                <a:gd name="connsiteX199" fmla="*/ 9074760 w 10408259"/>
                <a:gd name="connsiteY199" fmla="*/ 180154 h 2719117"/>
                <a:gd name="connsiteX200" fmla="*/ 9122385 w 10408259"/>
                <a:gd name="connsiteY200" fmla="*/ 173500 h 2719117"/>
                <a:gd name="connsiteX201" fmla="*/ 9170010 w 10408259"/>
                <a:gd name="connsiteY201" fmla="*/ 166864 h 2719117"/>
                <a:gd name="connsiteX202" fmla="*/ 9217635 w 10408259"/>
                <a:gd name="connsiteY202" fmla="*/ 160245 h 2719117"/>
                <a:gd name="connsiteX203" fmla="*/ 9265260 w 10408259"/>
                <a:gd name="connsiteY203" fmla="*/ 153643 h 2719117"/>
                <a:gd name="connsiteX204" fmla="*/ 9312885 w 10408259"/>
                <a:gd name="connsiteY204" fmla="*/ 147058 h 2719117"/>
                <a:gd name="connsiteX205" fmla="*/ 9360510 w 10408259"/>
                <a:gd name="connsiteY205" fmla="*/ 140490 h 2719117"/>
                <a:gd name="connsiteX206" fmla="*/ 9408135 w 10408259"/>
                <a:gd name="connsiteY206" fmla="*/ 133938 h 2719117"/>
                <a:gd name="connsiteX207" fmla="*/ 9455760 w 10408259"/>
                <a:gd name="connsiteY207" fmla="*/ 127403 h 2719117"/>
                <a:gd name="connsiteX208" fmla="*/ 9503385 w 10408259"/>
                <a:gd name="connsiteY208" fmla="*/ 120885 h 2719117"/>
                <a:gd name="connsiteX209" fmla="*/ 9551010 w 10408259"/>
                <a:gd name="connsiteY209" fmla="*/ 114382 h 2719117"/>
                <a:gd name="connsiteX210" fmla="*/ 9598635 w 10408259"/>
                <a:gd name="connsiteY210" fmla="*/ 107896 h 2719117"/>
                <a:gd name="connsiteX211" fmla="*/ 9646260 w 10408259"/>
                <a:gd name="connsiteY211" fmla="*/ 101426 h 2719117"/>
                <a:gd name="connsiteX212" fmla="*/ 9693885 w 10408259"/>
                <a:gd name="connsiteY212" fmla="*/ 94972 h 2719117"/>
                <a:gd name="connsiteX213" fmla="*/ 9741510 w 10408259"/>
                <a:gd name="connsiteY213" fmla="*/ 88534 h 2719117"/>
                <a:gd name="connsiteX214" fmla="*/ 9789135 w 10408259"/>
                <a:gd name="connsiteY214" fmla="*/ 82112 h 2719117"/>
                <a:gd name="connsiteX215" fmla="*/ 9836760 w 10408259"/>
                <a:gd name="connsiteY215" fmla="*/ 75705 h 2719117"/>
                <a:gd name="connsiteX216" fmla="*/ 9884385 w 10408259"/>
                <a:gd name="connsiteY216" fmla="*/ 69314 h 2719117"/>
                <a:gd name="connsiteX217" fmla="*/ 9932010 w 10408259"/>
                <a:gd name="connsiteY217" fmla="*/ 62938 h 2719117"/>
                <a:gd name="connsiteX218" fmla="*/ 9979635 w 10408259"/>
                <a:gd name="connsiteY218" fmla="*/ 56577 h 2719117"/>
                <a:gd name="connsiteX219" fmla="*/ 10027260 w 10408259"/>
                <a:gd name="connsiteY219" fmla="*/ 50231 h 2719117"/>
                <a:gd name="connsiteX220" fmla="*/ 10074885 w 10408259"/>
                <a:gd name="connsiteY220" fmla="*/ 43901 h 2719117"/>
                <a:gd name="connsiteX221" fmla="*/ 10122510 w 10408259"/>
                <a:gd name="connsiteY221" fmla="*/ 37585 h 2719117"/>
                <a:gd name="connsiteX222" fmla="*/ 10170135 w 10408259"/>
                <a:gd name="connsiteY222" fmla="*/ 31285 h 2719117"/>
                <a:gd name="connsiteX223" fmla="*/ 10217760 w 10408259"/>
                <a:gd name="connsiteY223" fmla="*/ 24999 h 2719117"/>
                <a:gd name="connsiteX224" fmla="*/ 10265385 w 10408259"/>
                <a:gd name="connsiteY224" fmla="*/ 18727 h 2719117"/>
                <a:gd name="connsiteX225" fmla="*/ 10313010 w 10408259"/>
                <a:gd name="connsiteY225" fmla="*/ 12470 h 2719117"/>
                <a:gd name="connsiteX226" fmla="*/ 10360635 w 10408259"/>
                <a:gd name="connsiteY226" fmla="*/ 6228 h 2719117"/>
                <a:gd name="connsiteX227" fmla="*/ 10408260 w 10408259"/>
                <a:gd name="connsiteY227" fmla="*/ 0 h 27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0408259" h="2719117">
                  <a:moveTo>
                    <a:pt x="0" y="2719117"/>
                  </a:moveTo>
                  <a:lnTo>
                    <a:pt x="6502" y="2651154"/>
                  </a:lnTo>
                  <a:lnTo>
                    <a:pt x="13005" y="2623003"/>
                  </a:lnTo>
                  <a:lnTo>
                    <a:pt x="26010" y="2583190"/>
                  </a:lnTo>
                  <a:moveTo>
                    <a:pt x="26010" y="2583190"/>
                  </a:moveTo>
                  <a:lnTo>
                    <a:pt x="49822" y="2530991"/>
                  </a:lnTo>
                  <a:lnTo>
                    <a:pt x="73635" y="2490410"/>
                  </a:lnTo>
                  <a:lnTo>
                    <a:pt x="121260" y="2425625"/>
                  </a:lnTo>
                  <a:moveTo>
                    <a:pt x="121260" y="2425625"/>
                  </a:moveTo>
                  <a:lnTo>
                    <a:pt x="168885" y="2372753"/>
                  </a:lnTo>
                  <a:lnTo>
                    <a:pt x="216510" y="2326945"/>
                  </a:lnTo>
                  <a:lnTo>
                    <a:pt x="264135" y="2285954"/>
                  </a:lnTo>
                  <a:lnTo>
                    <a:pt x="311760" y="2248521"/>
                  </a:lnTo>
                  <a:lnTo>
                    <a:pt x="359385" y="2213853"/>
                  </a:lnTo>
                  <a:lnTo>
                    <a:pt x="407010" y="2181416"/>
                  </a:lnTo>
                  <a:lnTo>
                    <a:pt x="454635" y="2150827"/>
                  </a:lnTo>
                  <a:lnTo>
                    <a:pt x="502260" y="2121803"/>
                  </a:lnTo>
                  <a:moveTo>
                    <a:pt x="502260" y="2121803"/>
                  </a:moveTo>
                  <a:lnTo>
                    <a:pt x="549885" y="2094125"/>
                  </a:lnTo>
                  <a:lnTo>
                    <a:pt x="597510" y="2067622"/>
                  </a:lnTo>
                  <a:lnTo>
                    <a:pt x="645135" y="2042156"/>
                  </a:lnTo>
                  <a:lnTo>
                    <a:pt x="692760" y="2017613"/>
                  </a:lnTo>
                  <a:lnTo>
                    <a:pt x="740385" y="1993901"/>
                  </a:lnTo>
                  <a:lnTo>
                    <a:pt x="788010" y="1970940"/>
                  </a:lnTo>
                  <a:lnTo>
                    <a:pt x="835635" y="1948663"/>
                  </a:lnTo>
                  <a:lnTo>
                    <a:pt x="883260" y="1927012"/>
                  </a:lnTo>
                  <a:lnTo>
                    <a:pt x="930885" y="1905937"/>
                  </a:lnTo>
                  <a:lnTo>
                    <a:pt x="978510" y="1885395"/>
                  </a:lnTo>
                  <a:lnTo>
                    <a:pt x="1026135" y="1865347"/>
                  </a:lnTo>
                  <a:lnTo>
                    <a:pt x="1073760" y="1845759"/>
                  </a:lnTo>
                  <a:lnTo>
                    <a:pt x="1121385" y="1826601"/>
                  </a:lnTo>
                  <a:lnTo>
                    <a:pt x="1169010" y="1807846"/>
                  </a:lnTo>
                  <a:lnTo>
                    <a:pt x="1216635" y="1789468"/>
                  </a:lnTo>
                  <a:lnTo>
                    <a:pt x="1264260" y="1771448"/>
                  </a:lnTo>
                  <a:moveTo>
                    <a:pt x="1264260" y="1771448"/>
                  </a:moveTo>
                  <a:lnTo>
                    <a:pt x="1311885" y="1753763"/>
                  </a:lnTo>
                  <a:lnTo>
                    <a:pt x="1359510" y="1736397"/>
                  </a:lnTo>
                  <a:lnTo>
                    <a:pt x="1407135" y="1719332"/>
                  </a:lnTo>
                  <a:lnTo>
                    <a:pt x="1454760" y="1702554"/>
                  </a:lnTo>
                  <a:lnTo>
                    <a:pt x="1502385" y="1686048"/>
                  </a:lnTo>
                  <a:lnTo>
                    <a:pt x="1550010" y="1669802"/>
                  </a:lnTo>
                  <a:lnTo>
                    <a:pt x="1597635" y="1653803"/>
                  </a:lnTo>
                  <a:lnTo>
                    <a:pt x="1645260" y="1638041"/>
                  </a:lnTo>
                  <a:lnTo>
                    <a:pt x="1692885" y="1622506"/>
                  </a:lnTo>
                  <a:lnTo>
                    <a:pt x="1740510" y="1607188"/>
                  </a:lnTo>
                  <a:lnTo>
                    <a:pt x="1788135" y="1592078"/>
                  </a:lnTo>
                  <a:lnTo>
                    <a:pt x="1835760" y="1577168"/>
                  </a:lnTo>
                  <a:lnTo>
                    <a:pt x="1883385" y="1562450"/>
                  </a:lnTo>
                  <a:lnTo>
                    <a:pt x="1931010" y="1547917"/>
                  </a:lnTo>
                  <a:lnTo>
                    <a:pt x="1978635" y="1533562"/>
                  </a:lnTo>
                  <a:lnTo>
                    <a:pt x="2026260" y="1519379"/>
                  </a:lnTo>
                  <a:lnTo>
                    <a:pt x="2073885" y="1505362"/>
                  </a:lnTo>
                  <a:lnTo>
                    <a:pt x="2121510" y="1491505"/>
                  </a:lnTo>
                  <a:lnTo>
                    <a:pt x="2169135" y="1477802"/>
                  </a:lnTo>
                  <a:lnTo>
                    <a:pt x="2216760" y="1464249"/>
                  </a:lnTo>
                  <a:lnTo>
                    <a:pt x="2264385" y="1450841"/>
                  </a:lnTo>
                  <a:lnTo>
                    <a:pt x="2312010" y="1437573"/>
                  </a:lnTo>
                  <a:lnTo>
                    <a:pt x="2359635" y="1424441"/>
                  </a:lnTo>
                  <a:lnTo>
                    <a:pt x="2407260" y="1411441"/>
                  </a:lnTo>
                  <a:lnTo>
                    <a:pt x="2454885" y="1398569"/>
                  </a:lnTo>
                  <a:lnTo>
                    <a:pt x="2502510" y="1385821"/>
                  </a:lnTo>
                  <a:lnTo>
                    <a:pt x="2550135" y="1373194"/>
                  </a:lnTo>
                  <a:lnTo>
                    <a:pt x="2597760" y="1360684"/>
                  </a:lnTo>
                  <a:lnTo>
                    <a:pt x="2645385" y="1348288"/>
                  </a:lnTo>
                  <a:lnTo>
                    <a:pt x="2693010" y="1336004"/>
                  </a:lnTo>
                  <a:lnTo>
                    <a:pt x="2740635" y="1323827"/>
                  </a:lnTo>
                  <a:lnTo>
                    <a:pt x="2788260" y="1311756"/>
                  </a:lnTo>
                  <a:lnTo>
                    <a:pt x="2835885" y="1299788"/>
                  </a:lnTo>
                  <a:lnTo>
                    <a:pt x="2883510" y="1287920"/>
                  </a:lnTo>
                  <a:lnTo>
                    <a:pt x="2931135" y="1276149"/>
                  </a:lnTo>
                  <a:lnTo>
                    <a:pt x="2978760" y="1264474"/>
                  </a:lnTo>
                  <a:lnTo>
                    <a:pt x="3026385" y="1252891"/>
                  </a:lnTo>
                  <a:lnTo>
                    <a:pt x="3074010" y="1241400"/>
                  </a:lnTo>
                  <a:lnTo>
                    <a:pt x="3121635" y="1229996"/>
                  </a:lnTo>
                  <a:lnTo>
                    <a:pt x="3169260" y="1218680"/>
                  </a:lnTo>
                  <a:lnTo>
                    <a:pt x="3216885" y="1207449"/>
                  </a:lnTo>
                  <a:lnTo>
                    <a:pt x="3264510" y="1196300"/>
                  </a:lnTo>
                  <a:lnTo>
                    <a:pt x="3312135" y="1185232"/>
                  </a:lnTo>
                  <a:lnTo>
                    <a:pt x="3359760" y="1174244"/>
                  </a:lnTo>
                  <a:lnTo>
                    <a:pt x="3407385" y="1163333"/>
                  </a:lnTo>
                  <a:lnTo>
                    <a:pt x="3455010" y="1152498"/>
                  </a:lnTo>
                  <a:lnTo>
                    <a:pt x="3502635" y="1141737"/>
                  </a:lnTo>
                  <a:lnTo>
                    <a:pt x="3550260" y="1131050"/>
                  </a:lnTo>
                  <a:lnTo>
                    <a:pt x="3597885" y="1120434"/>
                  </a:lnTo>
                  <a:lnTo>
                    <a:pt x="3645510" y="1109888"/>
                  </a:lnTo>
                  <a:lnTo>
                    <a:pt x="3693135" y="1099410"/>
                  </a:lnTo>
                  <a:lnTo>
                    <a:pt x="3740760" y="1089000"/>
                  </a:lnTo>
                  <a:lnTo>
                    <a:pt x="3788385" y="1078656"/>
                  </a:lnTo>
                  <a:lnTo>
                    <a:pt x="3836010" y="1068377"/>
                  </a:lnTo>
                  <a:lnTo>
                    <a:pt x="3883635" y="1058162"/>
                  </a:lnTo>
                  <a:lnTo>
                    <a:pt x="3931260" y="1048008"/>
                  </a:lnTo>
                  <a:lnTo>
                    <a:pt x="3978885" y="1037917"/>
                  </a:lnTo>
                  <a:lnTo>
                    <a:pt x="4026510" y="1027885"/>
                  </a:lnTo>
                  <a:lnTo>
                    <a:pt x="4074135" y="1017913"/>
                  </a:lnTo>
                  <a:lnTo>
                    <a:pt x="4121760" y="1007998"/>
                  </a:lnTo>
                  <a:lnTo>
                    <a:pt x="4169385" y="998141"/>
                  </a:lnTo>
                  <a:lnTo>
                    <a:pt x="4217010" y="988340"/>
                  </a:lnTo>
                  <a:lnTo>
                    <a:pt x="4264635" y="978594"/>
                  </a:lnTo>
                  <a:lnTo>
                    <a:pt x="4312260" y="968903"/>
                  </a:lnTo>
                  <a:moveTo>
                    <a:pt x="4312260" y="968903"/>
                  </a:moveTo>
                  <a:lnTo>
                    <a:pt x="4359885" y="959264"/>
                  </a:lnTo>
                  <a:lnTo>
                    <a:pt x="4407510" y="949679"/>
                  </a:lnTo>
                  <a:lnTo>
                    <a:pt x="4455135" y="940145"/>
                  </a:lnTo>
                  <a:lnTo>
                    <a:pt x="4502760" y="930661"/>
                  </a:lnTo>
                  <a:lnTo>
                    <a:pt x="4550385" y="921228"/>
                  </a:lnTo>
                  <a:lnTo>
                    <a:pt x="4598010" y="911844"/>
                  </a:lnTo>
                  <a:lnTo>
                    <a:pt x="4645635" y="902509"/>
                  </a:lnTo>
                  <a:lnTo>
                    <a:pt x="4693260" y="893221"/>
                  </a:lnTo>
                  <a:lnTo>
                    <a:pt x="4740885" y="883980"/>
                  </a:lnTo>
                  <a:lnTo>
                    <a:pt x="4788510" y="874785"/>
                  </a:lnTo>
                  <a:lnTo>
                    <a:pt x="4836135" y="865636"/>
                  </a:lnTo>
                  <a:lnTo>
                    <a:pt x="4883760" y="856533"/>
                  </a:lnTo>
                  <a:lnTo>
                    <a:pt x="4931385" y="847473"/>
                  </a:lnTo>
                  <a:lnTo>
                    <a:pt x="4979010" y="838457"/>
                  </a:lnTo>
                  <a:lnTo>
                    <a:pt x="5026635" y="829484"/>
                  </a:lnTo>
                  <a:lnTo>
                    <a:pt x="5074260" y="820553"/>
                  </a:lnTo>
                  <a:lnTo>
                    <a:pt x="5121885" y="811665"/>
                  </a:lnTo>
                  <a:lnTo>
                    <a:pt x="5169510" y="802817"/>
                  </a:lnTo>
                  <a:lnTo>
                    <a:pt x="5217135" y="794010"/>
                  </a:lnTo>
                  <a:lnTo>
                    <a:pt x="5264760" y="785243"/>
                  </a:lnTo>
                  <a:lnTo>
                    <a:pt x="5312385" y="776516"/>
                  </a:lnTo>
                  <a:lnTo>
                    <a:pt x="5360010" y="767828"/>
                  </a:lnTo>
                  <a:lnTo>
                    <a:pt x="5407635" y="759178"/>
                  </a:lnTo>
                  <a:lnTo>
                    <a:pt x="5455260" y="750567"/>
                  </a:lnTo>
                  <a:lnTo>
                    <a:pt x="5502885" y="741992"/>
                  </a:lnTo>
                  <a:lnTo>
                    <a:pt x="5550510" y="733455"/>
                  </a:lnTo>
                  <a:lnTo>
                    <a:pt x="5598135" y="724955"/>
                  </a:lnTo>
                  <a:lnTo>
                    <a:pt x="5645760" y="716490"/>
                  </a:lnTo>
                  <a:lnTo>
                    <a:pt x="5693385" y="708061"/>
                  </a:lnTo>
                  <a:lnTo>
                    <a:pt x="5741010" y="699668"/>
                  </a:lnTo>
                  <a:lnTo>
                    <a:pt x="5788635" y="691309"/>
                  </a:lnTo>
                  <a:lnTo>
                    <a:pt x="5836260" y="682984"/>
                  </a:lnTo>
                  <a:lnTo>
                    <a:pt x="5883885" y="674693"/>
                  </a:lnTo>
                  <a:lnTo>
                    <a:pt x="5931510" y="666436"/>
                  </a:lnTo>
                  <a:lnTo>
                    <a:pt x="5979135" y="658212"/>
                  </a:lnTo>
                  <a:lnTo>
                    <a:pt x="6026760" y="650020"/>
                  </a:lnTo>
                  <a:lnTo>
                    <a:pt x="6074385" y="641861"/>
                  </a:lnTo>
                  <a:lnTo>
                    <a:pt x="6122010" y="633734"/>
                  </a:lnTo>
                  <a:lnTo>
                    <a:pt x="6169635" y="625638"/>
                  </a:lnTo>
                  <a:lnTo>
                    <a:pt x="6217260" y="617574"/>
                  </a:lnTo>
                  <a:lnTo>
                    <a:pt x="6264885" y="609540"/>
                  </a:lnTo>
                  <a:lnTo>
                    <a:pt x="6312510" y="601537"/>
                  </a:lnTo>
                  <a:lnTo>
                    <a:pt x="6360135" y="593564"/>
                  </a:lnTo>
                  <a:lnTo>
                    <a:pt x="6407760" y="585621"/>
                  </a:lnTo>
                  <a:lnTo>
                    <a:pt x="6455385" y="577707"/>
                  </a:lnTo>
                  <a:lnTo>
                    <a:pt x="6503010" y="569822"/>
                  </a:lnTo>
                  <a:lnTo>
                    <a:pt x="6550635" y="561966"/>
                  </a:lnTo>
                  <a:lnTo>
                    <a:pt x="6598260" y="554139"/>
                  </a:lnTo>
                  <a:lnTo>
                    <a:pt x="6645885" y="546340"/>
                  </a:lnTo>
                  <a:lnTo>
                    <a:pt x="6693510" y="538568"/>
                  </a:lnTo>
                  <a:lnTo>
                    <a:pt x="6741135" y="530825"/>
                  </a:lnTo>
                  <a:lnTo>
                    <a:pt x="6788760" y="523108"/>
                  </a:lnTo>
                  <a:lnTo>
                    <a:pt x="6836385" y="515419"/>
                  </a:lnTo>
                  <a:lnTo>
                    <a:pt x="6884010" y="507756"/>
                  </a:lnTo>
                  <a:lnTo>
                    <a:pt x="6931635" y="500120"/>
                  </a:lnTo>
                  <a:lnTo>
                    <a:pt x="6979260" y="492510"/>
                  </a:lnTo>
                  <a:lnTo>
                    <a:pt x="7026885" y="484926"/>
                  </a:lnTo>
                  <a:lnTo>
                    <a:pt x="7074510" y="477368"/>
                  </a:lnTo>
                  <a:lnTo>
                    <a:pt x="7122135" y="469835"/>
                  </a:lnTo>
                  <a:lnTo>
                    <a:pt x="7169760" y="462327"/>
                  </a:lnTo>
                  <a:lnTo>
                    <a:pt x="7217385" y="454844"/>
                  </a:lnTo>
                  <a:lnTo>
                    <a:pt x="7265010" y="447386"/>
                  </a:lnTo>
                  <a:lnTo>
                    <a:pt x="7312635" y="439952"/>
                  </a:lnTo>
                  <a:lnTo>
                    <a:pt x="7360260" y="432542"/>
                  </a:lnTo>
                  <a:lnTo>
                    <a:pt x="7407885" y="425157"/>
                  </a:lnTo>
                  <a:lnTo>
                    <a:pt x="7455510" y="417794"/>
                  </a:lnTo>
                  <a:lnTo>
                    <a:pt x="7503135" y="410456"/>
                  </a:lnTo>
                  <a:lnTo>
                    <a:pt x="7550760" y="403140"/>
                  </a:lnTo>
                  <a:lnTo>
                    <a:pt x="7598385" y="395848"/>
                  </a:lnTo>
                  <a:lnTo>
                    <a:pt x="7646010" y="388579"/>
                  </a:lnTo>
                  <a:lnTo>
                    <a:pt x="7693635" y="381332"/>
                  </a:lnTo>
                  <a:lnTo>
                    <a:pt x="7741260" y="374107"/>
                  </a:lnTo>
                  <a:lnTo>
                    <a:pt x="7788885" y="366905"/>
                  </a:lnTo>
                  <a:lnTo>
                    <a:pt x="7836510" y="359725"/>
                  </a:lnTo>
                  <a:lnTo>
                    <a:pt x="7884135" y="352566"/>
                  </a:lnTo>
                  <a:lnTo>
                    <a:pt x="7931760" y="345429"/>
                  </a:lnTo>
                  <a:lnTo>
                    <a:pt x="7979385" y="338314"/>
                  </a:lnTo>
                  <a:lnTo>
                    <a:pt x="8027010" y="331219"/>
                  </a:lnTo>
                  <a:lnTo>
                    <a:pt x="8074635" y="324146"/>
                  </a:lnTo>
                  <a:lnTo>
                    <a:pt x="8122260" y="317093"/>
                  </a:lnTo>
                  <a:lnTo>
                    <a:pt x="8169885" y="310062"/>
                  </a:lnTo>
                  <a:lnTo>
                    <a:pt x="8217510" y="303050"/>
                  </a:lnTo>
                  <a:lnTo>
                    <a:pt x="8265135" y="296059"/>
                  </a:lnTo>
                  <a:lnTo>
                    <a:pt x="8312760" y="289088"/>
                  </a:lnTo>
                  <a:lnTo>
                    <a:pt x="8360385" y="282137"/>
                  </a:lnTo>
                  <a:lnTo>
                    <a:pt x="8408010" y="275206"/>
                  </a:lnTo>
                  <a:lnTo>
                    <a:pt x="8455635" y="268294"/>
                  </a:lnTo>
                  <a:lnTo>
                    <a:pt x="8503260" y="261402"/>
                  </a:lnTo>
                  <a:lnTo>
                    <a:pt x="8550885" y="254529"/>
                  </a:lnTo>
                  <a:lnTo>
                    <a:pt x="8598510" y="247675"/>
                  </a:lnTo>
                  <a:lnTo>
                    <a:pt x="8646135" y="240840"/>
                  </a:lnTo>
                  <a:lnTo>
                    <a:pt x="8693760" y="234024"/>
                  </a:lnTo>
                  <a:lnTo>
                    <a:pt x="8741385" y="227227"/>
                  </a:lnTo>
                  <a:lnTo>
                    <a:pt x="8789010" y="220448"/>
                  </a:lnTo>
                  <a:lnTo>
                    <a:pt x="8836635" y="213687"/>
                  </a:lnTo>
                  <a:lnTo>
                    <a:pt x="8884260" y="206945"/>
                  </a:lnTo>
                  <a:lnTo>
                    <a:pt x="8931885" y="200220"/>
                  </a:lnTo>
                  <a:lnTo>
                    <a:pt x="8979510" y="193514"/>
                  </a:lnTo>
                  <a:lnTo>
                    <a:pt x="9027135" y="186825"/>
                  </a:lnTo>
                  <a:lnTo>
                    <a:pt x="9074760" y="180154"/>
                  </a:lnTo>
                  <a:lnTo>
                    <a:pt x="9122385" y="173500"/>
                  </a:lnTo>
                  <a:lnTo>
                    <a:pt x="9170010" y="166864"/>
                  </a:lnTo>
                  <a:lnTo>
                    <a:pt x="9217635" y="160245"/>
                  </a:lnTo>
                  <a:lnTo>
                    <a:pt x="9265260" y="153643"/>
                  </a:lnTo>
                  <a:lnTo>
                    <a:pt x="9312885" y="147058"/>
                  </a:lnTo>
                  <a:lnTo>
                    <a:pt x="9360510" y="140490"/>
                  </a:lnTo>
                  <a:lnTo>
                    <a:pt x="9408135" y="133938"/>
                  </a:lnTo>
                  <a:lnTo>
                    <a:pt x="9455760" y="127403"/>
                  </a:lnTo>
                  <a:lnTo>
                    <a:pt x="9503385" y="120885"/>
                  </a:lnTo>
                  <a:lnTo>
                    <a:pt x="9551010" y="114382"/>
                  </a:lnTo>
                  <a:lnTo>
                    <a:pt x="9598635" y="107896"/>
                  </a:lnTo>
                  <a:lnTo>
                    <a:pt x="9646260" y="101426"/>
                  </a:lnTo>
                  <a:lnTo>
                    <a:pt x="9693885" y="94972"/>
                  </a:lnTo>
                  <a:lnTo>
                    <a:pt x="9741510" y="88534"/>
                  </a:lnTo>
                  <a:lnTo>
                    <a:pt x="9789135" y="82112"/>
                  </a:lnTo>
                  <a:lnTo>
                    <a:pt x="9836760" y="75705"/>
                  </a:lnTo>
                  <a:lnTo>
                    <a:pt x="9884385" y="69314"/>
                  </a:lnTo>
                  <a:lnTo>
                    <a:pt x="9932010" y="62938"/>
                  </a:lnTo>
                  <a:lnTo>
                    <a:pt x="9979635" y="56577"/>
                  </a:lnTo>
                  <a:lnTo>
                    <a:pt x="10027260" y="50231"/>
                  </a:lnTo>
                  <a:lnTo>
                    <a:pt x="10074885" y="43901"/>
                  </a:lnTo>
                  <a:lnTo>
                    <a:pt x="10122510" y="37585"/>
                  </a:lnTo>
                  <a:lnTo>
                    <a:pt x="10170135" y="31285"/>
                  </a:lnTo>
                  <a:lnTo>
                    <a:pt x="10217760" y="24999"/>
                  </a:lnTo>
                  <a:lnTo>
                    <a:pt x="10265385" y="18727"/>
                  </a:lnTo>
                  <a:lnTo>
                    <a:pt x="10313010" y="12470"/>
                  </a:lnTo>
                  <a:lnTo>
                    <a:pt x="10360635" y="6228"/>
                  </a:lnTo>
                  <a:lnTo>
                    <a:pt x="10408260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15D930A-3F6B-4E4A-9930-6281095E677F}"/>
                </a:ext>
              </a:extLst>
            </p:cNvPr>
            <p:cNvSpPr/>
            <p:nvPr/>
          </p:nvSpPr>
          <p:spPr>
            <a:xfrm>
              <a:off x="1783740" y="-70643"/>
              <a:ext cx="3169259" cy="3606567"/>
            </a:xfrm>
            <a:custGeom>
              <a:avLst/>
              <a:gdLst>
                <a:gd name="connsiteX0" fmla="*/ 0 w 3169259"/>
                <a:gd name="connsiteY0" fmla="*/ 3304582 h 3606567"/>
                <a:gd name="connsiteX1" fmla="*/ 13005 w 3169259"/>
                <a:gd name="connsiteY1" fmla="*/ 3352846 h 3606567"/>
                <a:gd name="connsiteX2" fmla="*/ 26010 w 3169259"/>
                <a:gd name="connsiteY2" fmla="*/ 3385516 h 3606567"/>
                <a:gd name="connsiteX3" fmla="*/ 26010 w 3169259"/>
                <a:gd name="connsiteY3" fmla="*/ 3385516 h 3606567"/>
                <a:gd name="connsiteX4" fmla="*/ 49822 w 3169259"/>
                <a:gd name="connsiteY4" fmla="*/ 3431602 h 3606567"/>
                <a:gd name="connsiteX5" fmla="*/ 73635 w 3169259"/>
                <a:gd name="connsiteY5" fmla="*/ 3467428 h 3606567"/>
                <a:gd name="connsiteX6" fmla="*/ 121260 w 3169259"/>
                <a:gd name="connsiteY6" fmla="*/ 3520433 h 3606567"/>
                <a:gd name="connsiteX7" fmla="*/ 121260 w 3169259"/>
                <a:gd name="connsiteY7" fmla="*/ 3520433 h 3606567"/>
                <a:gd name="connsiteX8" fmla="*/ 168885 w 3169259"/>
                <a:gd name="connsiteY8" fmla="*/ 3556813 h 3606567"/>
                <a:gd name="connsiteX9" fmla="*/ 192697 w 3169259"/>
                <a:gd name="connsiteY9" fmla="*/ 3570391 h 3606567"/>
                <a:gd name="connsiteX10" fmla="*/ 216510 w 3169259"/>
                <a:gd name="connsiteY10" fmla="*/ 3581418 h 3606567"/>
                <a:gd name="connsiteX11" fmla="*/ 264135 w 3169259"/>
                <a:gd name="connsiteY11" fmla="*/ 3596886 h 3606567"/>
                <a:gd name="connsiteX12" fmla="*/ 311760 w 3169259"/>
                <a:gd name="connsiteY12" fmla="*/ 3604886 h 3606567"/>
                <a:gd name="connsiteX13" fmla="*/ 359385 w 3169259"/>
                <a:gd name="connsiteY13" fmla="*/ 3606568 h 3606567"/>
                <a:gd name="connsiteX14" fmla="*/ 407010 w 3169259"/>
                <a:gd name="connsiteY14" fmla="*/ 3602774 h 3606567"/>
                <a:gd name="connsiteX15" fmla="*/ 454635 w 3169259"/>
                <a:gd name="connsiteY15" fmla="*/ 3594149 h 3606567"/>
                <a:gd name="connsiteX16" fmla="*/ 502260 w 3169259"/>
                <a:gd name="connsiteY16" fmla="*/ 3581201 h 3606567"/>
                <a:gd name="connsiteX17" fmla="*/ 502260 w 3169259"/>
                <a:gd name="connsiteY17" fmla="*/ 3581201 h 3606567"/>
                <a:gd name="connsiteX18" fmla="*/ 549885 w 3169259"/>
                <a:gd name="connsiteY18" fmla="*/ 3564341 h 3606567"/>
                <a:gd name="connsiteX19" fmla="*/ 597510 w 3169259"/>
                <a:gd name="connsiteY19" fmla="*/ 3543908 h 3606567"/>
                <a:gd name="connsiteX20" fmla="*/ 645135 w 3169259"/>
                <a:gd name="connsiteY20" fmla="*/ 3520188 h 3606567"/>
                <a:gd name="connsiteX21" fmla="*/ 692760 w 3169259"/>
                <a:gd name="connsiteY21" fmla="*/ 3493425 h 3606567"/>
                <a:gd name="connsiteX22" fmla="*/ 740385 w 3169259"/>
                <a:gd name="connsiteY22" fmla="*/ 3463827 h 3606567"/>
                <a:gd name="connsiteX23" fmla="*/ 788010 w 3169259"/>
                <a:gd name="connsiteY23" fmla="*/ 3431577 h 3606567"/>
                <a:gd name="connsiteX24" fmla="*/ 835635 w 3169259"/>
                <a:gd name="connsiteY24" fmla="*/ 3396836 h 3606567"/>
                <a:gd name="connsiteX25" fmla="*/ 883260 w 3169259"/>
                <a:gd name="connsiteY25" fmla="*/ 3359746 h 3606567"/>
                <a:gd name="connsiteX26" fmla="*/ 930885 w 3169259"/>
                <a:gd name="connsiteY26" fmla="*/ 3320434 h 3606567"/>
                <a:gd name="connsiteX27" fmla="*/ 978510 w 3169259"/>
                <a:gd name="connsiteY27" fmla="*/ 3279013 h 3606567"/>
                <a:gd name="connsiteX28" fmla="*/ 1026135 w 3169259"/>
                <a:gd name="connsiteY28" fmla="*/ 3235586 h 3606567"/>
                <a:gd name="connsiteX29" fmla="*/ 1073760 w 3169259"/>
                <a:gd name="connsiteY29" fmla="*/ 3190246 h 3606567"/>
                <a:gd name="connsiteX30" fmla="*/ 1121385 w 3169259"/>
                <a:gd name="connsiteY30" fmla="*/ 3143079 h 3606567"/>
                <a:gd name="connsiteX31" fmla="*/ 1169010 w 3169259"/>
                <a:gd name="connsiteY31" fmla="*/ 3094162 h 3606567"/>
                <a:gd name="connsiteX32" fmla="*/ 1216635 w 3169259"/>
                <a:gd name="connsiteY32" fmla="*/ 3043566 h 3606567"/>
                <a:gd name="connsiteX33" fmla="*/ 1264260 w 3169259"/>
                <a:gd name="connsiteY33" fmla="*/ 2991357 h 3606567"/>
                <a:gd name="connsiteX34" fmla="*/ 1264260 w 3169259"/>
                <a:gd name="connsiteY34" fmla="*/ 2991357 h 3606567"/>
                <a:gd name="connsiteX35" fmla="*/ 1311885 w 3169259"/>
                <a:gd name="connsiteY35" fmla="*/ 2937596 h 3606567"/>
                <a:gd name="connsiteX36" fmla="*/ 1359510 w 3169259"/>
                <a:gd name="connsiteY36" fmla="*/ 2882339 h 3606567"/>
                <a:gd name="connsiteX37" fmla="*/ 1407135 w 3169259"/>
                <a:gd name="connsiteY37" fmla="*/ 2825638 h 3606567"/>
                <a:gd name="connsiteX38" fmla="*/ 1454760 w 3169259"/>
                <a:gd name="connsiteY38" fmla="*/ 2767543 h 3606567"/>
                <a:gd name="connsiteX39" fmla="*/ 1502385 w 3169259"/>
                <a:gd name="connsiteY39" fmla="*/ 2708099 h 3606567"/>
                <a:gd name="connsiteX40" fmla="*/ 1550010 w 3169259"/>
                <a:gd name="connsiteY40" fmla="*/ 2647349 h 3606567"/>
                <a:gd name="connsiteX41" fmla="*/ 1597635 w 3169259"/>
                <a:gd name="connsiteY41" fmla="*/ 2585333 h 3606567"/>
                <a:gd name="connsiteX42" fmla="*/ 1645260 w 3169259"/>
                <a:gd name="connsiteY42" fmla="*/ 2522089 h 3606567"/>
                <a:gd name="connsiteX43" fmla="*/ 1692885 w 3169259"/>
                <a:gd name="connsiteY43" fmla="*/ 2457652 h 3606567"/>
                <a:gd name="connsiteX44" fmla="*/ 1740510 w 3169259"/>
                <a:gd name="connsiteY44" fmla="*/ 2392056 h 3606567"/>
                <a:gd name="connsiteX45" fmla="*/ 1788135 w 3169259"/>
                <a:gd name="connsiteY45" fmla="*/ 2325333 h 3606567"/>
                <a:gd name="connsiteX46" fmla="*/ 1835760 w 3169259"/>
                <a:gd name="connsiteY46" fmla="*/ 2257512 h 3606567"/>
                <a:gd name="connsiteX47" fmla="*/ 1883385 w 3169259"/>
                <a:gd name="connsiteY47" fmla="*/ 2188623 h 3606567"/>
                <a:gd name="connsiteX48" fmla="*/ 1931010 w 3169259"/>
                <a:gd name="connsiteY48" fmla="*/ 2118691 h 3606567"/>
                <a:gd name="connsiteX49" fmla="*/ 1978635 w 3169259"/>
                <a:gd name="connsiteY49" fmla="*/ 2047744 h 3606567"/>
                <a:gd name="connsiteX50" fmla="*/ 2026260 w 3169259"/>
                <a:gd name="connsiteY50" fmla="*/ 1975805 h 3606567"/>
                <a:gd name="connsiteX51" fmla="*/ 2073885 w 3169259"/>
                <a:gd name="connsiteY51" fmla="*/ 1902897 h 3606567"/>
                <a:gd name="connsiteX52" fmla="*/ 2121510 w 3169259"/>
                <a:gd name="connsiteY52" fmla="*/ 1829044 h 3606567"/>
                <a:gd name="connsiteX53" fmla="*/ 2169135 w 3169259"/>
                <a:gd name="connsiteY53" fmla="*/ 1754265 h 3606567"/>
                <a:gd name="connsiteX54" fmla="*/ 2216760 w 3169259"/>
                <a:gd name="connsiteY54" fmla="*/ 1678582 h 3606567"/>
                <a:gd name="connsiteX55" fmla="*/ 2240572 w 3169259"/>
                <a:gd name="connsiteY55" fmla="*/ 1640408 h 3606567"/>
                <a:gd name="connsiteX56" fmla="*/ 2264385 w 3169259"/>
                <a:gd name="connsiteY56" fmla="*/ 1602014 h 3606567"/>
                <a:gd name="connsiteX57" fmla="*/ 2288197 w 3169259"/>
                <a:gd name="connsiteY57" fmla="*/ 1563404 h 3606567"/>
                <a:gd name="connsiteX58" fmla="*/ 2312010 w 3169259"/>
                <a:gd name="connsiteY58" fmla="*/ 1524580 h 3606567"/>
                <a:gd name="connsiteX59" fmla="*/ 2335822 w 3169259"/>
                <a:gd name="connsiteY59" fmla="*/ 1485543 h 3606567"/>
                <a:gd name="connsiteX60" fmla="*/ 2359635 w 3169259"/>
                <a:gd name="connsiteY60" fmla="*/ 1446297 h 3606567"/>
                <a:gd name="connsiteX61" fmla="*/ 2383447 w 3169259"/>
                <a:gd name="connsiteY61" fmla="*/ 1406842 h 3606567"/>
                <a:gd name="connsiteX62" fmla="*/ 2407260 w 3169259"/>
                <a:gd name="connsiteY62" fmla="*/ 1367182 h 3606567"/>
                <a:gd name="connsiteX63" fmla="*/ 2431072 w 3169259"/>
                <a:gd name="connsiteY63" fmla="*/ 1327318 h 3606567"/>
                <a:gd name="connsiteX64" fmla="*/ 2454885 w 3169259"/>
                <a:gd name="connsiteY64" fmla="*/ 1287252 h 3606567"/>
                <a:gd name="connsiteX65" fmla="*/ 2478697 w 3169259"/>
                <a:gd name="connsiteY65" fmla="*/ 1246986 h 3606567"/>
                <a:gd name="connsiteX66" fmla="*/ 2502510 w 3169259"/>
                <a:gd name="connsiteY66" fmla="*/ 1206523 h 3606567"/>
                <a:gd name="connsiteX67" fmla="*/ 2526322 w 3169259"/>
                <a:gd name="connsiteY67" fmla="*/ 1165863 h 3606567"/>
                <a:gd name="connsiteX68" fmla="*/ 2550135 w 3169259"/>
                <a:gd name="connsiteY68" fmla="*/ 1125010 h 3606567"/>
                <a:gd name="connsiteX69" fmla="*/ 2573947 w 3169259"/>
                <a:gd name="connsiteY69" fmla="*/ 1083964 h 3606567"/>
                <a:gd name="connsiteX70" fmla="*/ 2597760 w 3169259"/>
                <a:gd name="connsiteY70" fmla="*/ 1042727 h 3606567"/>
                <a:gd name="connsiteX71" fmla="*/ 2621572 w 3169259"/>
                <a:gd name="connsiteY71" fmla="*/ 1001302 h 3606567"/>
                <a:gd name="connsiteX72" fmla="*/ 2645385 w 3169259"/>
                <a:gd name="connsiteY72" fmla="*/ 959690 h 3606567"/>
                <a:gd name="connsiteX73" fmla="*/ 2669197 w 3169259"/>
                <a:gd name="connsiteY73" fmla="*/ 917892 h 3606567"/>
                <a:gd name="connsiteX74" fmla="*/ 2693010 w 3169259"/>
                <a:gd name="connsiteY74" fmla="*/ 875910 h 3606567"/>
                <a:gd name="connsiteX75" fmla="*/ 2716822 w 3169259"/>
                <a:gd name="connsiteY75" fmla="*/ 833746 h 3606567"/>
                <a:gd name="connsiteX76" fmla="*/ 2740635 w 3169259"/>
                <a:gd name="connsiteY76" fmla="*/ 791402 h 3606567"/>
                <a:gd name="connsiteX77" fmla="*/ 2764447 w 3169259"/>
                <a:gd name="connsiteY77" fmla="*/ 748879 h 3606567"/>
                <a:gd name="connsiteX78" fmla="*/ 2788260 w 3169259"/>
                <a:gd name="connsiteY78" fmla="*/ 706178 h 3606567"/>
                <a:gd name="connsiteX79" fmla="*/ 2812072 w 3169259"/>
                <a:gd name="connsiteY79" fmla="*/ 663302 h 3606567"/>
                <a:gd name="connsiteX80" fmla="*/ 2835885 w 3169259"/>
                <a:gd name="connsiteY80" fmla="*/ 620250 h 3606567"/>
                <a:gd name="connsiteX81" fmla="*/ 2859697 w 3169259"/>
                <a:gd name="connsiteY81" fmla="*/ 577026 h 3606567"/>
                <a:gd name="connsiteX82" fmla="*/ 2883510 w 3169259"/>
                <a:gd name="connsiteY82" fmla="*/ 533631 h 3606567"/>
                <a:gd name="connsiteX83" fmla="*/ 2907322 w 3169259"/>
                <a:gd name="connsiteY83" fmla="*/ 490065 h 3606567"/>
                <a:gd name="connsiteX84" fmla="*/ 2931135 w 3169259"/>
                <a:gd name="connsiteY84" fmla="*/ 446331 h 3606567"/>
                <a:gd name="connsiteX85" fmla="*/ 2954947 w 3169259"/>
                <a:gd name="connsiteY85" fmla="*/ 402429 h 3606567"/>
                <a:gd name="connsiteX86" fmla="*/ 2978760 w 3169259"/>
                <a:gd name="connsiteY86" fmla="*/ 358362 h 3606567"/>
                <a:gd name="connsiteX87" fmla="*/ 3002572 w 3169259"/>
                <a:gd name="connsiteY87" fmla="*/ 314130 h 3606567"/>
                <a:gd name="connsiteX88" fmla="*/ 3026385 w 3169259"/>
                <a:gd name="connsiteY88" fmla="*/ 269734 h 3606567"/>
                <a:gd name="connsiteX89" fmla="*/ 3050197 w 3169259"/>
                <a:gd name="connsiteY89" fmla="*/ 225176 h 3606567"/>
                <a:gd name="connsiteX90" fmla="*/ 3074010 w 3169259"/>
                <a:gd name="connsiteY90" fmla="*/ 180458 h 3606567"/>
                <a:gd name="connsiteX91" fmla="*/ 3097822 w 3169259"/>
                <a:gd name="connsiteY91" fmla="*/ 135579 h 3606567"/>
                <a:gd name="connsiteX92" fmla="*/ 3121635 w 3169259"/>
                <a:gd name="connsiteY92" fmla="*/ 90543 h 3606567"/>
                <a:gd name="connsiteX93" fmla="*/ 3145447 w 3169259"/>
                <a:gd name="connsiteY93" fmla="*/ 45349 h 3606567"/>
                <a:gd name="connsiteX94" fmla="*/ 3169260 w 3169259"/>
                <a:gd name="connsiteY94" fmla="*/ 0 h 360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69259" h="3606567">
                  <a:moveTo>
                    <a:pt x="0" y="3304582"/>
                  </a:moveTo>
                  <a:lnTo>
                    <a:pt x="13005" y="3352846"/>
                  </a:lnTo>
                  <a:lnTo>
                    <a:pt x="26010" y="3385516"/>
                  </a:lnTo>
                  <a:moveTo>
                    <a:pt x="26010" y="3385516"/>
                  </a:moveTo>
                  <a:lnTo>
                    <a:pt x="49822" y="3431602"/>
                  </a:lnTo>
                  <a:lnTo>
                    <a:pt x="73635" y="3467428"/>
                  </a:lnTo>
                  <a:lnTo>
                    <a:pt x="121260" y="3520433"/>
                  </a:lnTo>
                  <a:moveTo>
                    <a:pt x="121260" y="3520433"/>
                  </a:moveTo>
                  <a:lnTo>
                    <a:pt x="168885" y="3556813"/>
                  </a:lnTo>
                  <a:lnTo>
                    <a:pt x="192697" y="3570391"/>
                  </a:lnTo>
                  <a:lnTo>
                    <a:pt x="216510" y="3581418"/>
                  </a:lnTo>
                  <a:lnTo>
                    <a:pt x="264135" y="3596886"/>
                  </a:lnTo>
                  <a:lnTo>
                    <a:pt x="311760" y="3604886"/>
                  </a:lnTo>
                  <a:lnTo>
                    <a:pt x="359385" y="3606568"/>
                  </a:lnTo>
                  <a:lnTo>
                    <a:pt x="407010" y="3602774"/>
                  </a:lnTo>
                  <a:lnTo>
                    <a:pt x="454635" y="3594149"/>
                  </a:lnTo>
                  <a:lnTo>
                    <a:pt x="502260" y="3581201"/>
                  </a:lnTo>
                  <a:moveTo>
                    <a:pt x="502260" y="3581201"/>
                  </a:moveTo>
                  <a:lnTo>
                    <a:pt x="549885" y="3564341"/>
                  </a:lnTo>
                  <a:lnTo>
                    <a:pt x="597510" y="3543908"/>
                  </a:lnTo>
                  <a:lnTo>
                    <a:pt x="645135" y="3520188"/>
                  </a:lnTo>
                  <a:lnTo>
                    <a:pt x="692760" y="3493425"/>
                  </a:lnTo>
                  <a:lnTo>
                    <a:pt x="740385" y="3463827"/>
                  </a:lnTo>
                  <a:lnTo>
                    <a:pt x="788010" y="3431577"/>
                  </a:lnTo>
                  <a:lnTo>
                    <a:pt x="835635" y="3396836"/>
                  </a:lnTo>
                  <a:lnTo>
                    <a:pt x="883260" y="3359746"/>
                  </a:lnTo>
                  <a:lnTo>
                    <a:pt x="930885" y="3320434"/>
                  </a:lnTo>
                  <a:lnTo>
                    <a:pt x="978510" y="3279013"/>
                  </a:lnTo>
                  <a:lnTo>
                    <a:pt x="1026135" y="3235586"/>
                  </a:lnTo>
                  <a:lnTo>
                    <a:pt x="1073760" y="3190246"/>
                  </a:lnTo>
                  <a:lnTo>
                    <a:pt x="1121385" y="3143079"/>
                  </a:lnTo>
                  <a:lnTo>
                    <a:pt x="1169010" y="3094162"/>
                  </a:lnTo>
                  <a:lnTo>
                    <a:pt x="1216635" y="3043566"/>
                  </a:lnTo>
                  <a:lnTo>
                    <a:pt x="1264260" y="2991357"/>
                  </a:lnTo>
                  <a:moveTo>
                    <a:pt x="1264260" y="2991357"/>
                  </a:moveTo>
                  <a:lnTo>
                    <a:pt x="1311885" y="2937596"/>
                  </a:lnTo>
                  <a:lnTo>
                    <a:pt x="1359510" y="2882339"/>
                  </a:lnTo>
                  <a:lnTo>
                    <a:pt x="1407135" y="2825638"/>
                  </a:lnTo>
                  <a:lnTo>
                    <a:pt x="1454760" y="2767543"/>
                  </a:lnTo>
                  <a:lnTo>
                    <a:pt x="1502385" y="2708099"/>
                  </a:lnTo>
                  <a:lnTo>
                    <a:pt x="1550010" y="2647349"/>
                  </a:lnTo>
                  <a:lnTo>
                    <a:pt x="1597635" y="2585333"/>
                  </a:lnTo>
                  <a:lnTo>
                    <a:pt x="1645260" y="2522089"/>
                  </a:lnTo>
                  <a:lnTo>
                    <a:pt x="1692885" y="2457652"/>
                  </a:lnTo>
                  <a:lnTo>
                    <a:pt x="1740510" y="2392056"/>
                  </a:lnTo>
                  <a:lnTo>
                    <a:pt x="1788135" y="2325333"/>
                  </a:lnTo>
                  <a:lnTo>
                    <a:pt x="1835760" y="2257512"/>
                  </a:lnTo>
                  <a:lnTo>
                    <a:pt x="1883385" y="2188623"/>
                  </a:lnTo>
                  <a:lnTo>
                    <a:pt x="1931010" y="2118691"/>
                  </a:lnTo>
                  <a:lnTo>
                    <a:pt x="1978635" y="2047744"/>
                  </a:lnTo>
                  <a:lnTo>
                    <a:pt x="2026260" y="1975805"/>
                  </a:lnTo>
                  <a:lnTo>
                    <a:pt x="2073885" y="1902897"/>
                  </a:lnTo>
                  <a:lnTo>
                    <a:pt x="2121510" y="1829044"/>
                  </a:lnTo>
                  <a:lnTo>
                    <a:pt x="2169135" y="1754265"/>
                  </a:lnTo>
                  <a:lnTo>
                    <a:pt x="2216760" y="1678582"/>
                  </a:lnTo>
                  <a:lnTo>
                    <a:pt x="2240572" y="1640408"/>
                  </a:lnTo>
                  <a:lnTo>
                    <a:pt x="2264385" y="1602014"/>
                  </a:lnTo>
                  <a:lnTo>
                    <a:pt x="2288197" y="1563404"/>
                  </a:lnTo>
                  <a:lnTo>
                    <a:pt x="2312010" y="1524580"/>
                  </a:lnTo>
                  <a:lnTo>
                    <a:pt x="2335822" y="1485543"/>
                  </a:lnTo>
                  <a:lnTo>
                    <a:pt x="2359635" y="1446297"/>
                  </a:lnTo>
                  <a:lnTo>
                    <a:pt x="2383447" y="1406842"/>
                  </a:lnTo>
                  <a:lnTo>
                    <a:pt x="2407260" y="1367182"/>
                  </a:lnTo>
                  <a:lnTo>
                    <a:pt x="2431072" y="1327318"/>
                  </a:lnTo>
                  <a:lnTo>
                    <a:pt x="2454885" y="1287252"/>
                  </a:lnTo>
                  <a:lnTo>
                    <a:pt x="2478697" y="1246986"/>
                  </a:lnTo>
                  <a:lnTo>
                    <a:pt x="2502510" y="1206523"/>
                  </a:lnTo>
                  <a:lnTo>
                    <a:pt x="2526322" y="1165863"/>
                  </a:lnTo>
                  <a:lnTo>
                    <a:pt x="2550135" y="1125010"/>
                  </a:lnTo>
                  <a:lnTo>
                    <a:pt x="2573947" y="1083964"/>
                  </a:lnTo>
                  <a:lnTo>
                    <a:pt x="2597760" y="1042727"/>
                  </a:lnTo>
                  <a:lnTo>
                    <a:pt x="2621572" y="1001302"/>
                  </a:lnTo>
                  <a:lnTo>
                    <a:pt x="2645385" y="959690"/>
                  </a:lnTo>
                  <a:lnTo>
                    <a:pt x="2669197" y="917892"/>
                  </a:lnTo>
                  <a:lnTo>
                    <a:pt x="2693010" y="875910"/>
                  </a:lnTo>
                  <a:lnTo>
                    <a:pt x="2716822" y="833746"/>
                  </a:lnTo>
                  <a:lnTo>
                    <a:pt x="2740635" y="791402"/>
                  </a:lnTo>
                  <a:lnTo>
                    <a:pt x="2764447" y="748879"/>
                  </a:lnTo>
                  <a:lnTo>
                    <a:pt x="2788260" y="706178"/>
                  </a:lnTo>
                  <a:lnTo>
                    <a:pt x="2812072" y="663302"/>
                  </a:lnTo>
                  <a:lnTo>
                    <a:pt x="2835885" y="620250"/>
                  </a:lnTo>
                  <a:lnTo>
                    <a:pt x="2859697" y="577026"/>
                  </a:lnTo>
                  <a:lnTo>
                    <a:pt x="2883510" y="533631"/>
                  </a:lnTo>
                  <a:lnTo>
                    <a:pt x="2907322" y="490065"/>
                  </a:lnTo>
                  <a:lnTo>
                    <a:pt x="2931135" y="446331"/>
                  </a:lnTo>
                  <a:lnTo>
                    <a:pt x="2954947" y="402429"/>
                  </a:lnTo>
                  <a:lnTo>
                    <a:pt x="2978760" y="358362"/>
                  </a:lnTo>
                  <a:lnTo>
                    <a:pt x="3002572" y="314130"/>
                  </a:lnTo>
                  <a:lnTo>
                    <a:pt x="3026385" y="269734"/>
                  </a:lnTo>
                  <a:lnTo>
                    <a:pt x="3050197" y="225176"/>
                  </a:lnTo>
                  <a:lnTo>
                    <a:pt x="3074010" y="180458"/>
                  </a:lnTo>
                  <a:lnTo>
                    <a:pt x="3097822" y="135579"/>
                  </a:lnTo>
                  <a:lnTo>
                    <a:pt x="3121635" y="90543"/>
                  </a:lnTo>
                  <a:lnTo>
                    <a:pt x="3145447" y="45349"/>
                  </a:lnTo>
                  <a:lnTo>
                    <a:pt x="3169260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CEB9E00-C0EC-884F-8714-76BBACCCE7A6}"/>
                </a:ext>
              </a:extLst>
            </p:cNvPr>
            <p:cNvSpPr/>
            <p:nvPr/>
          </p:nvSpPr>
          <p:spPr>
            <a:xfrm>
              <a:off x="0" y="-38882"/>
              <a:ext cx="3679031" cy="3272395"/>
            </a:xfrm>
            <a:custGeom>
              <a:avLst/>
              <a:gdLst>
                <a:gd name="connsiteX0" fmla="*/ 0 w 3679031"/>
                <a:gd name="connsiteY0" fmla="*/ 373917 h 3272395"/>
                <a:gd name="connsiteX1" fmla="*/ 11906 w 3679031"/>
                <a:gd name="connsiteY1" fmla="*/ 412487 h 3272395"/>
                <a:gd name="connsiteX2" fmla="*/ 23813 w 3679031"/>
                <a:gd name="connsiteY2" fmla="*/ 450799 h 3272395"/>
                <a:gd name="connsiteX3" fmla="*/ 47625 w 3679031"/>
                <a:gd name="connsiteY3" fmla="*/ 526649 h 3272395"/>
                <a:gd name="connsiteX4" fmla="*/ 71438 w 3679031"/>
                <a:gd name="connsiteY4" fmla="*/ 601465 h 3272395"/>
                <a:gd name="connsiteX5" fmla="*/ 95250 w 3679031"/>
                <a:gd name="connsiteY5" fmla="*/ 675248 h 3272395"/>
                <a:gd name="connsiteX6" fmla="*/ 119063 w 3679031"/>
                <a:gd name="connsiteY6" fmla="*/ 747998 h 3272395"/>
                <a:gd name="connsiteX7" fmla="*/ 142875 w 3679031"/>
                <a:gd name="connsiteY7" fmla="*/ 819714 h 3272395"/>
                <a:gd name="connsiteX8" fmla="*/ 166688 w 3679031"/>
                <a:gd name="connsiteY8" fmla="*/ 890397 h 3272395"/>
                <a:gd name="connsiteX9" fmla="*/ 190500 w 3679031"/>
                <a:gd name="connsiteY9" fmla="*/ 960047 h 3272395"/>
                <a:gd name="connsiteX10" fmla="*/ 214313 w 3679031"/>
                <a:gd name="connsiteY10" fmla="*/ 1028664 h 3272395"/>
                <a:gd name="connsiteX11" fmla="*/ 238125 w 3679031"/>
                <a:gd name="connsiteY11" fmla="*/ 1096247 h 3272395"/>
                <a:gd name="connsiteX12" fmla="*/ 261938 w 3679031"/>
                <a:gd name="connsiteY12" fmla="*/ 1162797 h 3272395"/>
                <a:gd name="connsiteX13" fmla="*/ 285750 w 3679031"/>
                <a:gd name="connsiteY13" fmla="*/ 1228314 h 3272395"/>
                <a:gd name="connsiteX14" fmla="*/ 309563 w 3679031"/>
                <a:gd name="connsiteY14" fmla="*/ 1292797 h 3272395"/>
                <a:gd name="connsiteX15" fmla="*/ 333375 w 3679031"/>
                <a:gd name="connsiteY15" fmla="*/ 1356248 h 3272395"/>
                <a:gd name="connsiteX16" fmla="*/ 357188 w 3679031"/>
                <a:gd name="connsiteY16" fmla="*/ 1418665 h 3272395"/>
                <a:gd name="connsiteX17" fmla="*/ 381000 w 3679031"/>
                <a:gd name="connsiteY17" fmla="*/ 1480049 h 3272395"/>
                <a:gd name="connsiteX18" fmla="*/ 404813 w 3679031"/>
                <a:gd name="connsiteY18" fmla="*/ 1540399 h 3272395"/>
                <a:gd name="connsiteX19" fmla="*/ 428625 w 3679031"/>
                <a:gd name="connsiteY19" fmla="*/ 1599716 h 3272395"/>
                <a:gd name="connsiteX20" fmla="*/ 452438 w 3679031"/>
                <a:gd name="connsiteY20" fmla="*/ 1658000 h 3272395"/>
                <a:gd name="connsiteX21" fmla="*/ 476250 w 3679031"/>
                <a:gd name="connsiteY21" fmla="*/ 1715251 h 3272395"/>
                <a:gd name="connsiteX22" fmla="*/ 500063 w 3679031"/>
                <a:gd name="connsiteY22" fmla="*/ 1771469 h 3272395"/>
                <a:gd name="connsiteX23" fmla="*/ 523875 w 3679031"/>
                <a:gd name="connsiteY23" fmla="*/ 1826653 h 3272395"/>
                <a:gd name="connsiteX24" fmla="*/ 547688 w 3679031"/>
                <a:gd name="connsiteY24" fmla="*/ 1880804 h 3272395"/>
                <a:gd name="connsiteX25" fmla="*/ 571500 w 3679031"/>
                <a:gd name="connsiteY25" fmla="*/ 1933921 h 3272395"/>
                <a:gd name="connsiteX26" fmla="*/ 595313 w 3679031"/>
                <a:gd name="connsiteY26" fmla="*/ 1986006 h 3272395"/>
                <a:gd name="connsiteX27" fmla="*/ 619125 w 3679031"/>
                <a:gd name="connsiteY27" fmla="*/ 2037057 h 3272395"/>
                <a:gd name="connsiteX28" fmla="*/ 642938 w 3679031"/>
                <a:gd name="connsiteY28" fmla="*/ 2087075 h 3272395"/>
                <a:gd name="connsiteX29" fmla="*/ 666750 w 3679031"/>
                <a:gd name="connsiteY29" fmla="*/ 2136060 h 3272395"/>
                <a:gd name="connsiteX30" fmla="*/ 690563 w 3679031"/>
                <a:gd name="connsiteY30" fmla="*/ 2184011 h 3272395"/>
                <a:gd name="connsiteX31" fmla="*/ 714375 w 3679031"/>
                <a:gd name="connsiteY31" fmla="*/ 2230929 h 3272395"/>
                <a:gd name="connsiteX32" fmla="*/ 738188 w 3679031"/>
                <a:gd name="connsiteY32" fmla="*/ 2276814 h 3272395"/>
                <a:gd name="connsiteX33" fmla="*/ 762000 w 3679031"/>
                <a:gd name="connsiteY33" fmla="*/ 2321665 h 3272395"/>
                <a:gd name="connsiteX34" fmla="*/ 785813 w 3679031"/>
                <a:gd name="connsiteY34" fmla="*/ 2365484 h 3272395"/>
                <a:gd name="connsiteX35" fmla="*/ 809625 w 3679031"/>
                <a:gd name="connsiteY35" fmla="*/ 2408269 h 3272395"/>
                <a:gd name="connsiteX36" fmla="*/ 833438 w 3679031"/>
                <a:gd name="connsiteY36" fmla="*/ 2450021 h 3272395"/>
                <a:gd name="connsiteX37" fmla="*/ 857250 w 3679031"/>
                <a:gd name="connsiteY37" fmla="*/ 2490739 h 3272395"/>
                <a:gd name="connsiteX38" fmla="*/ 881063 w 3679031"/>
                <a:gd name="connsiteY38" fmla="*/ 2530424 h 3272395"/>
                <a:gd name="connsiteX39" fmla="*/ 904875 w 3679031"/>
                <a:gd name="connsiteY39" fmla="*/ 2569076 h 3272395"/>
                <a:gd name="connsiteX40" fmla="*/ 952500 w 3679031"/>
                <a:gd name="connsiteY40" fmla="*/ 2643281 h 3272395"/>
                <a:gd name="connsiteX41" fmla="*/ 1000125 w 3679031"/>
                <a:gd name="connsiteY41" fmla="*/ 2713352 h 3272395"/>
                <a:gd name="connsiteX42" fmla="*/ 1047750 w 3679031"/>
                <a:gd name="connsiteY42" fmla="*/ 2779290 h 3272395"/>
                <a:gd name="connsiteX43" fmla="*/ 1095375 w 3679031"/>
                <a:gd name="connsiteY43" fmla="*/ 2841095 h 3272395"/>
                <a:gd name="connsiteX44" fmla="*/ 1143000 w 3679031"/>
                <a:gd name="connsiteY44" fmla="*/ 2898767 h 3272395"/>
                <a:gd name="connsiteX45" fmla="*/ 1190625 w 3679031"/>
                <a:gd name="connsiteY45" fmla="*/ 2952306 h 3272395"/>
                <a:gd name="connsiteX46" fmla="*/ 1238250 w 3679031"/>
                <a:gd name="connsiteY46" fmla="*/ 3001712 h 3272395"/>
                <a:gd name="connsiteX47" fmla="*/ 1285875 w 3679031"/>
                <a:gd name="connsiteY47" fmla="*/ 3046985 h 3272395"/>
                <a:gd name="connsiteX48" fmla="*/ 1333500 w 3679031"/>
                <a:gd name="connsiteY48" fmla="*/ 3088125 h 3272395"/>
                <a:gd name="connsiteX49" fmla="*/ 1381125 w 3679031"/>
                <a:gd name="connsiteY49" fmla="*/ 3125131 h 3272395"/>
                <a:gd name="connsiteX50" fmla="*/ 1428750 w 3679031"/>
                <a:gd name="connsiteY50" fmla="*/ 3158005 h 3272395"/>
                <a:gd name="connsiteX51" fmla="*/ 1476375 w 3679031"/>
                <a:gd name="connsiteY51" fmla="*/ 3186746 h 3272395"/>
                <a:gd name="connsiteX52" fmla="*/ 1524000 w 3679031"/>
                <a:gd name="connsiteY52" fmla="*/ 3211353 h 3272395"/>
                <a:gd name="connsiteX53" fmla="*/ 1571625 w 3679031"/>
                <a:gd name="connsiteY53" fmla="*/ 3231828 h 3272395"/>
                <a:gd name="connsiteX54" fmla="*/ 1619250 w 3679031"/>
                <a:gd name="connsiteY54" fmla="*/ 3248170 h 3272395"/>
                <a:gd name="connsiteX55" fmla="*/ 1666875 w 3679031"/>
                <a:gd name="connsiteY55" fmla="*/ 3260378 h 3272395"/>
                <a:gd name="connsiteX56" fmla="*/ 1714500 w 3679031"/>
                <a:gd name="connsiteY56" fmla="*/ 3268453 h 3272395"/>
                <a:gd name="connsiteX57" fmla="*/ 1762125 w 3679031"/>
                <a:gd name="connsiteY57" fmla="*/ 3272396 h 3272395"/>
                <a:gd name="connsiteX58" fmla="*/ 1809750 w 3679031"/>
                <a:gd name="connsiteY58" fmla="*/ 3272205 h 3272395"/>
                <a:gd name="connsiteX59" fmla="*/ 1857375 w 3679031"/>
                <a:gd name="connsiteY59" fmla="*/ 3267882 h 3272395"/>
                <a:gd name="connsiteX60" fmla="*/ 1905000 w 3679031"/>
                <a:gd name="connsiteY60" fmla="*/ 3259425 h 3272395"/>
                <a:gd name="connsiteX61" fmla="*/ 1952625 w 3679031"/>
                <a:gd name="connsiteY61" fmla="*/ 3246835 h 3272395"/>
                <a:gd name="connsiteX62" fmla="*/ 2000250 w 3679031"/>
                <a:gd name="connsiteY62" fmla="*/ 3230112 h 3272395"/>
                <a:gd name="connsiteX63" fmla="*/ 2047875 w 3679031"/>
                <a:gd name="connsiteY63" fmla="*/ 3209256 h 3272395"/>
                <a:gd name="connsiteX64" fmla="*/ 2095500 w 3679031"/>
                <a:gd name="connsiteY64" fmla="*/ 3184267 h 3272395"/>
                <a:gd name="connsiteX65" fmla="*/ 2143125 w 3679031"/>
                <a:gd name="connsiteY65" fmla="*/ 3155145 h 3272395"/>
                <a:gd name="connsiteX66" fmla="*/ 2190750 w 3679031"/>
                <a:gd name="connsiteY66" fmla="*/ 3121890 h 3272395"/>
                <a:gd name="connsiteX67" fmla="*/ 2238375 w 3679031"/>
                <a:gd name="connsiteY67" fmla="*/ 3084502 h 3272395"/>
                <a:gd name="connsiteX68" fmla="*/ 2286000 w 3679031"/>
                <a:gd name="connsiteY68" fmla="*/ 3042981 h 3272395"/>
                <a:gd name="connsiteX69" fmla="*/ 2333625 w 3679031"/>
                <a:gd name="connsiteY69" fmla="*/ 2997327 h 3272395"/>
                <a:gd name="connsiteX70" fmla="*/ 2381250 w 3679031"/>
                <a:gd name="connsiteY70" fmla="*/ 2947539 h 3272395"/>
                <a:gd name="connsiteX71" fmla="*/ 2428875 w 3679031"/>
                <a:gd name="connsiteY71" fmla="*/ 2893619 h 3272395"/>
                <a:gd name="connsiteX72" fmla="*/ 2476500 w 3679031"/>
                <a:gd name="connsiteY72" fmla="*/ 2835566 h 3272395"/>
                <a:gd name="connsiteX73" fmla="*/ 2524125 w 3679031"/>
                <a:gd name="connsiteY73" fmla="*/ 2773379 h 3272395"/>
                <a:gd name="connsiteX74" fmla="*/ 2571750 w 3679031"/>
                <a:gd name="connsiteY74" fmla="*/ 2707060 h 3272395"/>
                <a:gd name="connsiteX75" fmla="*/ 2619375 w 3679031"/>
                <a:gd name="connsiteY75" fmla="*/ 2636607 h 3272395"/>
                <a:gd name="connsiteX76" fmla="*/ 2667000 w 3679031"/>
                <a:gd name="connsiteY76" fmla="*/ 2562022 h 3272395"/>
                <a:gd name="connsiteX77" fmla="*/ 2690813 w 3679031"/>
                <a:gd name="connsiteY77" fmla="*/ 2523179 h 3272395"/>
                <a:gd name="connsiteX78" fmla="*/ 2714625 w 3679031"/>
                <a:gd name="connsiteY78" fmla="*/ 2483303 h 3272395"/>
                <a:gd name="connsiteX79" fmla="*/ 2738438 w 3679031"/>
                <a:gd name="connsiteY79" fmla="*/ 2442394 h 3272395"/>
                <a:gd name="connsiteX80" fmla="*/ 2762250 w 3679031"/>
                <a:gd name="connsiteY80" fmla="*/ 2400452 h 3272395"/>
                <a:gd name="connsiteX81" fmla="*/ 2786063 w 3679031"/>
                <a:gd name="connsiteY81" fmla="*/ 2357476 h 3272395"/>
                <a:gd name="connsiteX82" fmla="*/ 2809875 w 3679031"/>
                <a:gd name="connsiteY82" fmla="*/ 2313467 h 3272395"/>
                <a:gd name="connsiteX83" fmla="*/ 2833688 w 3679031"/>
                <a:gd name="connsiteY83" fmla="*/ 2268425 h 3272395"/>
                <a:gd name="connsiteX84" fmla="*/ 2857500 w 3679031"/>
                <a:gd name="connsiteY84" fmla="*/ 2222349 h 3272395"/>
                <a:gd name="connsiteX85" fmla="*/ 2881313 w 3679031"/>
                <a:gd name="connsiteY85" fmla="*/ 2175240 h 3272395"/>
                <a:gd name="connsiteX86" fmla="*/ 2905125 w 3679031"/>
                <a:gd name="connsiteY86" fmla="*/ 2127098 h 3272395"/>
                <a:gd name="connsiteX87" fmla="*/ 2928938 w 3679031"/>
                <a:gd name="connsiteY87" fmla="*/ 2077923 h 3272395"/>
                <a:gd name="connsiteX88" fmla="*/ 2952750 w 3679031"/>
                <a:gd name="connsiteY88" fmla="*/ 2027714 h 3272395"/>
                <a:gd name="connsiteX89" fmla="*/ 2976563 w 3679031"/>
                <a:gd name="connsiteY89" fmla="*/ 1976473 h 3272395"/>
                <a:gd name="connsiteX90" fmla="*/ 3000375 w 3679031"/>
                <a:gd name="connsiteY90" fmla="*/ 1924197 h 3272395"/>
                <a:gd name="connsiteX91" fmla="*/ 3024188 w 3679031"/>
                <a:gd name="connsiteY91" fmla="*/ 1870889 h 3272395"/>
                <a:gd name="connsiteX92" fmla="*/ 3048000 w 3679031"/>
                <a:gd name="connsiteY92" fmla="*/ 1816548 h 3272395"/>
                <a:gd name="connsiteX93" fmla="*/ 3071813 w 3679031"/>
                <a:gd name="connsiteY93" fmla="*/ 1761173 h 3272395"/>
                <a:gd name="connsiteX94" fmla="*/ 3095625 w 3679031"/>
                <a:gd name="connsiteY94" fmla="*/ 1704765 h 3272395"/>
                <a:gd name="connsiteX95" fmla="*/ 3119438 w 3679031"/>
                <a:gd name="connsiteY95" fmla="*/ 1647323 h 3272395"/>
                <a:gd name="connsiteX96" fmla="*/ 3143250 w 3679031"/>
                <a:gd name="connsiteY96" fmla="*/ 1588849 h 3272395"/>
                <a:gd name="connsiteX97" fmla="*/ 3167063 w 3679031"/>
                <a:gd name="connsiteY97" fmla="*/ 1529341 h 3272395"/>
                <a:gd name="connsiteX98" fmla="*/ 3190875 w 3679031"/>
                <a:gd name="connsiteY98" fmla="*/ 1468799 h 3272395"/>
                <a:gd name="connsiteX99" fmla="*/ 3214688 w 3679031"/>
                <a:gd name="connsiteY99" fmla="*/ 1407225 h 3272395"/>
                <a:gd name="connsiteX100" fmla="*/ 3238500 w 3679031"/>
                <a:gd name="connsiteY100" fmla="*/ 1344617 h 3272395"/>
                <a:gd name="connsiteX101" fmla="*/ 3262313 w 3679031"/>
                <a:gd name="connsiteY101" fmla="*/ 1280976 h 3272395"/>
                <a:gd name="connsiteX102" fmla="*/ 3286125 w 3679031"/>
                <a:gd name="connsiteY102" fmla="*/ 1216302 h 3272395"/>
                <a:gd name="connsiteX103" fmla="*/ 3309938 w 3679031"/>
                <a:gd name="connsiteY103" fmla="*/ 1150595 h 3272395"/>
                <a:gd name="connsiteX104" fmla="*/ 3333750 w 3679031"/>
                <a:gd name="connsiteY104" fmla="*/ 1083854 h 3272395"/>
                <a:gd name="connsiteX105" fmla="*/ 3357563 w 3679031"/>
                <a:gd name="connsiteY105" fmla="*/ 1016080 h 3272395"/>
                <a:gd name="connsiteX106" fmla="*/ 3381375 w 3679031"/>
                <a:gd name="connsiteY106" fmla="*/ 947273 h 3272395"/>
                <a:gd name="connsiteX107" fmla="*/ 3405188 w 3679031"/>
                <a:gd name="connsiteY107" fmla="*/ 877432 h 3272395"/>
                <a:gd name="connsiteX108" fmla="*/ 3429000 w 3679031"/>
                <a:gd name="connsiteY108" fmla="*/ 806558 h 3272395"/>
                <a:gd name="connsiteX109" fmla="*/ 3452813 w 3679031"/>
                <a:gd name="connsiteY109" fmla="*/ 734651 h 3272395"/>
                <a:gd name="connsiteX110" fmla="*/ 3476625 w 3679031"/>
                <a:gd name="connsiteY110" fmla="*/ 661711 h 3272395"/>
                <a:gd name="connsiteX111" fmla="*/ 3500438 w 3679031"/>
                <a:gd name="connsiteY111" fmla="*/ 587737 h 3272395"/>
                <a:gd name="connsiteX112" fmla="*/ 3524250 w 3679031"/>
                <a:gd name="connsiteY112" fmla="*/ 512730 h 3272395"/>
                <a:gd name="connsiteX113" fmla="*/ 3548063 w 3679031"/>
                <a:gd name="connsiteY113" fmla="*/ 436690 h 3272395"/>
                <a:gd name="connsiteX114" fmla="*/ 3559969 w 3679031"/>
                <a:gd name="connsiteY114" fmla="*/ 398283 h 3272395"/>
                <a:gd name="connsiteX115" fmla="*/ 3571875 w 3679031"/>
                <a:gd name="connsiteY115" fmla="*/ 359617 h 3272395"/>
                <a:gd name="connsiteX116" fmla="*/ 3583781 w 3679031"/>
                <a:gd name="connsiteY116" fmla="*/ 320693 h 3272395"/>
                <a:gd name="connsiteX117" fmla="*/ 3595688 w 3679031"/>
                <a:gd name="connsiteY117" fmla="*/ 281510 h 3272395"/>
                <a:gd name="connsiteX118" fmla="*/ 3607594 w 3679031"/>
                <a:gd name="connsiteY118" fmla="*/ 242069 h 3272395"/>
                <a:gd name="connsiteX119" fmla="*/ 3619500 w 3679031"/>
                <a:gd name="connsiteY119" fmla="*/ 202370 h 3272395"/>
                <a:gd name="connsiteX120" fmla="*/ 3631406 w 3679031"/>
                <a:gd name="connsiteY120" fmla="*/ 162413 h 3272395"/>
                <a:gd name="connsiteX121" fmla="*/ 3643313 w 3679031"/>
                <a:gd name="connsiteY121" fmla="*/ 122197 h 3272395"/>
                <a:gd name="connsiteX122" fmla="*/ 3655219 w 3679031"/>
                <a:gd name="connsiteY122" fmla="*/ 81723 h 3272395"/>
                <a:gd name="connsiteX123" fmla="*/ 3667125 w 3679031"/>
                <a:gd name="connsiteY123" fmla="*/ 40991 h 3272395"/>
                <a:gd name="connsiteX124" fmla="*/ 3679031 w 3679031"/>
                <a:gd name="connsiteY124" fmla="*/ 0 h 327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679031" h="3272395">
                  <a:moveTo>
                    <a:pt x="0" y="373917"/>
                  </a:moveTo>
                  <a:lnTo>
                    <a:pt x="11906" y="412487"/>
                  </a:lnTo>
                  <a:lnTo>
                    <a:pt x="23813" y="450799"/>
                  </a:lnTo>
                  <a:lnTo>
                    <a:pt x="47625" y="526649"/>
                  </a:lnTo>
                  <a:lnTo>
                    <a:pt x="71438" y="601465"/>
                  </a:lnTo>
                  <a:lnTo>
                    <a:pt x="95250" y="675248"/>
                  </a:lnTo>
                  <a:lnTo>
                    <a:pt x="119063" y="747998"/>
                  </a:lnTo>
                  <a:lnTo>
                    <a:pt x="142875" y="819714"/>
                  </a:lnTo>
                  <a:lnTo>
                    <a:pt x="166688" y="890397"/>
                  </a:lnTo>
                  <a:lnTo>
                    <a:pt x="190500" y="960047"/>
                  </a:lnTo>
                  <a:lnTo>
                    <a:pt x="214313" y="1028664"/>
                  </a:lnTo>
                  <a:lnTo>
                    <a:pt x="238125" y="1096247"/>
                  </a:lnTo>
                  <a:lnTo>
                    <a:pt x="261938" y="1162797"/>
                  </a:lnTo>
                  <a:lnTo>
                    <a:pt x="285750" y="1228314"/>
                  </a:lnTo>
                  <a:lnTo>
                    <a:pt x="309563" y="1292797"/>
                  </a:lnTo>
                  <a:lnTo>
                    <a:pt x="333375" y="1356248"/>
                  </a:lnTo>
                  <a:lnTo>
                    <a:pt x="357188" y="1418665"/>
                  </a:lnTo>
                  <a:lnTo>
                    <a:pt x="381000" y="1480049"/>
                  </a:lnTo>
                  <a:lnTo>
                    <a:pt x="404813" y="1540399"/>
                  </a:lnTo>
                  <a:lnTo>
                    <a:pt x="428625" y="1599716"/>
                  </a:lnTo>
                  <a:lnTo>
                    <a:pt x="452438" y="1658000"/>
                  </a:lnTo>
                  <a:lnTo>
                    <a:pt x="476250" y="1715251"/>
                  </a:lnTo>
                  <a:lnTo>
                    <a:pt x="500063" y="1771469"/>
                  </a:lnTo>
                  <a:lnTo>
                    <a:pt x="523875" y="1826653"/>
                  </a:lnTo>
                  <a:lnTo>
                    <a:pt x="547688" y="1880804"/>
                  </a:lnTo>
                  <a:lnTo>
                    <a:pt x="571500" y="1933921"/>
                  </a:lnTo>
                  <a:lnTo>
                    <a:pt x="595313" y="1986006"/>
                  </a:lnTo>
                  <a:lnTo>
                    <a:pt x="619125" y="2037057"/>
                  </a:lnTo>
                  <a:lnTo>
                    <a:pt x="642938" y="2087075"/>
                  </a:lnTo>
                  <a:lnTo>
                    <a:pt x="666750" y="2136060"/>
                  </a:lnTo>
                  <a:lnTo>
                    <a:pt x="690563" y="2184011"/>
                  </a:lnTo>
                  <a:lnTo>
                    <a:pt x="714375" y="2230929"/>
                  </a:lnTo>
                  <a:lnTo>
                    <a:pt x="738188" y="2276814"/>
                  </a:lnTo>
                  <a:lnTo>
                    <a:pt x="762000" y="2321665"/>
                  </a:lnTo>
                  <a:lnTo>
                    <a:pt x="785813" y="2365484"/>
                  </a:lnTo>
                  <a:lnTo>
                    <a:pt x="809625" y="2408269"/>
                  </a:lnTo>
                  <a:lnTo>
                    <a:pt x="833438" y="2450021"/>
                  </a:lnTo>
                  <a:lnTo>
                    <a:pt x="857250" y="2490739"/>
                  </a:lnTo>
                  <a:lnTo>
                    <a:pt x="881063" y="2530424"/>
                  </a:lnTo>
                  <a:lnTo>
                    <a:pt x="904875" y="2569076"/>
                  </a:lnTo>
                  <a:lnTo>
                    <a:pt x="952500" y="2643281"/>
                  </a:lnTo>
                  <a:lnTo>
                    <a:pt x="1000125" y="2713352"/>
                  </a:lnTo>
                  <a:lnTo>
                    <a:pt x="1047750" y="2779290"/>
                  </a:lnTo>
                  <a:lnTo>
                    <a:pt x="1095375" y="2841095"/>
                  </a:lnTo>
                  <a:lnTo>
                    <a:pt x="1143000" y="2898767"/>
                  </a:lnTo>
                  <a:lnTo>
                    <a:pt x="1190625" y="2952306"/>
                  </a:lnTo>
                  <a:lnTo>
                    <a:pt x="1238250" y="3001712"/>
                  </a:lnTo>
                  <a:lnTo>
                    <a:pt x="1285875" y="3046985"/>
                  </a:lnTo>
                  <a:lnTo>
                    <a:pt x="1333500" y="3088125"/>
                  </a:lnTo>
                  <a:lnTo>
                    <a:pt x="1381125" y="3125131"/>
                  </a:lnTo>
                  <a:lnTo>
                    <a:pt x="1428750" y="3158005"/>
                  </a:lnTo>
                  <a:lnTo>
                    <a:pt x="1476375" y="3186746"/>
                  </a:lnTo>
                  <a:lnTo>
                    <a:pt x="1524000" y="3211353"/>
                  </a:lnTo>
                  <a:lnTo>
                    <a:pt x="1571625" y="3231828"/>
                  </a:lnTo>
                  <a:lnTo>
                    <a:pt x="1619250" y="3248170"/>
                  </a:lnTo>
                  <a:lnTo>
                    <a:pt x="1666875" y="3260378"/>
                  </a:lnTo>
                  <a:lnTo>
                    <a:pt x="1714500" y="3268453"/>
                  </a:lnTo>
                  <a:lnTo>
                    <a:pt x="1762125" y="3272396"/>
                  </a:lnTo>
                  <a:lnTo>
                    <a:pt x="1809750" y="3272205"/>
                  </a:lnTo>
                  <a:lnTo>
                    <a:pt x="1857375" y="3267882"/>
                  </a:lnTo>
                  <a:lnTo>
                    <a:pt x="1905000" y="3259425"/>
                  </a:lnTo>
                  <a:lnTo>
                    <a:pt x="1952625" y="3246835"/>
                  </a:lnTo>
                  <a:lnTo>
                    <a:pt x="2000250" y="3230112"/>
                  </a:lnTo>
                  <a:lnTo>
                    <a:pt x="2047875" y="3209256"/>
                  </a:lnTo>
                  <a:lnTo>
                    <a:pt x="2095500" y="3184267"/>
                  </a:lnTo>
                  <a:lnTo>
                    <a:pt x="2143125" y="3155145"/>
                  </a:lnTo>
                  <a:lnTo>
                    <a:pt x="2190750" y="3121890"/>
                  </a:lnTo>
                  <a:lnTo>
                    <a:pt x="2238375" y="3084502"/>
                  </a:lnTo>
                  <a:lnTo>
                    <a:pt x="2286000" y="3042981"/>
                  </a:lnTo>
                  <a:lnTo>
                    <a:pt x="2333625" y="2997327"/>
                  </a:lnTo>
                  <a:lnTo>
                    <a:pt x="2381250" y="2947539"/>
                  </a:lnTo>
                  <a:lnTo>
                    <a:pt x="2428875" y="2893619"/>
                  </a:lnTo>
                  <a:lnTo>
                    <a:pt x="2476500" y="2835566"/>
                  </a:lnTo>
                  <a:lnTo>
                    <a:pt x="2524125" y="2773379"/>
                  </a:lnTo>
                  <a:lnTo>
                    <a:pt x="2571750" y="2707060"/>
                  </a:lnTo>
                  <a:lnTo>
                    <a:pt x="2619375" y="2636607"/>
                  </a:lnTo>
                  <a:lnTo>
                    <a:pt x="2667000" y="2562022"/>
                  </a:lnTo>
                  <a:lnTo>
                    <a:pt x="2690813" y="2523179"/>
                  </a:lnTo>
                  <a:lnTo>
                    <a:pt x="2714625" y="2483303"/>
                  </a:lnTo>
                  <a:lnTo>
                    <a:pt x="2738438" y="2442394"/>
                  </a:lnTo>
                  <a:lnTo>
                    <a:pt x="2762250" y="2400452"/>
                  </a:lnTo>
                  <a:lnTo>
                    <a:pt x="2786063" y="2357476"/>
                  </a:lnTo>
                  <a:lnTo>
                    <a:pt x="2809875" y="2313467"/>
                  </a:lnTo>
                  <a:lnTo>
                    <a:pt x="2833688" y="2268425"/>
                  </a:lnTo>
                  <a:lnTo>
                    <a:pt x="2857500" y="2222349"/>
                  </a:lnTo>
                  <a:lnTo>
                    <a:pt x="2881313" y="2175240"/>
                  </a:lnTo>
                  <a:lnTo>
                    <a:pt x="2905125" y="2127098"/>
                  </a:lnTo>
                  <a:lnTo>
                    <a:pt x="2928938" y="2077923"/>
                  </a:lnTo>
                  <a:lnTo>
                    <a:pt x="2952750" y="2027714"/>
                  </a:lnTo>
                  <a:lnTo>
                    <a:pt x="2976563" y="1976473"/>
                  </a:lnTo>
                  <a:lnTo>
                    <a:pt x="3000375" y="1924197"/>
                  </a:lnTo>
                  <a:lnTo>
                    <a:pt x="3024188" y="1870889"/>
                  </a:lnTo>
                  <a:lnTo>
                    <a:pt x="3048000" y="1816548"/>
                  </a:lnTo>
                  <a:lnTo>
                    <a:pt x="3071813" y="1761173"/>
                  </a:lnTo>
                  <a:lnTo>
                    <a:pt x="3095625" y="1704765"/>
                  </a:lnTo>
                  <a:lnTo>
                    <a:pt x="3119438" y="1647323"/>
                  </a:lnTo>
                  <a:lnTo>
                    <a:pt x="3143250" y="1588849"/>
                  </a:lnTo>
                  <a:lnTo>
                    <a:pt x="3167063" y="1529341"/>
                  </a:lnTo>
                  <a:lnTo>
                    <a:pt x="3190875" y="1468799"/>
                  </a:lnTo>
                  <a:lnTo>
                    <a:pt x="3214688" y="1407225"/>
                  </a:lnTo>
                  <a:lnTo>
                    <a:pt x="3238500" y="1344617"/>
                  </a:lnTo>
                  <a:lnTo>
                    <a:pt x="3262313" y="1280976"/>
                  </a:lnTo>
                  <a:lnTo>
                    <a:pt x="3286125" y="1216302"/>
                  </a:lnTo>
                  <a:lnTo>
                    <a:pt x="3309938" y="1150595"/>
                  </a:lnTo>
                  <a:lnTo>
                    <a:pt x="3333750" y="1083854"/>
                  </a:lnTo>
                  <a:lnTo>
                    <a:pt x="3357563" y="1016080"/>
                  </a:lnTo>
                  <a:lnTo>
                    <a:pt x="3381375" y="947273"/>
                  </a:lnTo>
                  <a:lnTo>
                    <a:pt x="3405188" y="877432"/>
                  </a:lnTo>
                  <a:lnTo>
                    <a:pt x="3429000" y="806558"/>
                  </a:lnTo>
                  <a:lnTo>
                    <a:pt x="3452813" y="734651"/>
                  </a:lnTo>
                  <a:lnTo>
                    <a:pt x="3476625" y="661711"/>
                  </a:lnTo>
                  <a:lnTo>
                    <a:pt x="3500438" y="587737"/>
                  </a:lnTo>
                  <a:lnTo>
                    <a:pt x="3524250" y="512730"/>
                  </a:lnTo>
                  <a:lnTo>
                    <a:pt x="3548063" y="436690"/>
                  </a:lnTo>
                  <a:lnTo>
                    <a:pt x="3559969" y="398283"/>
                  </a:lnTo>
                  <a:lnTo>
                    <a:pt x="3571875" y="359617"/>
                  </a:lnTo>
                  <a:lnTo>
                    <a:pt x="3583781" y="320693"/>
                  </a:lnTo>
                  <a:lnTo>
                    <a:pt x="3595688" y="281510"/>
                  </a:lnTo>
                  <a:lnTo>
                    <a:pt x="3607594" y="242069"/>
                  </a:lnTo>
                  <a:lnTo>
                    <a:pt x="3619500" y="202370"/>
                  </a:lnTo>
                  <a:lnTo>
                    <a:pt x="3631406" y="162413"/>
                  </a:lnTo>
                  <a:lnTo>
                    <a:pt x="3643313" y="122197"/>
                  </a:lnTo>
                  <a:lnTo>
                    <a:pt x="3655219" y="81723"/>
                  </a:lnTo>
                  <a:lnTo>
                    <a:pt x="3667125" y="40991"/>
                  </a:lnTo>
                  <a:lnTo>
                    <a:pt x="3679031" y="0"/>
                  </a:lnTo>
                </a:path>
              </a:pathLst>
            </a:custGeom>
            <a:noFill/>
            <a:ln w="22023" cap="rnd">
              <a:solidFill>
                <a:srgbClr val="DB6114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5630793-E9C9-2744-AF69-BB723F797A96}"/>
                </a:ext>
              </a:extLst>
            </p:cNvPr>
            <p:cNvSpPr/>
            <p:nvPr/>
          </p:nvSpPr>
          <p:spPr>
            <a:xfrm>
              <a:off x="220265" y="-59282"/>
              <a:ext cx="3071812" cy="6960954"/>
            </a:xfrm>
            <a:custGeom>
              <a:avLst/>
              <a:gdLst>
                <a:gd name="connsiteX0" fmla="*/ 0 w 3071812"/>
                <a:gd name="connsiteY0" fmla="*/ 6960955 h 6960954"/>
                <a:gd name="connsiteX1" fmla="*/ 5953 w 3071812"/>
                <a:gd name="connsiteY1" fmla="*/ 6919218 h 6960954"/>
                <a:gd name="connsiteX2" fmla="*/ 11906 w 3071812"/>
                <a:gd name="connsiteY2" fmla="*/ 6877800 h 6960954"/>
                <a:gd name="connsiteX3" fmla="*/ 17859 w 3071812"/>
                <a:gd name="connsiteY3" fmla="*/ 6836697 h 6960954"/>
                <a:gd name="connsiteX4" fmla="*/ 23813 w 3071812"/>
                <a:gd name="connsiteY4" fmla="*/ 6795910 h 6960954"/>
                <a:gd name="connsiteX5" fmla="*/ 29766 w 3071812"/>
                <a:gd name="connsiteY5" fmla="*/ 6755438 h 6960954"/>
                <a:gd name="connsiteX6" fmla="*/ 35719 w 3071812"/>
                <a:gd name="connsiteY6" fmla="*/ 6715278 h 6960954"/>
                <a:gd name="connsiteX7" fmla="*/ 41672 w 3071812"/>
                <a:gd name="connsiteY7" fmla="*/ 6675430 h 6960954"/>
                <a:gd name="connsiteX8" fmla="*/ 47625 w 3071812"/>
                <a:gd name="connsiteY8" fmla="*/ 6635892 h 6960954"/>
                <a:gd name="connsiteX9" fmla="*/ 53578 w 3071812"/>
                <a:gd name="connsiteY9" fmla="*/ 6596664 h 6960954"/>
                <a:gd name="connsiteX10" fmla="*/ 59531 w 3071812"/>
                <a:gd name="connsiteY10" fmla="*/ 6557744 h 6960954"/>
                <a:gd name="connsiteX11" fmla="*/ 65484 w 3071812"/>
                <a:gd name="connsiteY11" fmla="*/ 6519131 h 6960954"/>
                <a:gd name="connsiteX12" fmla="*/ 71438 w 3071812"/>
                <a:gd name="connsiteY12" fmla="*/ 6480824 h 6960954"/>
                <a:gd name="connsiteX13" fmla="*/ 77391 w 3071812"/>
                <a:gd name="connsiteY13" fmla="*/ 6442821 h 6960954"/>
                <a:gd name="connsiteX14" fmla="*/ 89297 w 3071812"/>
                <a:gd name="connsiteY14" fmla="*/ 6367724 h 6960954"/>
                <a:gd name="connsiteX15" fmla="*/ 101203 w 3071812"/>
                <a:gd name="connsiteY15" fmla="*/ 6293830 h 6960954"/>
                <a:gd name="connsiteX16" fmla="*/ 113109 w 3071812"/>
                <a:gd name="connsiteY16" fmla="*/ 6221129 h 6960954"/>
                <a:gd name="connsiteX17" fmla="*/ 125016 w 3071812"/>
                <a:gd name="connsiteY17" fmla="*/ 6149613 h 6960954"/>
                <a:gd name="connsiteX18" fmla="*/ 136922 w 3071812"/>
                <a:gd name="connsiteY18" fmla="*/ 6079271 h 6960954"/>
                <a:gd name="connsiteX19" fmla="*/ 148828 w 3071812"/>
                <a:gd name="connsiteY19" fmla="*/ 6010093 h 6960954"/>
                <a:gd name="connsiteX20" fmla="*/ 160734 w 3071812"/>
                <a:gd name="connsiteY20" fmla="*/ 5942070 h 6960954"/>
                <a:gd name="connsiteX21" fmla="*/ 172641 w 3071812"/>
                <a:gd name="connsiteY21" fmla="*/ 5875191 h 6960954"/>
                <a:gd name="connsiteX22" fmla="*/ 184547 w 3071812"/>
                <a:gd name="connsiteY22" fmla="*/ 5809448 h 6960954"/>
                <a:gd name="connsiteX23" fmla="*/ 196453 w 3071812"/>
                <a:gd name="connsiteY23" fmla="*/ 5744831 h 6960954"/>
                <a:gd name="connsiteX24" fmla="*/ 208359 w 3071812"/>
                <a:gd name="connsiteY24" fmla="*/ 5681329 h 6960954"/>
                <a:gd name="connsiteX25" fmla="*/ 220266 w 3071812"/>
                <a:gd name="connsiteY25" fmla="*/ 5618934 h 6960954"/>
                <a:gd name="connsiteX26" fmla="*/ 232172 w 3071812"/>
                <a:gd name="connsiteY26" fmla="*/ 5557635 h 6960954"/>
                <a:gd name="connsiteX27" fmla="*/ 244078 w 3071812"/>
                <a:gd name="connsiteY27" fmla="*/ 5497423 h 6960954"/>
                <a:gd name="connsiteX28" fmla="*/ 255984 w 3071812"/>
                <a:gd name="connsiteY28" fmla="*/ 5438287 h 6960954"/>
                <a:gd name="connsiteX29" fmla="*/ 267891 w 3071812"/>
                <a:gd name="connsiteY29" fmla="*/ 5380219 h 6960954"/>
                <a:gd name="connsiteX30" fmla="*/ 279797 w 3071812"/>
                <a:gd name="connsiteY30" fmla="*/ 5323209 h 6960954"/>
                <a:gd name="connsiteX31" fmla="*/ 291703 w 3071812"/>
                <a:gd name="connsiteY31" fmla="*/ 5267246 h 6960954"/>
                <a:gd name="connsiteX32" fmla="*/ 303609 w 3071812"/>
                <a:gd name="connsiteY32" fmla="*/ 5212321 h 6960954"/>
                <a:gd name="connsiteX33" fmla="*/ 315516 w 3071812"/>
                <a:gd name="connsiteY33" fmla="*/ 5158425 h 6960954"/>
                <a:gd name="connsiteX34" fmla="*/ 327422 w 3071812"/>
                <a:gd name="connsiteY34" fmla="*/ 5105547 h 6960954"/>
                <a:gd name="connsiteX35" fmla="*/ 339328 w 3071812"/>
                <a:gd name="connsiteY35" fmla="*/ 5053678 h 6960954"/>
                <a:gd name="connsiteX36" fmla="*/ 351234 w 3071812"/>
                <a:gd name="connsiteY36" fmla="*/ 5002809 h 6960954"/>
                <a:gd name="connsiteX37" fmla="*/ 363141 w 3071812"/>
                <a:gd name="connsiteY37" fmla="*/ 4952929 h 6960954"/>
                <a:gd name="connsiteX38" fmla="*/ 375047 w 3071812"/>
                <a:gd name="connsiteY38" fmla="*/ 4904029 h 6960954"/>
                <a:gd name="connsiteX39" fmla="*/ 386953 w 3071812"/>
                <a:gd name="connsiteY39" fmla="*/ 4856099 h 6960954"/>
                <a:gd name="connsiteX40" fmla="*/ 398859 w 3071812"/>
                <a:gd name="connsiteY40" fmla="*/ 4809129 h 6960954"/>
                <a:gd name="connsiteX41" fmla="*/ 410766 w 3071812"/>
                <a:gd name="connsiteY41" fmla="*/ 4763110 h 6960954"/>
                <a:gd name="connsiteX42" fmla="*/ 422672 w 3071812"/>
                <a:gd name="connsiteY42" fmla="*/ 4718031 h 6960954"/>
                <a:gd name="connsiteX43" fmla="*/ 434578 w 3071812"/>
                <a:gd name="connsiteY43" fmla="*/ 4673884 h 6960954"/>
                <a:gd name="connsiteX44" fmla="*/ 446484 w 3071812"/>
                <a:gd name="connsiteY44" fmla="*/ 4630659 h 6960954"/>
                <a:gd name="connsiteX45" fmla="*/ 458391 w 3071812"/>
                <a:gd name="connsiteY45" fmla="*/ 4588345 h 6960954"/>
                <a:gd name="connsiteX46" fmla="*/ 470297 w 3071812"/>
                <a:gd name="connsiteY46" fmla="*/ 4546933 h 6960954"/>
                <a:gd name="connsiteX47" fmla="*/ 482203 w 3071812"/>
                <a:gd name="connsiteY47" fmla="*/ 4506413 h 6960954"/>
                <a:gd name="connsiteX48" fmla="*/ 494109 w 3071812"/>
                <a:gd name="connsiteY48" fmla="*/ 4466776 h 6960954"/>
                <a:gd name="connsiteX49" fmla="*/ 506016 w 3071812"/>
                <a:gd name="connsiteY49" fmla="*/ 4428012 h 6960954"/>
                <a:gd name="connsiteX50" fmla="*/ 517922 w 3071812"/>
                <a:gd name="connsiteY50" fmla="*/ 4390111 h 6960954"/>
                <a:gd name="connsiteX51" fmla="*/ 541734 w 3071812"/>
                <a:gd name="connsiteY51" fmla="*/ 4316860 h 6960954"/>
                <a:gd name="connsiteX52" fmla="*/ 565547 w 3071812"/>
                <a:gd name="connsiteY52" fmla="*/ 4246945 h 6960954"/>
                <a:gd name="connsiteX53" fmla="*/ 589359 w 3071812"/>
                <a:gd name="connsiteY53" fmla="*/ 4180288 h 6960954"/>
                <a:gd name="connsiteX54" fmla="*/ 613172 w 3071812"/>
                <a:gd name="connsiteY54" fmla="*/ 4116812 h 6960954"/>
                <a:gd name="connsiteX55" fmla="*/ 636984 w 3071812"/>
                <a:gd name="connsiteY55" fmla="*/ 4056438 h 6960954"/>
                <a:gd name="connsiteX56" fmla="*/ 660797 w 3071812"/>
                <a:gd name="connsiteY56" fmla="*/ 3999089 h 6960954"/>
                <a:gd name="connsiteX57" fmla="*/ 684609 w 3071812"/>
                <a:gd name="connsiteY57" fmla="*/ 3944688 h 6960954"/>
                <a:gd name="connsiteX58" fmla="*/ 708422 w 3071812"/>
                <a:gd name="connsiteY58" fmla="*/ 3893156 h 6960954"/>
                <a:gd name="connsiteX59" fmla="*/ 732234 w 3071812"/>
                <a:gd name="connsiteY59" fmla="*/ 3844416 h 6960954"/>
                <a:gd name="connsiteX60" fmla="*/ 756047 w 3071812"/>
                <a:gd name="connsiteY60" fmla="*/ 3798390 h 6960954"/>
                <a:gd name="connsiteX61" fmla="*/ 779859 w 3071812"/>
                <a:gd name="connsiteY61" fmla="*/ 3755000 h 6960954"/>
                <a:gd name="connsiteX62" fmla="*/ 803672 w 3071812"/>
                <a:gd name="connsiteY62" fmla="*/ 3714169 h 6960954"/>
                <a:gd name="connsiteX63" fmla="*/ 827484 w 3071812"/>
                <a:gd name="connsiteY63" fmla="*/ 3675818 h 6960954"/>
                <a:gd name="connsiteX64" fmla="*/ 875109 w 3071812"/>
                <a:gd name="connsiteY64" fmla="*/ 3606248 h 6960954"/>
                <a:gd name="connsiteX65" fmla="*/ 922734 w 3071812"/>
                <a:gd name="connsiteY65" fmla="*/ 3545669 h 6960954"/>
                <a:gd name="connsiteX66" fmla="*/ 970359 w 3071812"/>
                <a:gd name="connsiteY66" fmla="*/ 3493457 h 6960954"/>
                <a:gd name="connsiteX67" fmla="*/ 1017984 w 3071812"/>
                <a:gd name="connsiteY67" fmla="*/ 3448992 h 6960954"/>
                <a:gd name="connsiteX68" fmla="*/ 1065609 w 3071812"/>
                <a:gd name="connsiteY68" fmla="*/ 3411651 h 6960954"/>
                <a:gd name="connsiteX69" fmla="*/ 1113234 w 3071812"/>
                <a:gd name="connsiteY69" fmla="*/ 3380812 h 6960954"/>
                <a:gd name="connsiteX70" fmla="*/ 1160859 w 3071812"/>
                <a:gd name="connsiteY70" fmla="*/ 3355853 h 6960954"/>
                <a:gd name="connsiteX71" fmla="*/ 1208484 w 3071812"/>
                <a:gd name="connsiteY71" fmla="*/ 3336152 h 6960954"/>
                <a:gd name="connsiteX72" fmla="*/ 1256109 w 3071812"/>
                <a:gd name="connsiteY72" fmla="*/ 3321088 h 6960954"/>
                <a:gd name="connsiteX73" fmla="*/ 1303734 w 3071812"/>
                <a:gd name="connsiteY73" fmla="*/ 3310038 h 6960954"/>
                <a:gd name="connsiteX74" fmla="*/ 1351359 w 3071812"/>
                <a:gd name="connsiteY74" fmla="*/ 3302380 h 6960954"/>
                <a:gd name="connsiteX75" fmla="*/ 1398984 w 3071812"/>
                <a:gd name="connsiteY75" fmla="*/ 3297492 h 6960954"/>
                <a:gd name="connsiteX76" fmla="*/ 1446609 w 3071812"/>
                <a:gd name="connsiteY76" fmla="*/ 3294753 h 6960954"/>
                <a:gd name="connsiteX77" fmla="*/ 1494234 w 3071812"/>
                <a:gd name="connsiteY77" fmla="*/ 3293539 h 6960954"/>
                <a:gd name="connsiteX78" fmla="*/ 1541859 w 3071812"/>
                <a:gd name="connsiteY78" fmla="*/ 3293231 h 6960954"/>
                <a:gd name="connsiteX79" fmla="*/ 1589484 w 3071812"/>
                <a:gd name="connsiteY79" fmla="*/ 3293204 h 6960954"/>
                <a:gd name="connsiteX80" fmla="*/ 1637109 w 3071812"/>
                <a:gd name="connsiteY80" fmla="*/ 3292838 h 6960954"/>
                <a:gd name="connsiteX81" fmla="*/ 1684734 w 3071812"/>
                <a:gd name="connsiteY81" fmla="*/ 3291510 h 6960954"/>
                <a:gd name="connsiteX82" fmla="*/ 1732359 w 3071812"/>
                <a:gd name="connsiteY82" fmla="*/ 3288598 h 6960954"/>
                <a:gd name="connsiteX83" fmla="*/ 1779984 w 3071812"/>
                <a:gd name="connsiteY83" fmla="*/ 3283481 h 6960954"/>
                <a:gd name="connsiteX84" fmla="*/ 1827609 w 3071812"/>
                <a:gd name="connsiteY84" fmla="*/ 3275536 h 6960954"/>
                <a:gd name="connsiteX85" fmla="*/ 1875234 w 3071812"/>
                <a:gd name="connsiteY85" fmla="*/ 3264141 h 6960954"/>
                <a:gd name="connsiteX86" fmla="*/ 1922859 w 3071812"/>
                <a:gd name="connsiteY86" fmla="*/ 3248675 h 6960954"/>
                <a:gd name="connsiteX87" fmla="*/ 1970484 w 3071812"/>
                <a:gd name="connsiteY87" fmla="*/ 3228516 h 6960954"/>
                <a:gd name="connsiteX88" fmla="*/ 2018109 w 3071812"/>
                <a:gd name="connsiteY88" fmla="*/ 3203040 h 6960954"/>
                <a:gd name="connsiteX89" fmla="*/ 2065734 w 3071812"/>
                <a:gd name="connsiteY89" fmla="*/ 3171628 h 6960954"/>
                <a:gd name="connsiteX90" fmla="*/ 2113360 w 3071812"/>
                <a:gd name="connsiteY90" fmla="*/ 3133655 h 6960954"/>
                <a:gd name="connsiteX91" fmla="*/ 2160985 w 3071812"/>
                <a:gd name="connsiteY91" fmla="*/ 3088501 h 6960954"/>
                <a:gd name="connsiteX92" fmla="*/ 2208610 w 3071812"/>
                <a:gd name="connsiteY92" fmla="*/ 3035544 h 6960954"/>
                <a:gd name="connsiteX93" fmla="*/ 2256235 w 3071812"/>
                <a:gd name="connsiteY93" fmla="*/ 2974161 h 6960954"/>
                <a:gd name="connsiteX94" fmla="*/ 2303860 w 3071812"/>
                <a:gd name="connsiteY94" fmla="*/ 2903730 h 6960954"/>
                <a:gd name="connsiteX95" fmla="*/ 2327672 w 3071812"/>
                <a:gd name="connsiteY95" fmla="*/ 2864928 h 6960954"/>
                <a:gd name="connsiteX96" fmla="*/ 2351485 w 3071812"/>
                <a:gd name="connsiteY96" fmla="*/ 2823630 h 6960954"/>
                <a:gd name="connsiteX97" fmla="*/ 2375297 w 3071812"/>
                <a:gd name="connsiteY97" fmla="*/ 2779760 h 6960954"/>
                <a:gd name="connsiteX98" fmla="*/ 2399110 w 3071812"/>
                <a:gd name="connsiteY98" fmla="*/ 2733239 h 6960954"/>
                <a:gd name="connsiteX99" fmla="*/ 2422922 w 3071812"/>
                <a:gd name="connsiteY99" fmla="*/ 2683989 h 6960954"/>
                <a:gd name="connsiteX100" fmla="*/ 2446735 w 3071812"/>
                <a:gd name="connsiteY100" fmla="*/ 2631934 h 6960954"/>
                <a:gd name="connsiteX101" fmla="*/ 2470547 w 3071812"/>
                <a:gd name="connsiteY101" fmla="*/ 2576994 h 6960954"/>
                <a:gd name="connsiteX102" fmla="*/ 2494360 w 3071812"/>
                <a:gd name="connsiteY102" fmla="*/ 2519093 h 6960954"/>
                <a:gd name="connsiteX103" fmla="*/ 2518172 w 3071812"/>
                <a:gd name="connsiteY103" fmla="*/ 2458153 h 6960954"/>
                <a:gd name="connsiteX104" fmla="*/ 2541985 w 3071812"/>
                <a:gd name="connsiteY104" fmla="*/ 2394095 h 6960954"/>
                <a:gd name="connsiteX105" fmla="*/ 2565797 w 3071812"/>
                <a:gd name="connsiteY105" fmla="*/ 2326843 h 6960954"/>
                <a:gd name="connsiteX106" fmla="*/ 2589610 w 3071812"/>
                <a:gd name="connsiteY106" fmla="*/ 2256318 h 6960954"/>
                <a:gd name="connsiteX107" fmla="*/ 2613422 w 3071812"/>
                <a:gd name="connsiteY107" fmla="*/ 2182443 h 6960954"/>
                <a:gd name="connsiteX108" fmla="*/ 2625328 w 3071812"/>
                <a:gd name="connsiteY108" fmla="*/ 2144224 h 6960954"/>
                <a:gd name="connsiteX109" fmla="*/ 2637235 w 3071812"/>
                <a:gd name="connsiteY109" fmla="*/ 2105139 h 6960954"/>
                <a:gd name="connsiteX110" fmla="*/ 2649141 w 3071812"/>
                <a:gd name="connsiteY110" fmla="*/ 2065178 h 6960954"/>
                <a:gd name="connsiteX111" fmla="*/ 2661047 w 3071812"/>
                <a:gd name="connsiteY111" fmla="*/ 2024330 h 6960954"/>
                <a:gd name="connsiteX112" fmla="*/ 2672953 w 3071812"/>
                <a:gd name="connsiteY112" fmla="*/ 1982586 h 6960954"/>
                <a:gd name="connsiteX113" fmla="*/ 2684860 w 3071812"/>
                <a:gd name="connsiteY113" fmla="*/ 1939937 h 6960954"/>
                <a:gd name="connsiteX114" fmla="*/ 2696766 w 3071812"/>
                <a:gd name="connsiteY114" fmla="*/ 1896373 h 6960954"/>
                <a:gd name="connsiteX115" fmla="*/ 2708672 w 3071812"/>
                <a:gd name="connsiteY115" fmla="*/ 1851883 h 6960954"/>
                <a:gd name="connsiteX116" fmla="*/ 2720578 w 3071812"/>
                <a:gd name="connsiteY116" fmla="*/ 1806459 h 6960954"/>
                <a:gd name="connsiteX117" fmla="*/ 2732485 w 3071812"/>
                <a:gd name="connsiteY117" fmla="*/ 1760090 h 6960954"/>
                <a:gd name="connsiteX118" fmla="*/ 2744391 w 3071812"/>
                <a:gd name="connsiteY118" fmla="*/ 1712767 h 6960954"/>
                <a:gd name="connsiteX119" fmla="*/ 2756297 w 3071812"/>
                <a:gd name="connsiteY119" fmla="*/ 1664480 h 6960954"/>
                <a:gd name="connsiteX120" fmla="*/ 2768203 w 3071812"/>
                <a:gd name="connsiteY120" fmla="*/ 1615219 h 6960954"/>
                <a:gd name="connsiteX121" fmla="*/ 2780110 w 3071812"/>
                <a:gd name="connsiteY121" fmla="*/ 1564975 h 6960954"/>
                <a:gd name="connsiteX122" fmla="*/ 2792016 w 3071812"/>
                <a:gd name="connsiteY122" fmla="*/ 1513738 h 6960954"/>
                <a:gd name="connsiteX123" fmla="*/ 2803922 w 3071812"/>
                <a:gd name="connsiteY123" fmla="*/ 1461498 h 6960954"/>
                <a:gd name="connsiteX124" fmla="*/ 2815828 w 3071812"/>
                <a:gd name="connsiteY124" fmla="*/ 1408245 h 6960954"/>
                <a:gd name="connsiteX125" fmla="*/ 2827735 w 3071812"/>
                <a:gd name="connsiteY125" fmla="*/ 1353971 h 6960954"/>
                <a:gd name="connsiteX126" fmla="*/ 2839641 w 3071812"/>
                <a:gd name="connsiteY126" fmla="*/ 1298664 h 6960954"/>
                <a:gd name="connsiteX127" fmla="*/ 2851547 w 3071812"/>
                <a:gd name="connsiteY127" fmla="*/ 1242316 h 6960954"/>
                <a:gd name="connsiteX128" fmla="*/ 2863453 w 3071812"/>
                <a:gd name="connsiteY128" fmla="*/ 1184916 h 6960954"/>
                <a:gd name="connsiteX129" fmla="*/ 2875360 w 3071812"/>
                <a:gd name="connsiteY129" fmla="*/ 1126455 h 6960954"/>
                <a:gd name="connsiteX130" fmla="*/ 2887266 w 3071812"/>
                <a:gd name="connsiteY130" fmla="*/ 1066923 h 6960954"/>
                <a:gd name="connsiteX131" fmla="*/ 2899172 w 3071812"/>
                <a:gd name="connsiteY131" fmla="*/ 1006311 h 6960954"/>
                <a:gd name="connsiteX132" fmla="*/ 2911078 w 3071812"/>
                <a:gd name="connsiteY132" fmla="*/ 944609 h 6960954"/>
                <a:gd name="connsiteX133" fmla="*/ 2922985 w 3071812"/>
                <a:gd name="connsiteY133" fmla="*/ 881806 h 6960954"/>
                <a:gd name="connsiteX134" fmla="*/ 2934891 w 3071812"/>
                <a:gd name="connsiteY134" fmla="*/ 817894 h 6960954"/>
                <a:gd name="connsiteX135" fmla="*/ 2946797 w 3071812"/>
                <a:gd name="connsiteY135" fmla="*/ 752862 h 6960954"/>
                <a:gd name="connsiteX136" fmla="*/ 2958703 w 3071812"/>
                <a:gd name="connsiteY136" fmla="*/ 686702 h 6960954"/>
                <a:gd name="connsiteX137" fmla="*/ 2970610 w 3071812"/>
                <a:gd name="connsiteY137" fmla="*/ 619402 h 6960954"/>
                <a:gd name="connsiteX138" fmla="*/ 2982516 w 3071812"/>
                <a:gd name="connsiteY138" fmla="*/ 550954 h 6960954"/>
                <a:gd name="connsiteX139" fmla="*/ 2994422 w 3071812"/>
                <a:gd name="connsiteY139" fmla="*/ 481347 h 6960954"/>
                <a:gd name="connsiteX140" fmla="*/ 3006328 w 3071812"/>
                <a:gd name="connsiteY140" fmla="*/ 410573 h 6960954"/>
                <a:gd name="connsiteX141" fmla="*/ 3018235 w 3071812"/>
                <a:gd name="connsiteY141" fmla="*/ 338620 h 6960954"/>
                <a:gd name="connsiteX142" fmla="*/ 3030141 w 3071812"/>
                <a:gd name="connsiteY142" fmla="*/ 265481 h 6960954"/>
                <a:gd name="connsiteX143" fmla="*/ 3042047 w 3071812"/>
                <a:gd name="connsiteY143" fmla="*/ 191144 h 6960954"/>
                <a:gd name="connsiteX144" fmla="*/ 3053953 w 3071812"/>
                <a:gd name="connsiteY144" fmla="*/ 115600 h 6960954"/>
                <a:gd name="connsiteX145" fmla="*/ 3059906 w 3071812"/>
                <a:gd name="connsiteY145" fmla="*/ 77372 h 6960954"/>
                <a:gd name="connsiteX146" fmla="*/ 3065860 w 3071812"/>
                <a:gd name="connsiteY146" fmla="*/ 38839 h 6960954"/>
                <a:gd name="connsiteX147" fmla="*/ 3071813 w 3071812"/>
                <a:gd name="connsiteY147" fmla="*/ 0 h 696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3071812" h="6960954">
                  <a:moveTo>
                    <a:pt x="0" y="6960955"/>
                  </a:moveTo>
                  <a:lnTo>
                    <a:pt x="5953" y="6919218"/>
                  </a:lnTo>
                  <a:lnTo>
                    <a:pt x="11906" y="6877800"/>
                  </a:lnTo>
                  <a:lnTo>
                    <a:pt x="17859" y="6836697"/>
                  </a:lnTo>
                  <a:lnTo>
                    <a:pt x="23813" y="6795910"/>
                  </a:lnTo>
                  <a:lnTo>
                    <a:pt x="29766" y="6755438"/>
                  </a:lnTo>
                  <a:lnTo>
                    <a:pt x="35719" y="6715278"/>
                  </a:lnTo>
                  <a:lnTo>
                    <a:pt x="41672" y="6675430"/>
                  </a:lnTo>
                  <a:lnTo>
                    <a:pt x="47625" y="6635892"/>
                  </a:lnTo>
                  <a:lnTo>
                    <a:pt x="53578" y="6596664"/>
                  </a:lnTo>
                  <a:lnTo>
                    <a:pt x="59531" y="6557744"/>
                  </a:lnTo>
                  <a:lnTo>
                    <a:pt x="65484" y="6519131"/>
                  </a:lnTo>
                  <a:lnTo>
                    <a:pt x="71438" y="6480824"/>
                  </a:lnTo>
                  <a:lnTo>
                    <a:pt x="77391" y="6442821"/>
                  </a:lnTo>
                  <a:lnTo>
                    <a:pt x="89297" y="6367724"/>
                  </a:lnTo>
                  <a:lnTo>
                    <a:pt x="101203" y="6293830"/>
                  </a:lnTo>
                  <a:lnTo>
                    <a:pt x="113109" y="6221129"/>
                  </a:lnTo>
                  <a:lnTo>
                    <a:pt x="125016" y="6149613"/>
                  </a:lnTo>
                  <a:lnTo>
                    <a:pt x="136922" y="6079271"/>
                  </a:lnTo>
                  <a:lnTo>
                    <a:pt x="148828" y="6010093"/>
                  </a:lnTo>
                  <a:lnTo>
                    <a:pt x="160734" y="5942070"/>
                  </a:lnTo>
                  <a:lnTo>
                    <a:pt x="172641" y="5875191"/>
                  </a:lnTo>
                  <a:lnTo>
                    <a:pt x="184547" y="5809448"/>
                  </a:lnTo>
                  <a:lnTo>
                    <a:pt x="196453" y="5744831"/>
                  </a:lnTo>
                  <a:lnTo>
                    <a:pt x="208359" y="5681329"/>
                  </a:lnTo>
                  <a:lnTo>
                    <a:pt x="220266" y="5618934"/>
                  </a:lnTo>
                  <a:lnTo>
                    <a:pt x="232172" y="5557635"/>
                  </a:lnTo>
                  <a:lnTo>
                    <a:pt x="244078" y="5497423"/>
                  </a:lnTo>
                  <a:lnTo>
                    <a:pt x="255984" y="5438287"/>
                  </a:lnTo>
                  <a:lnTo>
                    <a:pt x="267891" y="5380219"/>
                  </a:lnTo>
                  <a:lnTo>
                    <a:pt x="279797" y="5323209"/>
                  </a:lnTo>
                  <a:lnTo>
                    <a:pt x="291703" y="5267246"/>
                  </a:lnTo>
                  <a:lnTo>
                    <a:pt x="303609" y="5212321"/>
                  </a:lnTo>
                  <a:lnTo>
                    <a:pt x="315516" y="5158425"/>
                  </a:lnTo>
                  <a:lnTo>
                    <a:pt x="327422" y="5105547"/>
                  </a:lnTo>
                  <a:lnTo>
                    <a:pt x="339328" y="5053678"/>
                  </a:lnTo>
                  <a:lnTo>
                    <a:pt x="351234" y="5002809"/>
                  </a:lnTo>
                  <a:lnTo>
                    <a:pt x="363141" y="4952929"/>
                  </a:lnTo>
                  <a:lnTo>
                    <a:pt x="375047" y="4904029"/>
                  </a:lnTo>
                  <a:lnTo>
                    <a:pt x="386953" y="4856099"/>
                  </a:lnTo>
                  <a:lnTo>
                    <a:pt x="398859" y="4809129"/>
                  </a:lnTo>
                  <a:lnTo>
                    <a:pt x="410766" y="4763110"/>
                  </a:lnTo>
                  <a:lnTo>
                    <a:pt x="422672" y="4718031"/>
                  </a:lnTo>
                  <a:lnTo>
                    <a:pt x="434578" y="4673884"/>
                  </a:lnTo>
                  <a:lnTo>
                    <a:pt x="446484" y="4630659"/>
                  </a:lnTo>
                  <a:lnTo>
                    <a:pt x="458391" y="4588345"/>
                  </a:lnTo>
                  <a:lnTo>
                    <a:pt x="470297" y="4546933"/>
                  </a:lnTo>
                  <a:lnTo>
                    <a:pt x="482203" y="4506413"/>
                  </a:lnTo>
                  <a:lnTo>
                    <a:pt x="494109" y="4466776"/>
                  </a:lnTo>
                  <a:lnTo>
                    <a:pt x="506016" y="4428012"/>
                  </a:lnTo>
                  <a:lnTo>
                    <a:pt x="517922" y="4390111"/>
                  </a:lnTo>
                  <a:lnTo>
                    <a:pt x="541734" y="4316860"/>
                  </a:lnTo>
                  <a:lnTo>
                    <a:pt x="565547" y="4246945"/>
                  </a:lnTo>
                  <a:lnTo>
                    <a:pt x="589359" y="4180288"/>
                  </a:lnTo>
                  <a:lnTo>
                    <a:pt x="613172" y="4116812"/>
                  </a:lnTo>
                  <a:lnTo>
                    <a:pt x="636984" y="4056438"/>
                  </a:lnTo>
                  <a:lnTo>
                    <a:pt x="660797" y="3999089"/>
                  </a:lnTo>
                  <a:lnTo>
                    <a:pt x="684609" y="3944688"/>
                  </a:lnTo>
                  <a:lnTo>
                    <a:pt x="708422" y="3893156"/>
                  </a:lnTo>
                  <a:lnTo>
                    <a:pt x="732234" y="3844416"/>
                  </a:lnTo>
                  <a:lnTo>
                    <a:pt x="756047" y="3798390"/>
                  </a:lnTo>
                  <a:lnTo>
                    <a:pt x="779859" y="3755000"/>
                  </a:lnTo>
                  <a:lnTo>
                    <a:pt x="803672" y="3714169"/>
                  </a:lnTo>
                  <a:lnTo>
                    <a:pt x="827484" y="3675818"/>
                  </a:lnTo>
                  <a:lnTo>
                    <a:pt x="875109" y="3606248"/>
                  </a:lnTo>
                  <a:lnTo>
                    <a:pt x="922734" y="3545669"/>
                  </a:lnTo>
                  <a:lnTo>
                    <a:pt x="970359" y="3493457"/>
                  </a:lnTo>
                  <a:lnTo>
                    <a:pt x="1017984" y="3448992"/>
                  </a:lnTo>
                  <a:lnTo>
                    <a:pt x="1065609" y="3411651"/>
                  </a:lnTo>
                  <a:lnTo>
                    <a:pt x="1113234" y="3380812"/>
                  </a:lnTo>
                  <a:lnTo>
                    <a:pt x="1160859" y="3355853"/>
                  </a:lnTo>
                  <a:lnTo>
                    <a:pt x="1208484" y="3336152"/>
                  </a:lnTo>
                  <a:lnTo>
                    <a:pt x="1256109" y="3321088"/>
                  </a:lnTo>
                  <a:lnTo>
                    <a:pt x="1303734" y="3310038"/>
                  </a:lnTo>
                  <a:lnTo>
                    <a:pt x="1351359" y="3302380"/>
                  </a:lnTo>
                  <a:lnTo>
                    <a:pt x="1398984" y="3297492"/>
                  </a:lnTo>
                  <a:lnTo>
                    <a:pt x="1446609" y="3294753"/>
                  </a:lnTo>
                  <a:lnTo>
                    <a:pt x="1494234" y="3293539"/>
                  </a:lnTo>
                  <a:lnTo>
                    <a:pt x="1541859" y="3293231"/>
                  </a:lnTo>
                  <a:lnTo>
                    <a:pt x="1589484" y="3293204"/>
                  </a:lnTo>
                  <a:lnTo>
                    <a:pt x="1637109" y="3292838"/>
                  </a:lnTo>
                  <a:lnTo>
                    <a:pt x="1684734" y="3291510"/>
                  </a:lnTo>
                  <a:lnTo>
                    <a:pt x="1732359" y="3288598"/>
                  </a:lnTo>
                  <a:lnTo>
                    <a:pt x="1779984" y="3283481"/>
                  </a:lnTo>
                  <a:lnTo>
                    <a:pt x="1827609" y="3275536"/>
                  </a:lnTo>
                  <a:lnTo>
                    <a:pt x="1875234" y="3264141"/>
                  </a:lnTo>
                  <a:lnTo>
                    <a:pt x="1922859" y="3248675"/>
                  </a:lnTo>
                  <a:lnTo>
                    <a:pt x="1970484" y="3228516"/>
                  </a:lnTo>
                  <a:lnTo>
                    <a:pt x="2018109" y="3203040"/>
                  </a:lnTo>
                  <a:lnTo>
                    <a:pt x="2065734" y="3171628"/>
                  </a:lnTo>
                  <a:lnTo>
                    <a:pt x="2113360" y="3133655"/>
                  </a:lnTo>
                  <a:lnTo>
                    <a:pt x="2160985" y="3088501"/>
                  </a:lnTo>
                  <a:lnTo>
                    <a:pt x="2208610" y="3035544"/>
                  </a:lnTo>
                  <a:lnTo>
                    <a:pt x="2256235" y="2974161"/>
                  </a:lnTo>
                  <a:lnTo>
                    <a:pt x="2303860" y="2903730"/>
                  </a:lnTo>
                  <a:lnTo>
                    <a:pt x="2327672" y="2864928"/>
                  </a:lnTo>
                  <a:lnTo>
                    <a:pt x="2351485" y="2823630"/>
                  </a:lnTo>
                  <a:lnTo>
                    <a:pt x="2375297" y="2779760"/>
                  </a:lnTo>
                  <a:lnTo>
                    <a:pt x="2399110" y="2733239"/>
                  </a:lnTo>
                  <a:lnTo>
                    <a:pt x="2422922" y="2683989"/>
                  </a:lnTo>
                  <a:lnTo>
                    <a:pt x="2446735" y="2631934"/>
                  </a:lnTo>
                  <a:lnTo>
                    <a:pt x="2470547" y="2576994"/>
                  </a:lnTo>
                  <a:lnTo>
                    <a:pt x="2494360" y="2519093"/>
                  </a:lnTo>
                  <a:lnTo>
                    <a:pt x="2518172" y="2458153"/>
                  </a:lnTo>
                  <a:lnTo>
                    <a:pt x="2541985" y="2394095"/>
                  </a:lnTo>
                  <a:lnTo>
                    <a:pt x="2565797" y="2326843"/>
                  </a:lnTo>
                  <a:lnTo>
                    <a:pt x="2589610" y="2256318"/>
                  </a:lnTo>
                  <a:lnTo>
                    <a:pt x="2613422" y="2182443"/>
                  </a:lnTo>
                  <a:lnTo>
                    <a:pt x="2625328" y="2144224"/>
                  </a:lnTo>
                  <a:lnTo>
                    <a:pt x="2637235" y="2105139"/>
                  </a:lnTo>
                  <a:lnTo>
                    <a:pt x="2649141" y="2065178"/>
                  </a:lnTo>
                  <a:lnTo>
                    <a:pt x="2661047" y="2024330"/>
                  </a:lnTo>
                  <a:lnTo>
                    <a:pt x="2672953" y="1982586"/>
                  </a:lnTo>
                  <a:lnTo>
                    <a:pt x="2684860" y="1939937"/>
                  </a:lnTo>
                  <a:lnTo>
                    <a:pt x="2696766" y="1896373"/>
                  </a:lnTo>
                  <a:lnTo>
                    <a:pt x="2708672" y="1851883"/>
                  </a:lnTo>
                  <a:lnTo>
                    <a:pt x="2720578" y="1806459"/>
                  </a:lnTo>
                  <a:lnTo>
                    <a:pt x="2732485" y="1760090"/>
                  </a:lnTo>
                  <a:lnTo>
                    <a:pt x="2744391" y="1712767"/>
                  </a:lnTo>
                  <a:lnTo>
                    <a:pt x="2756297" y="1664480"/>
                  </a:lnTo>
                  <a:lnTo>
                    <a:pt x="2768203" y="1615219"/>
                  </a:lnTo>
                  <a:lnTo>
                    <a:pt x="2780110" y="1564975"/>
                  </a:lnTo>
                  <a:lnTo>
                    <a:pt x="2792016" y="1513738"/>
                  </a:lnTo>
                  <a:lnTo>
                    <a:pt x="2803922" y="1461498"/>
                  </a:lnTo>
                  <a:lnTo>
                    <a:pt x="2815828" y="1408245"/>
                  </a:lnTo>
                  <a:lnTo>
                    <a:pt x="2827735" y="1353971"/>
                  </a:lnTo>
                  <a:lnTo>
                    <a:pt x="2839641" y="1298664"/>
                  </a:lnTo>
                  <a:lnTo>
                    <a:pt x="2851547" y="1242316"/>
                  </a:lnTo>
                  <a:lnTo>
                    <a:pt x="2863453" y="1184916"/>
                  </a:lnTo>
                  <a:lnTo>
                    <a:pt x="2875360" y="1126455"/>
                  </a:lnTo>
                  <a:lnTo>
                    <a:pt x="2887266" y="1066923"/>
                  </a:lnTo>
                  <a:lnTo>
                    <a:pt x="2899172" y="1006311"/>
                  </a:lnTo>
                  <a:lnTo>
                    <a:pt x="2911078" y="944609"/>
                  </a:lnTo>
                  <a:lnTo>
                    <a:pt x="2922985" y="881806"/>
                  </a:lnTo>
                  <a:lnTo>
                    <a:pt x="2934891" y="817894"/>
                  </a:lnTo>
                  <a:lnTo>
                    <a:pt x="2946797" y="752862"/>
                  </a:lnTo>
                  <a:lnTo>
                    <a:pt x="2958703" y="686702"/>
                  </a:lnTo>
                  <a:lnTo>
                    <a:pt x="2970610" y="619402"/>
                  </a:lnTo>
                  <a:lnTo>
                    <a:pt x="2982516" y="550954"/>
                  </a:lnTo>
                  <a:lnTo>
                    <a:pt x="2994422" y="481347"/>
                  </a:lnTo>
                  <a:lnTo>
                    <a:pt x="3006328" y="410573"/>
                  </a:lnTo>
                  <a:lnTo>
                    <a:pt x="3018235" y="338620"/>
                  </a:lnTo>
                  <a:lnTo>
                    <a:pt x="3030141" y="265481"/>
                  </a:lnTo>
                  <a:lnTo>
                    <a:pt x="3042047" y="191144"/>
                  </a:lnTo>
                  <a:lnTo>
                    <a:pt x="3053953" y="115600"/>
                  </a:lnTo>
                  <a:lnTo>
                    <a:pt x="3059906" y="77372"/>
                  </a:lnTo>
                  <a:lnTo>
                    <a:pt x="3065860" y="38839"/>
                  </a:lnTo>
                  <a:lnTo>
                    <a:pt x="3071813" y="0"/>
                  </a:lnTo>
                </a:path>
              </a:pathLst>
            </a:custGeom>
            <a:noFill/>
            <a:ln w="22023" cap="rnd">
              <a:solidFill>
                <a:srgbClr val="6557D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E591C0-AA13-A84F-A5E2-60E3C1CFE306}"/>
                </a:ext>
              </a:extLst>
            </p:cNvPr>
            <p:cNvSpPr/>
            <p:nvPr/>
          </p:nvSpPr>
          <p:spPr>
            <a:xfrm>
              <a:off x="0" y="-71196"/>
              <a:ext cx="3690937" cy="3081840"/>
            </a:xfrm>
            <a:custGeom>
              <a:avLst/>
              <a:gdLst>
                <a:gd name="connsiteX0" fmla="*/ 0 w 3690937"/>
                <a:gd name="connsiteY0" fmla="*/ 3081841 h 3081840"/>
                <a:gd name="connsiteX1" fmla="*/ 47625 w 3690937"/>
                <a:gd name="connsiteY1" fmla="*/ 3073940 h 3081840"/>
                <a:gd name="connsiteX2" fmla="*/ 95250 w 3690937"/>
                <a:gd name="connsiteY2" fmla="*/ 3065759 h 3081840"/>
                <a:gd name="connsiteX3" fmla="*/ 142875 w 3690937"/>
                <a:gd name="connsiteY3" fmla="*/ 3057290 h 3081840"/>
                <a:gd name="connsiteX4" fmla="*/ 190500 w 3690937"/>
                <a:gd name="connsiteY4" fmla="*/ 3048521 h 3081840"/>
                <a:gd name="connsiteX5" fmla="*/ 238125 w 3690937"/>
                <a:gd name="connsiteY5" fmla="*/ 3039441 h 3081840"/>
                <a:gd name="connsiteX6" fmla="*/ 285750 w 3690937"/>
                <a:gd name="connsiteY6" fmla="*/ 3030040 h 3081840"/>
                <a:gd name="connsiteX7" fmla="*/ 333375 w 3690937"/>
                <a:gd name="connsiteY7" fmla="*/ 3020306 h 3081840"/>
                <a:gd name="connsiteX8" fmla="*/ 381000 w 3690937"/>
                <a:gd name="connsiteY8" fmla="*/ 3010228 h 3081840"/>
                <a:gd name="connsiteX9" fmla="*/ 428625 w 3690937"/>
                <a:gd name="connsiteY9" fmla="*/ 2999794 h 3081840"/>
                <a:gd name="connsiteX10" fmla="*/ 476250 w 3690937"/>
                <a:gd name="connsiteY10" fmla="*/ 2988990 h 3081840"/>
                <a:gd name="connsiteX11" fmla="*/ 523875 w 3690937"/>
                <a:gd name="connsiteY11" fmla="*/ 2977804 h 3081840"/>
                <a:gd name="connsiteX12" fmla="*/ 571500 w 3690937"/>
                <a:gd name="connsiteY12" fmla="*/ 2966223 h 3081840"/>
                <a:gd name="connsiteX13" fmla="*/ 619125 w 3690937"/>
                <a:gd name="connsiteY13" fmla="*/ 2954231 h 3081840"/>
                <a:gd name="connsiteX14" fmla="*/ 666750 w 3690937"/>
                <a:gd name="connsiteY14" fmla="*/ 2941815 h 3081840"/>
                <a:gd name="connsiteX15" fmla="*/ 714375 w 3690937"/>
                <a:gd name="connsiteY15" fmla="*/ 2928960 h 3081840"/>
                <a:gd name="connsiteX16" fmla="*/ 762000 w 3690937"/>
                <a:gd name="connsiteY16" fmla="*/ 2915650 h 3081840"/>
                <a:gd name="connsiteX17" fmla="*/ 809625 w 3690937"/>
                <a:gd name="connsiteY17" fmla="*/ 2901869 h 3081840"/>
                <a:gd name="connsiteX18" fmla="*/ 857250 w 3690937"/>
                <a:gd name="connsiteY18" fmla="*/ 2887600 h 3081840"/>
                <a:gd name="connsiteX19" fmla="*/ 904875 w 3690937"/>
                <a:gd name="connsiteY19" fmla="*/ 2872827 h 3081840"/>
                <a:gd name="connsiteX20" fmla="*/ 952500 w 3690937"/>
                <a:gd name="connsiteY20" fmla="*/ 2857531 h 3081840"/>
                <a:gd name="connsiteX21" fmla="*/ 1000125 w 3690937"/>
                <a:gd name="connsiteY21" fmla="*/ 2841694 h 3081840"/>
                <a:gd name="connsiteX22" fmla="*/ 1047750 w 3690937"/>
                <a:gd name="connsiteY22" fmla="*/ 2825296 h 3081840"/>
                <a:gd name="connsiteX23" fmla="*/ 1095375 w 3690937"/>
                <a:gd name="connsiteY23" fmla="*/ 2808318 h 3081840"/>
                <a:gd name="connsiteX24" fmla="*/ 1143000 w 3690937"/>
                <a:gd name="connsiteY24" fmla="*/ 2790740 h 3081840"/>
                <a:gd name="connsiteX25" fmla="*/ 1190625 w 3690937"/>
                <a:gd name="connsiteY25" fmla="*/ 2772539 h 3081840"/>
                <a:gd name="connsiteX26" fmla="*/ 1238250 w 3690937"/>
                <a:gd name="connsiteY26" fmla="*/ 2753694 h 3081840"/>
                <a:gd name="connsiteX27" fmla="*/ 1285875 w 3690937"/>
                <a:gd name="connsiteY27" fmla="*/ 2734183 h 3081840"/>
                <a:gd name="connsiteX28" fmla="*/ 1333500 w 3690937"/>
                <a:gd name="connsiteY28" fmla="*/ 2713981 h 3081840"/>
                <a:gd name="connsiteX29" fmla="*/ 1381125 w 3690937"/>
                <a:gd name="connsiteY29" fmla="*/ 2693065 h 3081840"/>
                <a:gd name="connsiteX30" fmla="*/ 1428750 w 3690937"/>
                <a:gd name="connsiteY30" fmla="*/ 2671408 h 3081840"/>
                <a:gd name="connsiteX31" fmla="*/ 1476375 w 3690937"/>
                <a:gd name="connsiteY31" fmla="*/ 2648986 h 3081840"/>
                <a:gd name="connsiteX32" fmla="*/ 1524000 w 3690937"/>
                <a:gd name="connsiteY32" fmla="*/ 2625769 h 3081840"/>
                <a:gd name="connsiteX33" fmla="*/ 1571625 w 3690937"/>
                <a:gd name="connsiteY33" fmla="*/ 2601732 h 3081840"/>
                <a:gd name="connsiteX34" fmla="*/ 1619250 w 3690937"/>
                <a:gd name="connsiteY34" fmla="*/ 2576844 h 3081840"/>
                <a:gd name="connsiteX35" fmla="*/ 1666875 w 3690937"/>
                <a:gd name="connsiteY35" fmla="*/ 2551075 h 3081840"/>
                <a:gd name="connsiteX36" fmla="*/ 1714500 w 3690937"/>
                <a:gd name="connsiteY36" fmla="*/ 2524394 h 3081840"/>
                <a:gd name="connsiteX37" fmla="*/ 1762125 w 3690937"/>
                <a:gd name="connsiteY37" fmla="*/ 2496770 h 3081840"/>
                <a:gd name="connsiteX38" fmla="*/ 1809750 w 3690937"/>
                <a:gd name="connsiteY38" fmla="*/ 2468168 h 3081840"/>
                <a:gd name="connsiteX39" fmla="*/ 1857375 w 3690937"/>
                <a:gd name="connsiteY39" fmla="*/ 2438554 h 3081840"/>
                <a:gd name="connsiteX40" fmla="*/ 1905000 w 3690937"/>
                <a:gd name="connsiteY40" fmla="*/ 2407892 h 3081840"/>
                <a:gd name="connsiteX41" fmla="*/ 1952625 w 3690937"/>
                <a:gd name="connsiteY41" fmla="*/ 2376146 h 3081840"/>
                <a:gd name="connsiteX42" fmla="*/ 2000250 w 3690937"/>
                <a:gd name="connsiteY42" fmla="*/ 2343276 h 3081840"/>
                <a:gd name="connsiteX43" fmla="*/ 2047875 w 3690937"/>
                <a:gd name="connsiteY43" fmla="*/ 2309243 h 3081840"/>
                <a:gd name="connsiteX44" fmla="*/ 2095500 w 3690937"/>
                <a:gd name="connsiteY44" fmla="*/ 2274006 h 3081840"/>
                <a:gd name="connsiteX45" fmla="*/ 2143125 w 3690937"/>
                <a:gd name="connsiteY45" fmla="*/ 2237522 h 3081840"/>
                <a:gd name="connsiteX46" fmla="*/ 2190750 w 3690937"/>
                <a:gd name="connsiteY46" fmla="*/ 2199747 h 3081840"/>
                <a:gd name="connsiteX47" fmla="*/ 2238375 w 3690937"/>
                <a:gd name="connsiteY47" fmla="*/ 2160636 h 3081840"/>
                <a:gd name="connsiteX48" fmla="*/ 2286000 w 3690937"/>
                <a:gd name="connsiteY48" fmla="*/ 2120141 h 3081840"/>
                <a:gd name="connsiteX49" fmla="*/ 2333625 w 3690937"/>
                <a:gd name="connsiteY49" fmla="*/ 2078213 h 3081840"/>
                <a:gd name="connsiteX50" fmla="*/ 2381250 w 3690937"/>
                <a:gd name="connsiteY50" fmla="*/ 2034802 h 3081840"/>
                <a:gd name="connsiteX51" fmla="*/ 2428875 w 3690937"/>
                <a:gd name="connsiteY51" fmla="*/ 1989854 h 3081840"/>
                <a:gd name="connsiteX52" fmla="*/ 2476500 w 3690937"/>
                <a:gd name="connsiteY52" fmla="*/ 1943316 h 3081840"/>
                <a:gd name="connsiteX53" fmla="*/ 2524125 w 3690937"/>
                <a:gd name="connsiteY53" fmla="*/ 1895132 h 3081840"/>
                <a:gd name="connsiteX54" fmla="*/ 2571750 w 3690937"/>
                <a:gd name="connsiteY54" fmla="*/ 1845243 h 3081840"/>
                <a:gd name="connsiteX55" fmla="*/ 2619375 w 3690937"/>
                <a:gd name="connsiteY55" fmla="*/ 1793588 h 3081840"/>
                <a:gd name="connsiteX56" fmla="*/ 2667000 w 3690937"/>
                <a:gd name="connsiteY56" fmla="*/ 1740106 h 3081840"/>
                <a:gd name="connsiteX57" fmla="*/ 2714625 w 3690937"/>
                <a:gd name="connsiteY57" fmla="*/ 1684731 h 3081840"/>
                <a:gd name="connsiteX58" fmla="*/ 2762250 w 3690937"/>
                <a:gd name="connsiteY58" fmla="*/ 1627398 h 3081840"/>
                <a:gd name="connsiteX59" fmla="*/ 2809875 w 3690937"/>
                <a:gd name="connsiteY59" fmla="*/ 1568035 h 3081840"/>
                <a:gd name="connsiteX60" fmla="*/ 2857500 w 3690937"/>
                <a:gd name="connsiteY60" fmla="*/ 1506572 h 3081840"/>
                <a:gd name="connsiteX61" fmla="*/ 2905125 w 3690937"/>
                <a:gd name="connsiteY61" fmla="*/ 1442935 h 3081840"/>
                <a:gd name="connsiteX62" fmla="*/ 2952750 w 3690937"/>
                <a:gd name="connsiteY62" fmla="*/ 1377046 h 3081840"/>
                <a:gd name="connsiteX63" fmla="*/ 3000375 w 3690937"/>
                <a:gd name="connsiteY63" fmla="*/ 1308825 h 3081840"/>
                <a:gd name="connsiteX64" fmla="*/ 3048000 w 3690937"/>
                <a:gd name="connsiteY64" fmla="*/ 1238191 h 3081840"/>
                <a:gd name="connsiteX65" fmla="*/ 3095625 w 3690937"/>
                <a:gd name="connsiteY65" fmla="*/ 1165058 h 3081840"/>
                <a:gd name="connsiteX66" fmla="*/ 3143250 w 3690937"/>
                <a:gd name="connsiteY66" fmla="*/ 1089337 h 3081840"/>
                <a:gd name="connsiteX67" fmla="*/ 3167063 w 3690937"/>
                <a:gd name="connsiteY67" fmla="*/ 1050477 h 3081840"/>
                <a:gd name="connsiteX68" fmla="*/ 3190875 w 3690937"/>
                <a:gd name="connsiteY68" fmla="*/ 1010936 h 3081840"/>
                <a:gd name="connsiteX69" fmla="*/ 3214688 w 3690937"/>
                <a:gd name="connsiteY69" fmla="*/ 970702 h 3081840"/>
                <a:gd name="connsiteX70" fmla="*/ 3238500 w 3690937"/>
                <a:gd name="connsiteY70" fmla="*/ 929762 h 3081840"/>
                <a:gd name="connsiteX71" fmla="*/ 3262313 w 3690937"/>
                <a:gd name="connsiteY71" fmla="*/ 888104 h 3081840"/>
                <a:gd name="connsiteX72" fmla="*/ 3286125 w 3690937"/>
                <a:gd name="connsiteY72" fmla="*/ 845716 h 3081840"/>
                <a:gd name="connsiteX73" fmla="*/ 3309938 w 3690937"/>
                <a:gd name="connsiteY73" fmla="*/ 802584 h 3081840"/>
                <a:gd name="connsiteX74" fmla="*/ 3333750 w 3690937"/>
                <a:gd name="connsiteY74" fmla="*/ 758696 h 3081840"/>
                <a:gd name="connsiteX75" fmla="*/ 3357563 w 3690937"/>
                <a:gd name="connsiteY75" fmla="*/ 714038 h 3081840"/>
                <a:gd name="connsiteX76" fmla="*/ 3381375 w 3690937"/>
                <a:gd name="connsiteY76" fmla="*/ 668596 h 3081840"/>
                <a:gd name="connsiteX77" fmla="*/ 3405188 w 3690937"/>
                <a:gd name="connsiteY77" fmla="*/ 622358 h 3081840"/>
                <a:gd name="connsiteX78" fmla="*/ 3429000 w 3690937"/>
                <a:gd name="connsiteY78" fmla="*/ 575309 h 3081840"/>
                <a:gd name="connsiteX79" fmla="*/ 3452813 w 3690937"/>
                <a:gd name="connsiteY79" fmla="*/ 527435 h 3081840"/>
                <a:gd name="connsiteX80" fmla="*/ 3476625 w 3690937"/>
                <a:gd name="connsiteY80" fmla="*/ 478722 h 3081840"/>
                <a:gd name="connsiteX81" fmla="*/ 3500438 w 3690937"/>
                <a:gd name="connsiteY81" fmla="*/ 429154 h 3081840"/>
                <a:gd name="connsiteX82" fmla="*/ 3524250 w 3690937"/>
                <a:gd name="connsiteY82" fmla="*/ 378716 h 3081840"/>
                <a:gd name="connsiteX83" fmla="*/ 3548063 w 3690937"/>
                <a:gd name="connsiteY83" fmla="*/ 327394 h 3081840"/>
                <a:gd name="connsiteX84" fmla="*/ 3571875 w 3690937"/>
                <a:gd name="connsiteY84" fmla="*/ 275172 h 3081840"/>
                <a:gd name="connsiteX85" fmla="*/ 3595688 w 3690937"/>
                <a:gd name="connsiteY85" fmla="*/ 222035 h 3081840"/>
                <a:gd name="connsiteX86" fmla="*/ 3619500 w 3690937"/>
                <a:gd name="connsiteY86" fmla="*/ 167965 h 3081840"/>
                <a:gd name="connsiteX87" fmla="*/ 3643313 w 3690937"/>
                <a:gd name="connsiteY87" fmla="*/ 112947 h 3081840"/>
                <a:gd name="connsiteX88" fmla="*/ 3667125 w 3690937"/>
                <a:gd name="connsiteY88" fmla="*/ 56965 h 3081840"/>
                <a:gd name="connsiteX89" fmla="*/ 3690938 w 3690937"/>
                <a:gd name="connsiteY89" fmla="*/ 0 h 308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3690937" h="3081840">
                  <a:moveTo>
                    <a:pt x="0" y="3081841"/>
                  </a:moveTo>
                  <a:lnTo>
                    <a:pt x="47625" y="3073940"/>
                  </a:lnTo>
                  <a:lnTo>
                    <a:pt x="95250" y="3065759"/>
                  </a:lnTo>
                  <a:lnTo>
                    <a:pt x="142875" y="3057290"/>
                  </a:lnTo>
                  <a:lnTo>
                    <a:pt x="190500" y="3048521"/>
                  </a:lnTo>
                  <a:lnTo>
                    <a:pt x="238125" y="3039441"/>
                  </a:lnTo>
                  <a:lnTo>
                    <a:pt x="285750" y="3030040"/>
                  </a:lnTo>
                  <a:lnTo>
                    <a:pt x="333375" y="3020306"/>
                  </a:lnTo>
                  <a:lnTo>
                    <a:pt x="381000" y="3010228"/>
                  </a:lnTo>
                  <a:lnTo>
                    <a:pt x="428625" y="2999794"/>
                  </a:lnTo>
                  <a:lnTo>
                    <a:pt x="476250" y="2988990"/>
                  </a:lnTo>
                  <a:lnTo>
                    <a:pt x="523875" y="2977804"/>
                  </a:lnTo>
                  <a:lnTo>
                    <a:pt x="571500" y="2966223"/>
                  </a:lnTo>
                  <a:lnTo>
                    <a:pt x="619125" y="2954231"/>
                  </a:lnTo>
                  <a:lnTo>
                    <a:pt x="666750" y="2941815"/>
                  </a:lnTo>
                  <a:lnTo>
                    <a:pt x="714375" y="2928960"/>
                  </a:lnTo>
                  <a:lnTo>
                    <a:pt x="762000" y="2915650"/>
                  </a:lnTo>
                  <a:lnTo>
                    <a:pt x="809625" y="2901869"/>
                  </a:lnTo>
                  <a:lnTo>
                    <a:pt x="857250" y="2887600"/>
                  </a:lnTo>
                  <a:lnTo>
                    <a:pt x="904875" y="2872827"/>
                  </a:lnTo>
                  <a:lnTo>
                    <a:pt x="952500" y="2857531"/>
                  </a:lnTo>
                  <a:lnTo>
                    <a:pt x="1000125" y="2841694"/>
                  </a:lnTo>
                  <a:lnTo>
                    <a:pt x="1047750" y="2825296"/>
                  </a:lnTo>
                  <a:lnTo>
                    <a:pt x="1095375" y="2808318"/>
                  </a:lnTo>
                  <a:lnTo>
                    <a:pt x="1143000" y="2790740"/>
                  </a:lnTo>
                  <a:lnTo>
                    <a:pt x="1190625" y="2772539"/>
                  </a:lnTo>
                  <a:lnTo>
                    <a:pt x="1238250" y="2753694"/>
                  </a:lnTo>
                  <a:lnTo>
                    <a:pt x="1285875" y="2734183"/>
                  </a:lnTo>
                  <a:lnTo>
                    <a:pt x="1333500" y="2713981"/>
                  </a:lnTo>
                  <a:lnTo>
                    <a:pt x="1381125" y="2693065"/>
                  </a:lnTo>
                  <a:lnTo>
                    <a:pt x="1428750" y="2671408"/>
                  </a:lnTo>
                  <a:lnTo>
                    <a:pt x="1476375" y="2648986"/>
                  </a:lnTo>
                  <a:lnTo>
                    <a:pt x="1524000" y="2625769"/>
                  </a:lnTo>
                  <a:lnTo>
                    <a:pt x="1571625" y="2601732"/>
                  </a:lnTo>
                  <a:lnTo>
                    <a:pt x="1619250" y="2576844"/>
                  </a:lnTo>
                  <a:lnTo>
                    <a:pt x="1666875" y="2551075"/>
                  </a:lnTo>
                  <a:lnTo>
                    <a:pt x="1714500" y="2524394"/>
                  </a:lnTo>
                  <a:lnTo>
                    <a:pt x="1762125" y="2496770"/>
                  </a:lnTo>
                  <a:lnTo>
                    <a:pt x="1809750" y="2468168"/>
                  </a:lnTo>
                  <a:lnTo>
                    <a:pt x="1857375" y="2438554"/>
                  </a:lnTo>
                  <a:lnTo>
                    <a:pt x="1905000" y="2407892"/>
                  </a:lnTo>
                  <a:lnTo>
                    <a:pt x="1952625" y="2376146"/>
                  </a:lnTo>
                  <a:lnTo>
                    <a:pt x="2000250" y="2343276"/>
                  </a:lnTo>
                  <a:lnTo>
                    <a:pt x="2047875" y="2309243"/>
                  </a:lnTo>
                  <a:lnTo>
                    <a:pt x="2095500" y="2274006"/>
                  </a:lnTo>
                  <a:lnTo>
                    <a:pt x="2143125" y="2237522"/>
                  </a:lnTo>
                  <a:lnTo>
                    <a:pt x="2190750" y="2199747"/>
                  </a:lnTo>
                  <a:lnTo>
                    <a:pt x="2238375" y="2160636"/>
                  </a:lnTo>
                  <a:lnTo>
                    <a:pt x="2286000" y="2120141"/>
                  </a:lnTo>
                  <a:lnTo>
                    <a:pt x="2333625" y="2078213"/>
                  </a:lnTo>
                  <a:lnTo>
                    <a:pt x="2381250" y="2034802"/>
                  </a:lnTo>
                  <a:lnTo>
                    <a:pt x="2428875" y="1989854"/>
                  </a:lnTo>
                  <a:lnTo>
                    <a:pt x="2476500" y="1943316"/>
                  </a:lnTo>
                  <a:lnTo>
                    <a:pt x="2524125" y="1895132"/>
                  </a:lnTo>
                  <a:lnTo>
                    <a:pt x="2571750" y="1845243"/>
                  </a:lnTo>
                  <a:lnTo>
                    <a:pt x="2619375" y="1793588"/>
                  </a:lnTo>
                  <a:lnTo>
                    <a:pt x="2667000" y="1740106"/>
                  </a:lnTo>
                  <a:lnTo>
                    <a:pt x="2714625" y="1684731"/>
                  </a:lnTo>
                  <a:lnTo>
                    <a:pt x="2762250" y="1627398"/>
                  </a:lnTo>
                  <a:lnTo>
                    <a:pt x="2809875" y="1568035"/>
                  </a:lnTo>
                  <a:lnTo>
                    <a:pt x="2857500" y="1506572"/>
                  </a:lnTo>
                  <a:lnTo>
                    <a:pt x="2905125" y="1442935"/>
                  </a:lnTo>
                  <a:lnTo>
                    <a:pt x="2952750" y="1377046"/>
                  </a:lnTo>
                  <a:lnTo>
                    <a:pt x="3000375" y="1308825"/>
                  </a:lnTo>
                  <a:lnTo>
                    <a:pt x="3048000" y="1238191"/>
                  </a:lnTo>
                  <a:lnTo>
                    <a:pt x="3095625" y="1165058"/>
                  </a:lnTo>
                  <a:lnTo>
                    <a:pt x="3143250" y="1089337"/>
                  </a:lnTo>
                  <a:lnTo>
                    <a:pt x="3167063" y="1050477"/>
                  </a:lnTo>
                  <a:lnTo>
                    <a:pt x="3190875" y="1010936"/>
                  </a:lnTo>
                  <a:lnTo>
                    <a:pt x="3214688" y="970702"/>
                  </a:lnTo>
                  <a:lnTo>
                    <a:pt x="3238500" y="929762"/>
                  </a:lnTo>
                  <a:lnTo>
                    <a:pt x="3262313" y="888104"/>
                  </a:lnTo>
                  <a:lnTo>
                    <a:pt x="3286125" y="845716"/>
                  </a:lnTo>
                  <a:lnTo>
                    <a:pt x="3309938" y="802584"/>
                  </a:lnTo>
                  <a:lnTo>
                    <a:pt x="3333750" y="758696"/>
                  </a:lnTo>
                  <a:lnTo>
                    <a:pt x="3357563" y="714038"/>
                  </a:lnTo>
                  <a:lnTo>
                    <a:pt x="3381375" y="668596"/>
                  </a:lnTo>
                  <a:lnTo>
                    <a:pt x="3405188" y="622358"/>
                  </a:lnTo>
                  <a:lnTo>
                    <a:pt x="3429000" y="575309"/>
                  </a:lnTo>
                  <a:lnTo>
                    <a:pt x="3452813" y="527435"/>
                  </a:lnTo>
                  <a:lnTo>
                    <a:pt x="3476625" y="478722"/>
                  </a:lnTo>
                  <a:lnTo>
                    <a:pt x="3500438" y="429154"/>
                  </a:lnTo>
                  <a:lnTo>
                    <a:pt x="3524250" y="378716"/>
                  </a:lnTo>
                  <a:lnTo>
                    <a:pt x="3548063" y="327394"/>
                  </a:lnTo>
                  <a:lnTo>
                    <a:pt x="3571875" y="275172"/>
                  </a:lnTo>
                  <a:lnTo>
                    <a:pt x="3595688" y="222035"/>
                  </a:lnTo>
                  <a:lnTo>
                    <a:pt x="3619500" y="167965"/>
                  </a:lnTo>
                  <a:lnTo>
                    <a:pt x="3643313" y="112947"/>
                  </a:lnTo>
                  <a:lnTo>
                    <a:pt x="3667125" y="56965"/>
                  </a:lnTo>
                  <a:lnTo>
                    <a:pt x="3690938" y="0"/>
                  </a:lnTo>
                </a:path>
              </a:pathLst>
            </a:custGeom>
            <a:noFill/>
            <a:ln w="22023" cap="rnd">
              <a:solidFill>
                <a:srgbClr val="616161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E5C6132-E29C-5B47-8A93-9B7EC35C74A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61665" cap="rnd">
              <a:solidFill>
                <a:srgbClr val="2E7D32">
                  <a:alpha val="2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209F9A-8E78-B34F-9B5C-4B09DDBB3C19}"/>
                </a:ext>
              </a:extLst>
            </p:cNvPr>
            <p:cNvSpPr/>
            <p:nvPr/>
          </p:nvSpPr>
          <p:spPr>
            <a:xfrm>
              <a:off x="1783740" y="-39427"/>
              <a:ext cx="2526322" cy="2545983"/>
            </a:xfrm>
            <a:custGeom>
              <a:avLst/>
              <a:gdLst>
                <a:gd name="connsiteX0" fmla="*/ 0 w 2526322"/>
                <a:gd name="connsiteY0" fmla="*/ 2452143 h 2545983"/>
                <a:gd name="connsiteX1" fmla="*/ 26010 w 2526322"/>
                <a:gd name="connsiteY1" fmla="*/ 2464534 h 2545983"/>
                <a:gd name="connsiteX2" fmla="*/ 26010 w 2526322"/>
                <a:gd name="connsiteY2" fmla="*/ 2464534 h 2545983"/>
                <a:gd name="connsiteX3" fmla="*/ 73635 w 2526322"/>
                <a:gd name="connsiteY3" fmla="*/ 2484342 h 2545983"/>
                <a:gd name="connsiteX4" fmla="*/ 121260 w 2526322"/>
                <a:gd name="connsiteY4" fmla="*/ 2500799 h 2545983"/>
                <a:gd name="connsiteX5" fmla="*/ 121260 w 2526322"/>
                <a:gd name="connsiteY5" fmla="*/ 2500799 h 2545983"/>
                <a:gd name="connsiteX6" fmla="*/ 168885 w 2526322"/>
                <a:gd name="connsiteY6" fmla="*/ 2514272 h 2545983"/>
                <a:gd name="connsiteX7" fmla="*/ 216510 w 2526322"/>
                <a:gd name="connsiteY7" fmla="*/ 2525064 h 2545983"/>
                <a:gd name="connsiteX8" fmla="*/ 264135 w 2526322"/>
                <a:gd name="connsiteY8" fmla="*/ 2533420 h 2545983"/>
                <a:gd name="connsiteX9" fmla="*/ 311760 w 2526322"/>
                <a:gd name="connsiteY9" fmla="*/ 2539540 h 2545983"/>
                <a:gd name="connsiteX10" fmla="*/ 359385 w 2526322"/>
                <a:gd name="connsiteY10" fmla="*/ 2543590 h 2545983"/>
                <a:gd name="connsiteX11" fmla="*/ 407010 w 2526322"/>
                <a:gd name="connsiteY11" fmla="*/ 2545702 h 2545983"/>
                <a:gd name="connsiteX12" fmla="*/ 454635 w 2526322"/>
                <a:gd name="connsiteY12" fmla="*/ 2545984 h 2545983"/>
                <a:gd name="connsiteX13" fmla="*/ 502260 w 2526322"/>
                <a:gd name="connsiteY13" fmla="*/ 2544519 h 2545983"/>
                <a:gd name="connsiteX14" fmla="*/ 502260 w 2526322"/>
                <a:gd name="connsiteY14" fmla="*/ 2544519 h 2545983"/>
                <a:gd name="connsiteX15" fmla="*/ 549885 w 2526322"/>
                <a:gd name="connsiteY15" fmla="*/ 2541375 h 2545983"/>
                <a:gd name="connsiteX16" fmla="*/ 597510 w 2526322"/>
                <a:gd name="connsiteY16" fmla="*/ 2536599 h 2545983"/>
                <a:gd name="connsiteX17" fmla="*/ 645135 w 2526322"/>
                <a:gd name="connsiteY17" fmla="*/ 2530226 h 2545983"/>
                <a:gd name="connsiteX18" fmla="*/ 692760 w 2526322"/>
                <a:gd name="connsiteY18" fmla="*/ 2522276 h 2545983"/>
                <a:gd name="connsiteX19" fmla="*/ 740385 w 2526322"/>
                <a:gd name="connsiteY19" fmla="*/ 2512757 h 2545983"/>
                <a:gd name="connsiteX20" fmla="*/ 788010 w 2526322"/>
                <a:gd name="connsiteY20" fmla="*/ 2501666 h 2545983"/>
                <a:gd name="connsiteX21" fmla="*/ 835635 w 2526322"/>
                <a:gd name="connsiteY21" fmla="*/ 2488991 h 2545983"/>
                <a:gd name="connsiteX22" fmla="*/ 883260 w 2526322"/>
                <a:gd name="connsiteY22" fmla="*/ 2474708 h 2545983"/>
                <a:gd name="connsiteX23" fmla="*/ 930885 w 2526322"/>
                <a:gd name="connsiteY23" fmla="*/ 2458783 h 2545983"/>
                <a:gd name="connsiteX24" fmla="*/ 978510 w 2526322"/>
                <a:gd name="connsiteY24" fmla="*/ 2441174 h 2545983"/>
                <a:gd name="connsiteX25" fmla="*/ 1026135 w 2526322"/>
                <a:gd name="connsiteY25" fmla="*/ 2421829 h 2545983"/>
                <a:gd name="connsiteX26" fmla="*/ 1073760 w 2526322"/>
                <a:gd name="connsiteY26" fmla="*/ 2400688 h 2545983"/>
                <a:gd name="connsiteX27" fmla="*/ 1121385 w 2526322"/>
                <a:gd name="connsiteY27" fmla="*/ 2377679 h 2545983"/>
                <a:gd name="connsiteX28" fmla="*/ 1169010 w 2526322"/>
                <a:gd name="connsiteY28" fmla="*/ 2352723 h 2545983"/>
                <a:gd name="connsiteX29" fmla="*/ 1216635 w 2526322"/>
                <a:gd name="connsiteY29" fmla="*/ 2325730 h 2545983"/>
                <a:gd name="connsiteX30" fmla="*/ 1264260 w 2526322"/>
                <a:gd name="connsiteY30" fmla="*/ 2296599 h 2545983"/>
                <a:gd name="connsiteX31" fmla="*/ 1264260 w 2526322"/>
                <a:gd name="connsiteY31" fmla="*/ 2296599 h 2545983"/>
                <a:gd name="connsiteX32" fmla="*/ 1311885 w 2526322"/>
                <a:gd name="connsiteY32" fmla="*/ 2265221 h 2545983"/>
                <a:gd name="connsiteX33" fmla="*/ 1359510 w 2526322"/>
                <a:gd name="connsiteY33" fmla="*/ 2231471 h 2545983"/>
                <a:gd name="connsiteX34" fmla="*/ 1407135 w 2526322"/>
                <a:gd name="connsiteY34" fmla="*/ 2195218 h 2545983"/>
                <a:gd name="connsiteX35" fmla="*/ 1454760 w 2526322"/>
                <a:gd name="connsiteY35" fmla="*/ 2156313 h 2545983"/>
                <a:gd name="connsiteX36" fmla="*/ 1502385 w 2526322"/>
                <a:gd name="connsiteY36" fmla="*/ 2114597 h 2545983"/>
                <a:gd name="connsiteX37" fmla="*/ 1550010 w 2526322"/>
                <a:gd name="connsiteY37" fmla="*/ 2069895 h 2545983"/>
                <a:gd name="connsiteX38" fmla="*/ 1597635 w 2526322"/>
                <a:gd name="connsiteY38" fmla="*/ 2022019 h 2545983"/>
                <a:gd name="connsiteX39" fmla="*/ 1645260 w 2526322"/>
                <a:gd name="connsiteY39" fmla="*/ 1970761 h 2545983"/>
                <a:gd name="connsiteX40" fmla="*/ 1692885 w 2526322"/>
                <a:gd name="connsiteY40" fmla="*/ 1915899 h 2545983"/>
                <a:gd name="connsiteX41" fmla="*/ 1740510 w 2526322"/>
                <a:gd name="connsiteY41" fmla="*/ 1857190 h 2545983"/>
                <a:gd name="connsiteX42" fmla="*/ 1788135 w 2526322"/>
                <a:gd name="connsiteY42" fmla="*/ 1794370 h 2545983"/>
                <a:gd name="connsiteX43" fmla="*/ 1835760 w 2526322"/>
                <a:gd name="connsiteY43" fmla="*/ 1727155 h 2545983"/>
                <a:gd name="connsiteX44" fmla="*/ 1883385 w 2526322"/>
                <a:gd name="connsiteY44" fmla="*/ 1655235 h 2545983"/>
                <a:gd name="connsiteX45" fmla="*/ 1907197 w 2526322"/>
                <a:gd name="connsiteY45" fmla="*/ 1617407 h 2545983"/>
                <a:gd name="connsiteX46" fmla="*/ 1931010 w 2526322"/>
                <a:gd name="connsiteY46" fmla="*/ 1578274 h 2545983"/>
                <a:gd name="connsiteX47" fmla="*/ 1954822 w 2526322"/>
                <a:gd name="connsiteY47" fmla="*/ 1537792 h 2545983"/>
                <a:gd name="connsiteX48" fmla="*/ 1978635 w 2526322"/>
                <a:gd name="connsiteY48" fmla="*/ 1495911 h 2545983"/>
                <a:gd name="connsiteX49" fmla="*/ 2002447 w 2526322"/>
                <a:gd name="connsiteY49" fmla="*/ 1452582 h 2545983"/>
                <a:gd name="connsiteX50" fmla="*/ 2026260 w 2526322"/>
                <a:gd name="connsiteY50" fmla="*/ 1407752 h 2545983"/>
                <a:gd name="connsiteX51" fmla="*/ 2050072 w 2526322"/>
                <a:gd name="connsiteY51" fmla="*/ 1361367 h 2545983"/>
                <a:gd name="connsiteX52" fmla="*/ 2073885 w 2526322"/>
                <a:gd name="connsiteY52" fmla="*/ 1313370 h 2545983"/>
                <a:gd name="connsiteX53" fmla="*/ 2097697 w 2526322"/>
                <a:gd name="connsiteY53" fmla="*/ 1263702 h 2545983"/>
                <a:gd name="connsiteX54" fmla="*/ 2121510 w 2526322"/>
                <a:gd name="connsiteY54" fmla="*/ 1212303 h 2545983"/>
                <a:gd name="connsiteX55" fmla="*/ 2145322 w 2526322"/>
                <a:gd name="connsiteY55" fmla="*/ 1159108 h 2545983"/>
                <a:gd name="connsiteX56" fmla="*/ 2169135 w 2526322"/>
                <a:gd name="connsiteY56" fmla="*/ 1104051 h 2545983"/>
                <a:gd name="connsiteX57" fmla="*/ 2192947 w 2526322"/>
                <a:gd name="connsiteY57" fmla="*/ 1047062 h 2545983"/>
                <a:gd name="connsiteX58" fmla="*/ 2216760 w 2526322"/>
                <a:gd name="connsiteY58" fmla="*/ 988070 h 2545983"/>
                <a:gd name="connsiteX59" fmla="*/ 2240572 w 2526322"/>
                <a:gd name="connsiteY59" fmla="*/ 926999 h 2545983"/>
                <a:gd name="connsiteX60" fmla="*/ 2264385 w 2526322"/>
                <a:gd name="connsiteY60" fmla="*/ 863771 h 2545983"/>
                <a:gd name="connsiteX61" fmla="*/ 2288197 w 2526322"/>
                <a:gd name="connsiteY61" fmla="*/ 798305 h 2545983"/>
                <a:gd name="connsiteX62" fmla="*/ 2312010 w 2526322"/>
                <a:gd name="connsiteY62" fmla="*/ 730516 h 2545983"/>
                <a:gd name="connsiteX63" fmla="*/ 2335822 w 2526322"/>
                <a:gd name="connsiteY63" fmla="*/ 660315 h 2545983"/>
                <a:gd name="connsiteX64" fmla="*/ 2359635 w 2526322"/>
                <a:gd name="connsiteY64" fmla="*/ 587611 h 2545983"/>
                <a:gd name="connsiteX65" fmla="*/ 2383447 w 2526322"/>
                <a:gd name="connsiteY65" fmla="*/ 512308 h 2545983"/>
                <a:gd name="connsiteX66" fmla="*/ 2395353 w 2526322"/>
                <a:gd name="connsiteY66" fmla="*/ 473650 h 2545983"/>
                <a:gd name="connsiteX67" fmla="*/ 2407260 w 2526322"/>
                <a:gd name="connsiteY67" fmla="*/ 434305 h 2545983"/>
                <a:gd name="connsiteX68" fmla="*/ 2419166 w 2526322"/>
                <a:gd name="connsiteY68" fmla="*/ 394259 h 2545983"/>
                <a:gd name="connsiteX69" fmla="*/ 2431072 w 2526322"/>
                <a:gd name="connsiteY69" fmla="*/ 353499 h 2545983"/>
                <a:gd name="connsiteX70" fmla="*/ 2442978 w 2526322"/>
                <a:gd name="connsiteY70" fmla="*/ 312011 h 2545983"/>
                <a:gd name="connsiteX71" fmla="*/ 2454885 w 2526322"/>
                <a:gd name="connsiteY71" fmla="*/ 269781 h 2545983"/>
                <a:gd name="connsiteX72" fmla="*/ 2466791 w 2526322"/>
                <a:gd name="connsiteY72" fmla="*/ 226795 h 2545983"/>
                <a:gd name="connsiteX73" fmla="*/ 2478697 w 2526322"/>
                <a:gd name="connsiteY73" fmla="*/ 183038 h 2545983"/>
                <a:gd name="connsiteX74" fmla="*/ 2490603 w 2526322"/>
                <a:gd name="connsiteY74" fmla="*/ 138495 h 2545983"/>
                <a:gd name="connsiteX75" fmla="*/ 2502510 w 2526322"/>
                <a:gd name="connsiteY75" fmla="*/ 93152 h 2545983"/>
                <a:gd name="connsiteX76" fmla="*/ 2514416 w 2526322"/>
                <a:gd name="connsiteY76" fmla="*/ 46992 h 2545983"/>
                <a:gd name="connsiteX77" fmla="*/ 2526322 w 2526322"/>
                <a:gd name="connsiteY77" fmla="*/ 0 h 254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526322" h="2545983">
                  <a:moveTo>
                    <a:pt x="0" y="2452143"/>
                  </a:moveTo>
                  <a:lnTo>
                    <a:pt x="26010" y="2464534"/>
                  </a:lnTo>
                  <a:moveTo>
                    <a:pt x="26010" y="2464534"/>
                  </a:moveTo>
                  <a:lnTo>
                    <a:pt x="73635" y="2484342"/>
                  </a:lnTo>
                  <a:lnTo>
                    <a:pt x="121260" y="2500799"/>
                  </a:lnTo>
                  <a:moveTo>
                    <a:pt x="121260" y="2500799"/>
                  </a:moveTo>
                  <a:lnTo>
                    <a:pt x="168885" y="2514272"/>
                  </a:lnTo>
                  <a:lnTo>
                    <a:pt x="216510" y="2525064"/>
                  </a:lnTo>
                  <a:lnTo>
                    <a:pt x="264135" y="2533420"/>
                  </a:lnTo>
                  <a:lnTo>
                    <a:pt x="311760" y="2539540"/>
                  </a:lnTo>
                  <a:lnTo>
                    <a:pt x="359385" y="2543590"/>
                  </a:lnTo>
                  <a:lnTo>
                    <a:pt x="407010" y="2545702"/>
                  </a:lnTo>
                  <a:lnTo>
                    <a:pt x="454635" y="2545984"/>
                  </a:lnTo>
                  <a:lnTo>
                    <a:pt x="502260" y="2544519"/>
                  </a:lnTo>
                  <a:moveTo>
                    <a:pt x="502260" y="2544519"/>
                  </a:moveTo>
                  <a:lnTo>
                    <a:pt x="549885" y="2541375"/>
                  </a:lnTo>
                  <a:lnTo>
                    <a:pt x="597510" y="2536599"/>
                  </a:lnTo>
                  <a:lnTo>
                    <a:pt x="645135" y="2530226"/>
                  </a:lnTo>
                  <a:lnTo>
                    <a:pt x="692760" y="2522276"/>
                  </a:lnTo>
                  <a:lnTo>
                    <a:pt x="740385" y="2512757"/>
                  </a:lnTo>
                  <a:lnTo>
                    <a:pt x="788010" y="2501666"/>
                  </a:lnTo>
                  <a:lnTo>
                    <a:pt x="835635" y="2488991"/>
                  </a:lnTo>
                  <a:lnTo>
                    <a:pt x="883260" y="2474708"/>
                  </a:lnTo>
                  <a:lnTo>
                    <a:pt x="930885" y="2458783"/>
                  </a:lnTo>
                  <a:lnTo>
                    <a:pt x="978510" y="2441174"/>
                  </a:lnTo>
                  <a:lnTo>
                    <a:pt x="1026135" y="2421829"/>
                  </a:lnTo>
                  <a:lnTo>
                    <a:pt x="1073760" y="2400688"/>
                  </a:lnTo>
                  <a:lnTo>
                    <a:pt x="1121385" y="2377679"/>
                  </a:lnTo>
                  <a:lnTo>
                    <a:pt x="1169010" y="2352723"/>
                  </a:lnTo>
                  <a:lnTo>
                    <a:pt x="1216635" y="2325730"/>
                  </a:lnTo>
                  <a:lnTo>
                    <a:pt x="1264260" y="2296599"/>
                  </a:lnTo>
                  <a:moveTo>
                    <a:pt x="1264260" y="2296599"/>
                  </a:moveTo>
                  <a:lnTo>
                    <a:pt x="1311885" y="2265221"/>
                  </a:lnTo>
                  <a:lnTo>
                    <a:pt x="1359510" y="2231471"/>
                  </a:lnTo>
                  <a:lnTo>
                    <a:pt x="1407135" y="2195218"/>
                  </a:lnTo>
                  <a:lnTo>
                    <a:pt x="1454760" y="2156313"/>
                  </a:lnTo>
                  <a:lnTo>
                    <a:pt x="1502385" y="2114597"/>
                  </a:lnTo>
                  <a:lnTo>
                    <a:pt x="1550010" y="2069895"/>
                  </a:lnTo>
                  <a:lnTo>
                    <a:pt x="1597635" y="2022019"/>
                  </a:lnTo>
                  <a:lnTo>
                    <a:pt x="1645260" y="1970761"/>
                  </a:lnTo>
                  <a:lnTo>
                    <a:pt x="1692885" y="1915899"/>
                  </a:lnTo>
                  <a:lnTo>
                    <a:pt x="1740510" y="1857190"/>
                  </a:lnTo>
                  <a:lnTo>
                    <a:pt x="1788135" y="1794370"/>
                  </a:lnTo>
                  <a:lnTo>
                    <a:pt x="1835760" y="1727155"/>
                  </a:lnTo>
                  <a:lnTo>
                    <a:pt x="1883385" y="1655235"/>
                  </a:lnTo>
                  <a:lnTo>
                    <a:pt x="1907197" y="1617407"/>
                  </a:lnTo>
                  <a:lnTo>
                    <a:pt x="1931010" y="1578274"/>
                  </a:lnTo>
                  <a:lnTo>
                    <a:pt x="1954822" y="1537792"/>
                  </a:lnTo>
                  <a:lnTo>
                    <a:pt x="1978635" y="1495911"/>
                  </a:lnTo>
                  <a:lnTo>
                    <a:pt x="2002447" y="1452582"/>
                  </a:lnTo>
                  <a:lnTo>
                    <a:pt x="2026260" y="1407752"/>
                  </a:lnTo>
                  <a:lnTo>
                    <a:pt x="2050072" y="1361367"/>
                  </a:lnTo>
                  <a:lnTo>
                    <a:pt x="2073885" y="1313370"/>
                  </a:lnTo>
                  <a:lnTo>
                    <a:pt x="2097697" y="1263702"/>
                  </a:lnTo>
                  <a:lnTo>
                    <a:pt x="2121510" y="1212303"/>
                  </a:lnTo>
                  <a:lnTo>
                    <a:pt x="2145322" y="1159108"/>
                  </a:lnTo>
                  <a:lnTo>
                    <a:pt x="2169135" y="1104051"/>
                  </a:lnTo>
                  <a:lnTo>
                    <a:pt x="2192947" y="1047062"/>
                  </a:lnTo>
                  <a:lnTo>
                    <a:pt x="2216760" y="988070"/>
                  </a:lnTo>
                  <a:lnTo>
                    <a:pt x="2240572" y="926999"/>
                  </a:lnTo>
                  <a:lnTo>
                    <a:pt x="2264385" y="863771"/>
                  </a:lnTo>
                  <a:lnTo>
                    <a:pt x="2288197" y="798305"/>
                  </a:lnTo>
                  <a:lnTo>
                    <a:pt x="2312010" y="730516"/>
                  </a:lnTo>
                  <a:lnTo>
                    <a:pt x="2335822" y="660315"/>
                  </a:lnTo>
                  <a:lnTo>
                    <a:pt x="2359635" y="587611"/>
                  </a:lnTo>
                  <a:lnTo>
                    <a:pt x="2383447" y="512308"/>
                  </a:lnTo>
                  <a:lnTo>
                    <a:pt x="2395353" y="473650"/>
                  </a:lnTo>
                  <a:lnTo>
                    <a:pt x="2407260" y="434305"/>
                  </a:lnTo>
                  <a:lnTo>
                    <a:pt x="2419166" y="394259"/>
                  </a:lnTo>
                  <a:lnTo>
                    <a:pt x="2431072" y="353499"/>
                  </a:lnTo>
                  <a:lnTo>
                    <a:pt x="2442978" y="312011"/>
                  </a:lnTo>
                  <a:lnTo>
                    <a:pt x="2454885" y="269781"/>
                  </a:lnTo>
                  <a:lnTo>
                    <a:pt x="2466791" y="226795"/>
                  </a:lnTo>
                  <a:lnTo>
                    <a:pt x="2478697" y="183038"/>
                  </a:lnTo>
                  <a:lnTo>
                    <a:pt x="2490603" y="138495"/>
                  </a:lnTo>
                  <a:lnTo>
                    <a:pt x="2502510" y="93152"/>
                  </a:lnTo>
                  <a:lnTo>
                    <a:pt x="2514416" y="46992"/>
                  </a:lnTo>
                  <a:lnTo>
                    <a:pt x="2526322" y="0"/>
                  </a:lnTo>
                </a:path>
              </a:pathLst>
            </a:custGeom>
            <a:noFill/>
            <a:ln w="22023" cap="rnd">
              <a:solidFill>
                <a:srgbClr val="2E7D32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به آن معنی است که برای مقادیر بزرگ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هم برابر است. 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بسته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9D0ED-B1E4-1B48-9E0D-AD58F25A0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9" t="-70833" r="-886" b="-54165"/>
          <a:stretch/>
        </p:blipFill>
        <p:spPr>
          <a:xfrm>
            <a:off x="973931" y="3043237"/>
            <a:ext cx="10244137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88729-F39D-4E46-ABC8-049D1C23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50" y="5472113"/>
            <a:ext cx="1968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D5900E1-C7AF-6047-BB82-E4AC3089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31" y="0"/>
            <a:ext cx="6408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6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باید نشان دهیم هیچ مقدار مثبت برای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یک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پیدا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شود که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رابطه‌ی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n&gt;n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برقرار باشد.</a:t>
            </a: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وضوح به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ازای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هر مقدار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&gt;0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های بزرگ داریم :</a:t>
            </a: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≮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66296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≠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۳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74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کافیست در نظر بگیرید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=200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آنگاه برای همه مقادیر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n&gt;1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۱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≤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C</a:t>
            </a:r>
            <a:r>
              <a:rPr lang="fa-IR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نکته) در واقع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نشان داد که هر چند جمله ای از مرتبه دقیق جمله با بزرگترین توانش است، یعنی:</a:t>
            </a:r>
          </a:p>
          <a:p>
            <a:pPr marL="0" indent="0" algn="ctr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F273-1A89-3F4C-A225-0E68E6D97AF7}"/>
              </a:ext>
            </a:extLst>
          </p:cNvPr>
          <p:cNvSpPr txBox="1"/>
          <p:nvPr/>
        </p:nvSpPr>
        <p:spPr>
          <a:xfrm>
            <a:off x="838200" y="797073"/>
            <a:ext cx="319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۱۰۰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+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۵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n-</a:t>
            </a:r>
            <a:r>
              <a:rPr lang="fa-IR" sz="2800" dirty="0">
                <a:latin typeface="IRMitra" panose="02000506000000020002" pitchFamily="2" charset="-78"/>
                <a:cs typeface="IRMitra" panose="02000506000000020002" pitchFamily="2" charset="-78"/>
              </a:rPr>
              <a:t>۴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=</a:t>
            </a:r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fa-IR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۲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F4CC-9ECC-524C-B03C-B34B265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0" y="5286569"/>
            <a:ext cx="4025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4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θ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تابع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عطف دو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شرط لازم و کافی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است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f(n)=</a:t>
            </a:r>
            <a:r>
              <a:rPr lang="en-US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EEE6B-49BF-8C41-804B-950E034C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371726"/>
            <a:ext cx="7289800" cy="342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0D188B-5EB9-0943-829E-BD1EF387B36F}"/>
              </a:ext>
            </a:extLst>
          </p:cNvPr>
          <p:cNvSpPr/>
          <p:nvPr/>
        </p:nvSpPr>
        <p:spPr>
          <a:xfrm>
            <a:off x="363855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3D722F-0644-F547-848C-7D44ED6ED162}"/>
              </a:ext>
            </a:extLst>
          </p:cNvPr>
          <p:cNvSpPr/>
          <p:nvPr/>
        </p:nvSpPr>
        <p:spPr>
          <a:xfrm>
            <a:off x="4964430" y="3429000"/>
            <a:ext cx="2651760" cy="2651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1FAC0-7531-F441-86A7-D20B136EBCE6}"/>
              </a:ext>
            </a:extLst>
          </p:cNvPr>
          <p:cNvSpPr txBox="1"/>
          <p:nvPr/>
        </p:nvSpPr>
        <p:spPr>
          <a:xfrm>
            <a:off x="3749761" y="4344322"/>
            <a:ext cx="142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3lg n +8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2n lg 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BF4ED-58C1-D24B-9999-167310E0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46" y="6228070"/>
            <a:ext cx="30099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C253D-1607-8347-B9CB-CE57C70F57AE}"/>
              </a:ext>
            </a:extLst>
          </p:cNvPr>
          <p:cNvSpPr txBox="1"/>
          <p:nvPr/>
        </p:nvSpPr>
        <p:spPr>
          <a:xfrm>
            <a:off x="5170879" y="4293215"/>
            <a:ext cx="118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	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  <a:endParaRPr lang="en-US" baseline="30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+2n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CF1CE-1618-D14D-82B3-39625AD57F45}"/>
              </a:ext>
            </a:extLst>
          </p:cNvPr>
          <p:cNvSpPr txBox="1"/>
          <p:nvPr/>
        </p:nvSpPr>
        <p:spPr>
          <a:xfrm>
            <a:off x="6448918" y="4293215"/>
            <a:ext cx="114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+3n</a:t>
            </a:r>
            <a:r>
              <a:rPr lang="en-US" baseline="30000" dirty="0">
                <a:latin typeface="Courier" pitchFamily="2" charset="0"/>
              </a:rPr>
              <a:t>2</a:t>
            </a:r>
          </a:p>
          <a:p>
            <a:r>
              <a:rPr lang="en-US" dirty="0">
                <a:latin typeface="Courier" pitchFamily="2" charset="0"/>
              </a:rPr>
              <a:t>6n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4</a:t>
            </a:r>
          </a:p>
          <a:p>
            <a:r>
              <a:rPr lang="en-US" dirty="0">
                <a:latin typeface="Courier" pitchFamily="2" charset="0"/>
              </a:rPr>
              <a:t>2</a:t>
            </a:r>
            <a:r>
              <a:rPr lang="en-US" baseline="30000" dirty="0">
                <a:latin typeface="Courier" pitchFamily="2" charset="0"/>
              </a:rPr>
              <a:t>n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</p:spTree>
    <p:extLst>
      <p:ext uri="{BB962C8B-B14F-4D97-AF65-F5344CB8AC3E}">
        <p14:creationId xmlns:p14="http://schemas.microsoft.com/office/powerpoint/2010/main" val="44698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 در مثال های قبل دو حکم زیر را دیدیم، بنابراین حکم اثبات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F1E1D-6AA8-4446-9D2B-C141CBDF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5006"/>
            <a:ext cx="22479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218EC8-6D88-8546-AD6E-E1A369A1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0" y="4001294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A8815-B8E7-4943-8D58-5A74A1F86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3086100"/>
            <a:ext cx="2336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کوچکتر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8395C-3BBC-5A4A-9F74-C95E82B6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5171185"/>
            <a:ext cx="1930400" cy="74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7F78-4A37-2748-B493-71EE21AC6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70" t="-75204" r="-1892" b="-75204"/>
          <a:stretch/>
        </p:blipFill>
        <p:spPr>
          <a:xfrm>
            <a:off x="1405054" y="2999678"/>
            <a:ext cx="9277814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407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 bwMode="auto">
          <a:xfrm>
            <a:off x="2936875" y="0"/>
            <a:ext cx="6316663" cy="620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DB2C9-CDD8-D240-BA71-D53643B6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06" y="6201472"/>
            <a:ext cx="1955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این نماد به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شبیه است با این تفاوت که درجه رشد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نمی‌تواند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 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الزاما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از آن بزرگتر است، به عبارتی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A5654-F5DB-2E43-ADF8-D5BE5FEF4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9" t="-70731" r="-2107" b="-79676"/>
          <a:stretch/>
        </p:blipFill>
        <p:spPr>
          <a:xfrm>
            <a:off x="1464527" y="2999678"/>
            <a:ext cx="9262943" cy="858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E7081-BE9A-484D-9C2C-BB105DF7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99" y="5111750"/>
            <a:ext cx="2082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6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9"/>
          <a:stretch/>
        </p:blipFill>
        <p:spPr bwMode="auto">
          <a:xfrm>
            <a:off x="2937667" y="0"/>
            <a:ext cx="6316663" cy="61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2AB515-92F6-1546-95A0-615C9A11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6179169"/>
            <a:ext cx="2006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sz="6000" dirty="0">
                <a:latin typeface="IRRoya" panose="02000503000000020002" pitchFamily="2" charset="-78"/>
                <a:cs typeface="IRRoya" panose="02000503000000020002" pitchFamily="2" charset="-78"/>
              </a:rPr>
              <a:t>O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بالا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91D7A-EA2C-B048-BA2B-8B8BDB37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1" t="-66665" r="-1977" b="-70831"/>
          <a:stretch/>
        </p:blipFill>
        <p:spPr>
          <a:xfrm>
            <a:off x="1459706" y="3021806"/>
            <a:ext cx="9272587" cy="81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24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خلاصه کلام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خودمانی بگوییم (هرچند نا دقیق از نظر ریاضی)، اگر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درجه رشد تابع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آنگاه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4D82B-AA6F-9647-AAA5-B6976192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2925763"/>
            <a:ext cx="3073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59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تراگذاری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Transitive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0FEC-5DD5-E14B-AB82-A8DB4366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925763"/>
            <a:ext cx="70231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بازتابی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Reflexive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BAA25-84DA-CB45-91E2-52940B85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2553494"/>
            <a:ext cx="207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خواص توابع رشد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خاصیت تقارن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ترانهاده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(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Transpose symmetry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DE5CE-160B-F745-B1F3-828A662A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600132"/>
            <a:ext cx="4991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F8093-1C55-FF4F-8D5B-5CE62DF9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61" y="4115497"/>
            <a:ext cx="4978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استفاده از حد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همانگونه که در تعریف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و</a:t>
            </a:r>
            <a:r>
              <a:rPr lang="en-US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dirty="0" err="1">
                <a:latin typeface="IRRoya" panose="02000503000000020002" pitchFamily="2" charset="-78"/>
                <a:cs typeface="IRRoya" panose="02000503000000020002" pitchFamily="2" charset="-78"/>
              </a:rPr>
              <a:t>ω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دیدیم، برای تعیین مرتبه توابع با استفاده از حد داریم: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E07D-B42D-DE46-9EAD-FD0AE372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769529"/>
            <a:ext cx="4699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5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1DCC0-3A17-8843-8654-C6CCA8C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1357"/>
            <a:ext cx="14351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C0E2E-F9B8-654E-97A9-F23D9F84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0" y="3213894"/>
            <a:ext cx="3175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الگوریتم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های ترتیبی: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/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یک یا تعداد ثابتی از عبارت های ساده: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θ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(1)</a:t>
            </a:r>
          </a:p>
          <a:p>
            <a:pPr algn="r" rtl="1"/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D9CA2-FDEA-6F4B-8BD1-8FA9FE8657B3}"/>
              </a:ext>
            </a:extLst>
          </p:cNvPr>
          <p:cNvSpPr/>
          <p:nvPr/>
        </p:nvSpPr>
        <p:spPr>
          <a:xfrm>
            <a:off x="838200" y="4556824"/>
            <a:ext cx="21373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a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y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165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فرض کنید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زمان یک برنامه باشد که به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 k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قسمت به صورت زیر تقسیم شده: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آن صورت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40B55-D1B2-7D44-90D3-7DDA36AB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2432050"/>
            <a:ext cx="2336800" cy="199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4907C-C85A-D540-99BA-787D001C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4837906"/>
            <a:ext cx="473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روش‌های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تحلیل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الگوریتم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‌‌ها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بار تکرار برنامه ای با زمان اجرای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S(n)=O(f(n))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:</a:t>
            </a:r>
          </a:p>
          <a:p>
            <a:pPr marL="0" indent="0" algn="ctr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T(n)=g(n)S(n)=O(g(n)f(n))</a:t>
            </a:r>
          </a:p>
          <a:p>
            <a:pPr marL="0" indent="0" algn="ct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ساختار 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if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قسمت های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else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sz="2000" dirty="0">
                <a:latin typeface="Courier" pitchFamily="2" charset="0"/>
                <a:cs typeface="IRMitra" panose="02000506000000020002" pitchFamily="2" charset="-78"/>
              </a:rPr>
              <a:t>then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آن به ترتیب زمان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(n)=O(f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داشته باشند:</a:t>
            </a:r>
          </a:p>
          <a:p>
            <a:pPr marL="0" indent="0" algn="ctr" rtl="1"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T(n)=max{T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(n),T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(n)}=O(max{f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1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(n),f</a:t>
            </a:r>
            <a:r>
              <a:rPr lang="en-US" baseline="-25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(n)})</a:t>
            </a: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953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-k)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i+k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62900-CF97-6D46-9567-6DAC70CC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4560228"/>
            <a:ext cx="2425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symptotic Analysis: Big-O notation">
            <a:extLst>
              <a:ext uri="{FF2B5EF4-FFF2-40B4-BE49-F238E27FC236}">
                <a16:creationId xmlns:a16="http://schemas.microsoft.com/office/drawing/2014/main" id="{7B097BDC-9E99-6F47-A434-22FFB872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7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نتیجه مرتبه اجرایی هر دو حلقه از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36C75-807D-4943-89BE-CB5A7231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687537"/>
            <a:ext cx="23114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A6EE6-5698-E940-9009-DF80D8EF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4235249"/>
            <a:ext cx="2882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(لگاریتمی)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a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b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دلخواه، 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تعداد تکرار های آنها برابر خواهد بود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0058D-0976-804A-9F05-FD20826434EF}"/>
              </a:ext>
            </a:extLst>
          </p:cNvPr>
          <p:cNvSpPr/>
          <p:nvPr/>
        </p:nvSpPr>
        <p:spPr>
          <a:xfrm>
            <a:off x="6673580" y="2693085"/>
            <a:ext cx="3038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F66DD-E4D8-BF49-83BD-0F6D3DC2C042}"/>
              </a:ext>
            </a:extLst>
          </p:cNvPr>
          <p:cNvSpPr txBox="1"/>
          <p:nvPr/>
        </p:nvSpPr>
        <p:spPr>
          <a:xfrm>
            <a:off x="2480411" y="269308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a;i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b;i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fa-IR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k)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9A220-4E8F-9A43-B632-05F46054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4782478"/>
            <a:ext cx="307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768A28-B423-F046-BF6C-62FBCF656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3"/>
          <a:stretch/>
        </p:blipFill>
        <p:spPr>
          <a:xfrm>
            <a:off x="7040911" y="4435972"/>
            <a:ext cx="2705100" cy="11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12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A82323-2793-2C40-96E1-5638E75F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3"/>
          <a:stretch/>
        </p:blipFill>
        <p:spPr>
          <a:xfrm>
            <a:off x="7040911" y="4480560"/>
            <a:ext cx="2705100" cy="11035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F5CAA-3F3D-134A-A750-23959585C4B0}"/>
              </a:ext>
            </a:extLst>
          </p:cNvPr>
          <p:cNvSpPr/>
          <p:nvPr/>
        </p:nvSpPr>
        <p:spPr>
          <a:xfrm>
            <a:off x="838200" y="36781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C56A9-884B-B340-9474-AC1F4A8A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11" y="2833587"/>
            <a:ext cx="2628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82FC4-50BD-834D-9EE2-9ACB75CA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3607594"/>
            <a:ext cx="5016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نوشت:                                          آنگاه داریم: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بنابراین تعداد تکرار برابر است با: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644E-4EF3-514A-9A45-31510B241C86}"/>
              </a:ext>
            </a:extLst>
          </p:cNvPr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127F4-7184-B94D-93CA-FD981E83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30" y="2690636"/>
            <a:ext cx="2273300" cy="774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FD5C97-4880-BB49-94F1-FB9C40538E7C}"/>
              </a:ext>
            </a:extLst>
          </p:cNvPr>
          <p:cNvSpPr/>
          <p:nvPr/>
        </p:nvSpPr>
        <p:spPr>
          <a:xfrm>
            <a:off x="838200" y="3354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&gt;=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i-i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/(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/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))</a:t>
            </a:r>
          </a:p>
          <a:p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8B952-C339-4547-9F9D-0F5E329F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5035550"/>
            <a:ext cx="3937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3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مرتبه اجرایی حلقه ها </a:t>
            </a:r>
            <a:r>
              <a:rPr lang="fa-IR" sz="3600" dirty="0">
                <a:latin typeface="IRRoya" panose="02000503000000020002" pitchFamily="2" charset="-78"/>
                <a:cs typeface="IRRoya" panose="02000503000000020002" pitchFamily="2" charset="-78"/>
              </a:rPr>
              <a:t>(تو در تو)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حلقه های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for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زیر را در نظر بگیرید: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آنگاه هر حلقه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بار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بنابر‌این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مرتبه اجرایی آن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fa-IR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است.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D776E-A0C4-0847-856D-568905DA0D22}"/>
              </a:ext>
            </a:extLst>
          </p:cNvPr>
          <p:cNvSpPr/>
          <p:nvPr/>
        </p:nvSpPr>
        <p:spPr>
          <a:xfrm>
            <a:off x="838200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3118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536F0-0A5C-3C46-B7A8-200903C4893D}"/>
              </a:ext>
            </a:extLst>
          </p:cNvPr>
          <p:cNvSpPr/>
          <p:nvPr/>
        </p:nvSpPr>
        <p:spPr>
          <a:xfrm>
            <a:off x="838200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64045-9E09-A94D-B8B2-0EC0006F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429000"/>
            <a:ext cx="3314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2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AE66-206B-7D45-9B39-6C8EE2E7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4001294"/>
            <a:ext cx="355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84378-FCFF-CE41-935D-4332728AF2C0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m;k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=k+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DDDF-9E87-0546-9F87-9EAB652B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4001294"/>
            <a:ext cx="3835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403D9E-14AA-A04B-AFD0-C80091A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9457"/>
            <a:ext cx="23368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24B98-93AD-D543-99D6-C8C7B9C21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01" y="4833938"/>
            <a:ext cx="17653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2E19B-0C6D-B342-ACBE-B7E8F7E75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2738"/>
            <a:ext cx="3378200" cy="71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D3D825-CE03-CA4D-A4D2-42682447E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05164"/>
            <a:ext cx="1955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38572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=i+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یا به عبارتی دیگر داریم: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7F0D1-2C8B-3943-8765-30FD3C60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7324"/>
            <a:ext cx="4699000" cy="622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CE51DF-49C5-E740-B7C4-A63305DF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" y="5222290"/>
            <a:ext cx="448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1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حلقه های تو در تو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  <a:latin typeface="IRTitr" panose="02000506000000020002" pitchFamily="2" charset="-78"/>
                <a:cs typeface="IRTitr" panose="02000506000000020002" pitchFamily="2" charset="-78"/>
              </a:rPr>
              <a:t>وابسته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39367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957F5-10A2-404E-86A3-B7ABDC0F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2966"/>
            <a:ext cx="9588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CD40E-CA3D-7249-B1E2-DD18CE9C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29" y="5987392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96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(k=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;k&lt;=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n;k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  <a:endParaRPr lang="fa-IR" b="1" dirty="0">
              <a:solidFill>
                <a:srgbClr val="AF00DB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تکرار:در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مثال قبل دیدیم که دو حلقه داخلی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از آنجا که حلقه بیرونی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مرتبه تکرار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تعداد کل تکرار برابر است با: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×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O(n)=O(n</a:t>
            </a:r>
            <a:r>
              <a:rPr lang="en-US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756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6813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FA511A-5C20-184C-8027-F30200EFFB75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j+i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ED1C-055D-7644-8EF3-4BC433EF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79502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AABB5D-34DA-6542-906F-C4B11BCF1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78" y="6048375"/>
            <a:ext cx="1193800" cy="444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02387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64436"/>
              </p:ext>
            </p:extLst>
          </p:nvPr>
        </p:nvGraphicFramePr>
        <p:xfrm>
          <a:off x="3078480" y="3197224"/>
          <a:ext cx="60350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38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n-1+1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n-3+1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n-9+1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n-n+1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66AA3-0BC4-F84B-8667-DB4CEF44392B}"/>
              </a:ext>
            </a:extLst>
          </p:cNvPr>
          <p:cNvSpPr/>
          <p:nvPr/>
        </p:nvSpPr>
        <p:spPr>
          <a:xfrm>
            <a:off x="838200" y="1825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*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=j+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1E57D-E80D-E543-826F-95CC70A4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0503"/>
            <a:ext cx="9588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8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تغییر مقدار نهایی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شمارنده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1B5EF1E-004A-8A48-9A69-7899DF786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75147"/>
              </p:ext>
            </p:extLst>
          </p:nvPr>
        </p:nvGraphicFramePr>
        <p:xfrm>
          <a:off x="3581400" y="3302953"/>
          <a:ext cx="502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5429927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7405872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498909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91864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06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13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تعداد تکرار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n/8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10494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D66B8-4249-2646-876D-CDFB19846F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تعداد تکرار: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04F4D-EF52-9649-A6A4-7AAD734846ED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(j=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;j&lt;=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n;j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++){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some_commands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	n=n-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 Courier New"/>
              </a:rPr>
              <a:t>    }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7C653D-247D-D646-AE65-E2394DA7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28261"/>
            <a:ext cx="754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6EAD7-6966-D843-AEB1-0C06C0B8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6000116"/>
            <a:ext cx="228600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8646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C05-0343-7F41-A7F2-2017EEA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فراخوانی توابع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061B-20B5-8E43-9D7C-00C000DE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با فرض آنکه پیچیدگی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O(k)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باشد، پیچیدگی را مشخص کنید: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جواب: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A86A8-35F8-9E4E-BF9A-31DD3528AE69}"/>
              </a:ext>
            </a:extLst>
          </p:cNvPr>
          <p:cNvSpPr/>
          <p:nvPr/>
        </p:nvSpPr>
        <p:spPr>
          <a:xfrm>
            <a:off x="838200" y="2297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(n);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03BAF-E264-DE40-8281-AEC5E533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464" y="3251200"/>
            <a:ext cx="1778000" cy="355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7CA6D2-68DB-8C40-B639-EF554F9D728F}"/>
              </a:ext>
            </a:extLst>
          </p:cNvPr>
          <p:cNvSpPr/>
          <p:nvPr/>
        </p:nvSpPr>
        <p:spPr>
          <a:xfrm>
            <a:off x="838200" y="39870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 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;i&lt;=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n;i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++)</a:t>
            </a:r>
          </a:p>
          <a:p>
            <a:r>
              <a:rPr lang="en-US" b="1" dirty="0">
                <a:solidFill>
                  <a:srgbClr val="795E26"/>
                </a:solidFill>
                <a:latin typeface=" Courier New"/>
              </a:rPr>
              <a:t>    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);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FBC97-0313-A44C-8CE8-3ED18BEF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64" y="5183213"/>
            <a:ext cx="7454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BDDF-D61D-1C43-9BC1-3DE39875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"/>
          <a:stretch/>
        </p:blipFill>
        <p:spPr>
          <a:xfrm>
            <a:off x="838200" y="1828800"/>
            <a:ext cx="5638800" cy="33718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67675" y="3057823"/>
            <a:ext cx="29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 lg n		 3n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5n+7		 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3+lg n		6n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+4n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O(n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2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نماد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endParaRPr lang="en-US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AADE-2A0B-0948-897E-3119F48A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داده شده، </a:t>
            </a:r>
            <a:r>
              <a:rPr lang="en-US" dirty="0" err="1">
                <a:latin typeface="IRTitr" panose="02000506000000020002" pitchFamily="2" charset="-78"/>
                <a:cs typeface="IRTitr" panose="02000506000000020002" pitchFamily="2" charset="-78"/>
              </a:rPr>
              <a:t>Ω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(g(n))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مجموعه توابع زیر تعریف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 اینجا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می‌گوییم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g(n)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کران پایین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مجانبی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f(n)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9D97-04C2-F549-B39E-DD965872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30" t="-70831" r="-1976" b="-66665"/>
          <a:stretch/>
        </p:blipFill>
        <p:spPr>
          <a:xfrm>
            <a:off x="1459706" y="3021806"/>
            <a:ext cx="9272587" cy="814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6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AFF558A-BCFB-0A40-9848-9F5F9211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0"/>
            <a:ext cx="6316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541264-E6AC-874D-9F0E-4876CA4B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حل.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یعنی: 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2A3DA-BDD1-7B44-A1B3-0E246279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312990"/>
            <a:ext cx="2273300" cy="68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E310AB-7594-F74C-962B-767FF210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23114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4A96E-1A5F-3E4A-A3D7-F94EE3BAD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" y="3205164"/>
            <a:ext cx="1955800" cy="71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99C78-C225-3C4C-ABBF-FCB070162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" y="4122738"/>
            <a:ext cx="33782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B71E2-E8D4-8948-B6B0-B6AA23E01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49" y="4833938"/>
            <a:ext cx="1765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5C42-3CB7-504E-811A-96275BD5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29FAB9-8A98-E044-9F15-FE5941632E36}"/>
              </a:ext>
            </a:extLst>
          </p:cNvPr>
          <p:cNvSpPr/>
          <p:nvPr/>
        </p:nvSpPr>
        <p:spPr>
          <a:xfrm>
            <a:off x="7696200" y="1690688"/>
            <a:ext cx="3657600" cy="365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5FF02-EF6E-1940-A1A1-404DA0B36263}"/>
              </a:ext>
            </a:extLst>
          </p:cNvPr>
          <p:cNvSpPr txBox="1"/>
          <p:nvPr/>
        </p:nvSpPr>
        <p:spPr>
          <a:xfrm>
            <a:off x="8002162" y="3057823"/>
            <a:ext cx="3228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lg n		3n</a:t>
            </a:r>
            <a:r>
              <a:rPr lang="en-US" baseline="30000" dirty="0">
                <a:latin typeface="Courier" pitchFamily="2" charset="0"/>
              </a:rPr>
              <a:t>3</a:t>
            </a:r>
            <a:r>
              <a:rPr lang="en-US" dirty="0">
                <a:latin typeface="Courier" pitchFamily="2" charset="0"/>
              </a:rPr>
              <a:t>+6n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5n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+7		n</a:t>
            </a:r>
            <a:r>
              <a:rPr lang="en-US" baseline="30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+9</a:t>
            </a:r>
          </a:p>
          <a:p>
            <a:r>
              <a:rPr lang="en-US" dirty="0">
                <a:latin typeface="Courier" pitchFamily="2" charset="0"/>
              </a:rPr>
              <a:t>3n</a:t>
            </a:r>
            <a:r>
              <a:rPr lang="en-US" baseline="30000" dirty="0">
                <a:latin typeface="Courier" pitchFamily="2" charset="0"/>
              </a:rPr>
              <a:t>9</a:t>
            </a:r>
            <a:r>
              <a:rPr lang="en-US" dirty="0">
                <a:latin typeface="Courier" pitchFamily="2" charset="0"/>
              </a:rPr>
              <a:t>+lg n	6n</a:t>
            </a:r>
            <a:r>
              <a:rPr lang="en-US" baseline="30000" dirty="0"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+n</a:t>
            </a:r>
            <a:r>
              <a:rPr lang="en-US" baseline="30000" dirty="0">
                <a:latin typeface="Courier" pitchFamily="2" charset="0"/>
              </a:rPr>
              <a:t>2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F44F4-7EB8-2946-83BB-5238ED48186A}"/>
              </a:ext>
            </a:extLst>
          </p:cNvPr>
          <p:cNvSpPr txBox="1"/>
          <p:nvPr/>
        </p:nvSpPr>
        <p:spPr>
          <a:xfrm>
            <a:off x="9015412" y="5586412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IRMitra" panose="02000506000000020002" pitchFamily="2" charset="-78"/>
                <a:cs typeface="IRMitra" panose="02000506000000020002" pitchFamily="2" charset="-78"/>
              </a:rPr>
              <a:t>Ω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(n</a:t>
            </a:r>
            <a:r>
              <a:rPr lang="en-US" sz="2800" baseline="30000" dirty="0">
                <a:latin typeface="IRMitra" panose="02000506000000020002" pitchFamily="2" charset="-78"/>
                <a:cs typeface="IRMitra" panose="02000506000000020002" pitchFamily="2" charset="-78"/>
              </a:rPr>
              <a:t>2</a:t>
            </a:r>
            <a:r>
              <a:rPr lang="en-US" sz="2800" dirty="0">
                <a:latin typeface="IRMitra" panose="02000506000000020002" pitchFamily="2" charset="-78"/>
                <a:cs typeface="IRMitra" panose="02000506000000020002" pitchFamily="2" charset="-78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B829B-8156-F048-AA0E-3282A27D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3"/>
          <a:stretch/>
        </p:blipFill>
        <p:spPr>
          <a:xfrm>
            <a:off x="838200" y="1800224"/>
            <a:ext cx="5016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1934</Words>
  <Application>Microsoft Macintosh PowerPoint</Application>
  <PresentationFormat>Widescreen</PresentationFormat>
  <Paragraphs>376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 Courier New</vt:lpstr>
      <vt:lpstr>Arial</vt:lpstr>
      <vt:lpstr>Calibri</vt:lpstr>
      <vt:lpstr>Calibri Light</vt:lpstr>
      <vt:lpstr>Courier</vt:lpstr>
      <vt:lpstr>IRMitra</vt:lpstr>
      <vt:lpstr>IRRoya</vt:lpstr>
      <vt:lpstr>IRTitr</vt:lpstr>
      <vt:lpstr>Office Theme</vt:lpstr>
      <vt:lpstr>یک: تحلیل الگوریتم ها</vt:lpstr>
      <vt:lpstr>نماد O</vt:lpstr>
      <vt:lpstr>PowerPoint Presentation</vt:lpstr>
      <vt:lpstr>مثال</vt:lpstr>
      <vt:lpstr>مثال</vt:lpstr>
      <vt:lpstr>نماد Ω</vt:lpstr>
      <vt:lpstr>PowerPoint Presentation</vt:lpstr>
      <vt:lpstr>مثال</vt:lpstr>
      <vt:lpstr>مثال</vt:lpstr>
      <vt:lpstr>نماد θ</vt:lpstr>
      <vt:lpstr>PowerPoint Presentation</vt:lpstr>
      <vt:lpstr>مثال</vt:lpstr>
      <vt:lpstr>مثال</vt:lpstr>
      <vt:lpstr>نماد θ</vt:lpstr>
      <vt:lpstr>مثال</vt:lpstr>
      <vt:lpstr>نماد o</vt:lpstr>
      <vt:lpstr>PowerPoint Presentation</vt:lpstr>
      <vt:lpstr>نماد ω</vt:lpstr>
      <vt:lpstr>PowerPoint Presentation</vt:lpstr>
      <vt:lpstr>خلاصه کلام</vt:lpstr>
      <vt:lpstr>خواص توابع رشد</vt:lpstr>
      <vt:lpstr>خواص توابع رشد</vt:lpstr>
      <vt:lpstr>خواص توابع رشد</vt:lpstr>
      <vt:lpstr>استفاده از حد</vt:lpstr>
      <vt:lpstr>مثال</vt:lpstr>
      <vt:lpstr>روش‌های تحلیل الگوریتم‌‌ها</vt:lpstr>
      <vt:lpstr>روش‌های تحلیل الگوریتم‌‌ها</vt:lpstr>
      <vt:lpstr>روش‌های تحلیل الگوریتم‌‌ها</vt:lpstr>
      <vt:lpstr>مرتبه اجرایی حلقه ها</vt:lpstr>
      <vt:lpstr>مثال</vt:lpstr>
      <vt:lpstr>مرتبه اجرایی حلقه ها (لگاریتمی)</vt:lpstr>
      <vt:lpstr>مثال</vt:lpstr>
      <vt:lpstr>مثال</vt:lpstr>
      <vt:lpstr>مثال</vt:lpstr>
      <vt:lpstr>مثال</vt:lpstr>
      <vt:lpstr>مرتبه اجرایی حلقه ها (تو در تو)</vt:lpstr>
      <vt:lpstr>مثال</vt:lpstr>
      <vt:lpstr>مثال</vt:lpstr>
      <vt:lpstr>مثال</vt:lpstr>
      <vt:lpstr>حلقه های تو در تو وابسته</vt:lpstr>
      <vt:lpstr>حلقه های تو در تو وابسته</vt:lpstr>
      <vt:lpstr>مثال</vt:lpstr>
      <vt:lpstr>مثال</vt:lpstr>
      <vt:lpstr>مثال</vt:lpstr>
      <vt:lpstr>تغییر مقدار نهایی شمارنده</vt:lpstr>
      <vt:lpstr>فراخوانی توابع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یک: تحلیل الگوریتم ها</dc:title>
  <dc:creator>Sajjad Hashemian</dc:creator>
  <cp:lastModifiedBy>Sajjad Hashemian</cp:lastModifiedBy>
  <cp:revision>100</cp:revision>
  <dcterms:created xsi:type="dcterms:W3CDTF">2021-02-07T12:51:50Z</dcterms:created>
  <dcterms:modified xsi:type="dcterms:W3CDTF">2021-02-13T15:52:29Z</dcterms:modified>
</cp:coreProperties>
</file>