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9C40-4B10-4C5C-817D-B63BC7F54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AD9E9-AFDA-418E-9E6A-4B0C0F355D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C2FC5-7485-4FAD-ADC2-37821282C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C3A3-5C83-4EF1-A325-C385709AEDC6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4F3C9-82AC-49F0-AE7E-0799736A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7F3FA-FFAD-407A-8388-C0E1BBD43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F844-2DB2-4D77-BAB7-49E8897ED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20EA-81CD-4F39-A8EA-B46FA5D53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E5CE56-1367-4F8D-BA88-1FA818780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0F47C-2A3B-4231-A41A-AF3326E7F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C3A3-5C83-4EF1-A325-C385709AEDC6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22D93-6BE2-4634-8667-B5BBA3352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BDA2D-3362-432B-938C-F7CFBCAB3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F844-2DB2-4D77-BAB7-49E8897ED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4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E38B1A-578B-435E-8AAE-87DDFA328B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E91E3-DDFD-4948-9530-DC8F0FEFE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E0275-0207-4BFA-B85A-732F0055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C3A3-5C83-4EF1-A325-C385709AEDC6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E0A82-5F05-477E-97F6-20BD09D2A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71C99-4DD2-41EF-8DCB-C5C35954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F844-2DB2-4D77-BAB7-49E8897ED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4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63F7-8F06-4F47-B7BB-C85676DC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515E7-8D17-4945-B6BD-9190C0CE1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D2CEF-4006-445A-A00A-2E2F4BF6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C3A3-5C83-4EF1-A325-C385709AEDC6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ABF7F-ED17-4DEA-8E5A-0D2511AE8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4585E-7A93-456C-9276-0E02A655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F844-2DB2-4D77-BAB7-49E8897ED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2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F6C35-04B2-4119-B225-0CEC336B8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A7662-E43E-4E24-BDBF-E9192E299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89430-3E5B-462F-A110-09B59A550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C3A3-5C83-4EF1-A325-C385709AEDC6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7859E-BED7-4994-A207-05E99B813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5DE9F-A696-4732-9F5B-A2E921B43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F844-2DB2-4D77-BAB7-49E8897ED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1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A369A-5592-4E39-BD0E-C39DA1B62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664D1-4CC2-48B9-B666-10EED72F2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5C90A-5C08-410D-B8D9-DCE983ECF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38505-6619-428C-8CC5-EFAFE5B90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C3A3-5C83-4EF1-A325-C385709AEDC6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B1B9E-0B49-4D61-9CED-C270C58D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C2EB1-93BC-43F5-B11B-2145A8D6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F844-2DB2-4D77-BAB7-49E8897ED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7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15B95-FDFC-4334-B61D-E7A2B1050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60A46-4192-4FD1-AF0F-4CA33878E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35B54-5653-4A06-ACDE-712C8196B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787CC9-80B1-4B59-A54F-1789AF4D7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120C6D-4ABF-401E-9370-06FBADF76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F8A4F0-7C5F-46B4-BE34-A027AFA44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C3A3-5C83-4EF1-A325-C385709AEDC6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C24C1D-B6E5-4246-8521-9D557910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37D921-DE4C-424A-8479-EDED2C3C3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F844-2DB2-4D77-BAB7-49E8897ED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49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94D6-DC52-4F3B-A0CF-037342669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F51FBD-C04D-40BF-8537-40ACBAF0C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C3A3-5C83-4EF1-A325-C385709AEDC6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E80D22-1E6C-49C8-BAEB-FD5DCDF83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DBFCA-B8E9-4570-B6AD-62B53DCEF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F844-2DB2-4D77-BAB7-49E8897ED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63B70B-D801-4955-8DB1-F7E236A53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C3A3-5C83-4EF1-A325-C385709AEDC6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B1981E-2ABE-4E9E-BA4B-000867B78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B402C-BD95-4286-97F7-12F7ED55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F844-2DB2-4D77-BAB7-49E8897ED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2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0B5D-63A2-4E8B-995F-AA73D92DB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169E7-8ACC-4755-889B-7D28560B4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6EB88-B879-4EBB-92F7-CF8B7740D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95D83-F807-4240-B212-5378340EF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C3A3-5C83-4EF1-A325-C385709AEDC6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CA62C-610F-46F5-8C7F-C370418DC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A06B3-0D2F-4553-ABFF-47F199E9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F844-2DB2-4D77-BAB7-49E8897ED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8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63B0F-89CB-440A-90E0-3DEFDB5C9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D349FD-D559-4BD6-BD8A-FA4D614DA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810C7-7E50-40FE-B82A-1A19D7D82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9F0A4-21BB-4137-B786-52FC47510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C3A3-5C83-4EF1-A325-C385709AEDC6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B3FA1-8EE0-4BE5-9D11-90A9604B1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DF5C1-5AE3-4FBF-AA25-A2AF4B00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2F844-2DB2-4D77-BAB7-49E8897ED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6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D607B1-E64A-4923-93E3-A90612C13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2F077-171A-4EE5-860F-1832658DB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47EAC-2C9D-46EA-969E-40DCF7F5C1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7C3A3-5C83-4EF1-A325-C385709AEDC6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C7EE1-B664-44C8-81A1-265C25D0A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E0C34-567D-4EBC-AE59-5F56D09D1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2F844-2DB2-4D77-BAB7-49E8897ED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96088-5310-4968-8B8D-79A8344EEE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405B1-0B6C-44BE-9792-C0C2820D45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60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0A7C9-E0CB-4711-AE70-8F193298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2</a:t>
            </a:r>
            <a:endParaRPr lang="en-US" dirty="0"/>
          </a:p>
        </p:txBody>
      </p:sp>
      <p:pic>
        <p:nvPicPr>
          <p:cNvPr id="9" name="Content Placeholder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4E56E00-8B68-4203-AF39-795881EDA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1612" y="-759627"/>
            <a:ext cx="5321028" cy="3575066"/>
          </a:xfrm>
        </p:spPr>
      </p:pic>
      <p:pic>
        <p:nvPicPr>
          <p:cNvPr id="11" name="Picture 10" descr="A picture containing text, plate, food&#10;&#10;Description automatically generated">
            <a:extLst>
              <a:ext uri="{FF2B5EF4-FFF2-40B4-BE49-F238E27FC236}">
                <a16:creationId xmlns:a16="http://schemas.microsoft.com/office/drawing/2014/main" id="{02F00E5E-C86B-434C-BA58-5C5F51A13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1612" y="2485571"/>
            <a:ext cx="5321028" cy="3575066"/>
          </a:xfrm>
          <a:prstGeom prst="rect">
            <a:avLst/>
          </a:prstGeom>
        </p:spPr>
      </p:pic>
      <p:pic>
        <p:nvPicPr>
          <p:cNvPr id="13" name="Picture 12" descr="Map&#10;&#10;Description automatically generated with medium confidence">
            <a:extLst>
              <a:ext uri="{FF2B5EF4-FFF2-40B4-BE49-F238E27FC236}">
                <a16:creationId xmlns:a16="http://schemas.microsoft.com/office/drawing/2014/main" id="{201D8BB1-5840-4FE3-9864-C46056EA41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1612" y="5730769"/>
            <a:ext cx="5321028" cy="3575066"/>
          </a:xfrm>
          <a:prstGeom prst="rect">
            <a:avLst/>
          </a:prstGeom>
        </p:spPr>
      </p:pic>
      <p:pic>
        <p:nvPicPr>
          <p:cNvPr id="21" name="Content Placeholder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9E9A21E-DBAF-4A43-B80E-5E0E9E9B26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68" b="14606"/>
          <a:stretch/>
        </p:blipFill>
        <p:spPr>
          <a:xfrm>
            <a:off x="5580274" y="-435429"/>
            <a:ext cx="5321028" cy="2728686"/>
          </a:xfrm>
          <a:prstGeom prst="rect">
            <a:avLst/>
          </a:prstGeom>
        </p:spPr>
      </p:pic>
      <p:pic>
        <p:nvPicPr>
          <p:cNvPr id="25" name="Picture 24" descr="A picture containing text, plate, food&#10;&#10;Description automatically generated">
            <a:extLst>
              <a:ext uri="{FF2B5EF4-FFF2-40B4-BE49-F238E27FC236}">
                <a16:creationId xmlns:a16="http://schemas.microsoft.com/office/drawing/2014/main" id="{2E6B4D70-0102-4B23-BE7B-9BB451B19A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2" b="16062"/>
          <a:stretch/>
        </p:blipFill>
        <p:spPr>
          <a:xfrm>
            <a:off x="5580274" y="2293257"/>
            <a:ext cx="5321028" cy="2728686"/>
          </a:xfrm>
          <a:prstGeom prst="rect">
            <a:avLst/>
          </a:prstGeom>
        </p:spPr>
      </p:pic>
      <p:pic>
        <p:nvPicPr>
          <p:cNvPr id="27" name="Picture 26" descr="Map&#10;&#10;Description automatically generated with medium confidence">
            <a:extLst>
              <a:ext uri="{FF2B5EF4-FFF2-40B4-BE49-F238E27FC236}">
                <a16:creationId xmlns:a16="http://schemas.microsoft.com/office/drawing/2014/main" id="{DE48BF10-9118-449C-8FF1-44B81F9B51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6"/>
          <a:stretch/>
        </p:blipFill>
        <p:spPr>
          <a:xfrm>
            <a:off x="5580274" y="5021943"/>
            <a:ext cx="5321028" cy="32752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03123D2-689A-4D21-A129-B9FC815C17E6}"/>
              </a:ext>
            </a:extLst>
          </p:cNvPr>
          <p:cNvSpPr txBox="1"/>
          <p:nvPr/>
        </p:nvSpPr>
        <p:spPr>
          <a:xfrm>
            <a:off x="5361931" y="-537027"/>
            <a:ext cx="737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alpha</a:t>
            </a:r>
          </a:p>
          <a:p>
            <a:pPr algn="ctr"/>
            <a:r>
              <a:rPr lang="en-US" dirty="0"/>
              <a:t>(light)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877F66-2EA6-4789-BA2F-E624C9158C5A}"/>
              </a:ext>
            </a:extLst>
          </p:cNvPr>
          <p:cNvSpPr txBox="1"/>
          <p:nvPr/>
        </p:nvSpPr>
        <p:spPr>
          <a:xfrm>
            <a:off x="5361931" y="2169778"/>
            <a:ext cx="912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beta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precip</a:t>
            </a:r>
            <a:r>
              <a:rPr lang="en-US" dirty="0"/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7496ED-0D24-472E-9C26-2D6E9A1124DE}"/>
              </a:ext>
            </a:extLst>
          </p:cNvPr>
          <p:cNvSpPr txBox="1"/>
          <p:nvPr/>
        </p:nvSpPr>
        <p:spPr>
          <a:xfrm>
            <a:off x="5361931" y="4876583"/>
            <a:ext cx="912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gamma</a:t>
            </a:r>
          </a:p>
          <a:p>
            <a:pPr algn="ctr"/>
            <a:r>
              <a:rPr lang="en-US" dirty="0"/>
              <a:t>(temp)</a:t>
            </a:r>
          </a:p>
        </p:txBody>
      </p:sp>
    </p:spTree>
    <p:extLst>
      <p:ext uri="{BB962C8B-B14F-4D97-AF65-F5344CB8AC3E}">
        <p14:creationId xmlns:p14="http://schemas.microsoft.com/office/powerpoint/2010/main" val="992285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8138B-AC78-4CC1-8F6C-07D351EF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94AD4-2B8A-4008-AA8D-872F7750D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08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15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Figure 2</vt:lpstr>
      <vt:lpstr>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LeBauer, David Shaner - (dlebauer)</dc:creator>
  <cp:lastModifiedBy>LeBauer, David Shaner - (dlebauer)</cp:lastModifiedBy>
  <cp:revision>5</cp:revision>
  <dcterms:created xsi:type="dcterms:W3CDTF">2021-05-13T22:49:50Z</dcterms:created>
  <dcterms:modified xsi:type="dcterms:W3CDTF">2021-05-25T22:37:06Z</dcterms:modified>
</cp:coreProperties>
</file>