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00CC"/>
    <a:srgbClr val="9EFF29"/>
    <a:srgbClr val="FF2549"/>
    <a:srgbClr val="007033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9980" y="4060723"/>
            <a:ext cx="7388941" cy="16616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607" y="2526892"/>
            <a:ext cx="7382308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574420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887793"/>
            <a:ext cx="8246070" cy="4483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20" y="424062"/>
            <a:ext cx="629113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425678"/>
            <a:ext cx="6312310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391693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26635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89621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26635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89621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2018-07-11T11:48:06Z</dcterms:modified>
</cp:coreProperties>
</file>