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🏠 Home Screen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097280"/>
            <a:ext cx="6400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Welcome Message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828800"/>
            <a:ext cx="6400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Daily Health Tip (Nudge)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20" y="2560320"/>
            <a:ext cx="6400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Quick Access: Meals | Activities | Tracker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" y="3291839"/>
            <a:ext cx="6400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Start Today's Journey Button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4572000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Go to Dashboard</a:t>
            </a:r>
            <a:r>
              <a:rPr/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📊 Dashboard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097280"/>
            <a:ext cx="6400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Daily Overview Banner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828800"/>
            <a:ext cx="6400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Nudges (Hydration / Play / Sleep)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20" y="2560320"/>
            <a:ext cx="6400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Progress Tracker (Steps, Screen Time)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" y="3291839"/>
            <a:ext cx="6400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Rewards Badge Section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4114800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Go to Meal Suggestions</a:t>
            </a:r>
            <a:r>
              <a:rPr/>
              <a:t/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4754880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Go to Activity Prompts</a:t>
            </a:r>
            <a:r>
              <a:rPr/>
              <a:t/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572000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Back to Home</a:t>
            </a:r>
            <a:r>
              <a:rPr/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🍽️ Meal Suggestions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097280"/>
            <a:ext cx="6400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Today's Recommended Meal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828800"/>
            <a:ext cx="6400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Healthy Emirati Recipe Card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20" y="2560320"/>
            <a:ext cx="6400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Quick Healthy Swaps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" y="3291839"/>
            <a:ext cx="6400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Add to Shopping List Button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572000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Back to Dashboard</a:t>
            </a:r>
            <a:r>
              <a:rPr/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⚽ Activity Prompts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1097280"/>
            <a:ext cx="6400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Suggested Family Game (10 min)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828800"/>
            <a:ext cx="6400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Indoor | Outdoor Toggle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20" y="2560320"/>
            <a:ext cx="6400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Step Counter / Movement Goal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" y="3291839"/>
            <a:ext cx="6400800" cy="5486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t>Start Activity Button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572000"/>
            <a:ext cx="18288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Back to Dashboard</a:t>
            </a:r>
            <a:r>
              <a:rPr/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Storyboard – Fatima &amp; Ahmed’s Family Journey</a:t>
            </a:r>
          </a:p>
        </p:txBody>
      </p:sp>
      <p:pic>
        <p:nvPicPr>
          <p:cNvPr id="3" name="Picture 2" descr="Digital_Health_Coach_Story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7315200" cy="1625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