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2" r:id="rId8"/>
    <p:sldId id="261" r:id="rId9"/>
    <p:sldId id="263" r:id="rId10"/>
    <p:sldId id="264" r:id="rId11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IN" altLang="en-US"/>
              <a:t>Web Development vs Web Design</a:t>
            </a:r>
            <a:endParaRPr lang="en-I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53390"/>
            <a:ext cx="10515600" cy="5723890"/>
          </a:xfrm>
        </p:spPr>
        <p:txBody>
          <a:bodyPr>
            <a:normAutofit lnSpcReduction="20000"/>
          </a:bodyPr>
          <a:p>
            <a:r>
              <a:rPr lang="en-IN" altLang="en-US"/>
              <a:t>Front End and Back end:</a:t>
            </a:r>
            <a:endParaRPr lang="en-IN" altLang="en-US"/>
          </a:p>
          <a:p>
            <a:endParaRPr lang="en-IN" altLang="en-US"/>
          </a:p>
          <a:p>
            <a:r>
              <a:rPr lang="en-IN" altLang="en-US"/>
              <a:t>Front end: Things that a website user sees.(client side)</a:t>
            </a:r>
            <a:endParaRPr lang="en-IN" altLang="en-US"/>
          </a:p>
          <a:p>
            <a:r>
              <a:rPr lang="en-IN" altLang="en-US"/>
              <a:t>html, css, js (Web Design)</a:t>
            </a:r>
            <a:endParaRPr lang="en-IN" altLang="en-US"/>
          </a:p>
          <a:p>
            <a:endParaRPr lang="en-IN" altLang="en-US"/>
          </a:p>
          <a:p>
            <a:r>
              <a:rPr lang="en-IN" altLang="en-US"/>
              <a:t>Back end : Database, programming language that communicates with database(Server side)</a:t>
            </a:r>
            <a:endParaRPr lang="en-IN" altLang="en-US"/>
          </a:p>
          <a:p>
            <a:r>
              <a:rPr lang="en-IN" altLang="en-US"/>
              <a:t>php, python, mysql, js</a:t>
            </a:r>
            <a:endParaRPr lang="en-IN" altLang="en-US"/>
          </a:p>
          <a:p>
            <a:r>
              <a:rPr lang="en-IN" altLang="en-US"/>
              <a:t>(Web development).</a:t>
            </a:r>
            <a:endParaRPr lang="en-IN" altLang="en-US"/>
          </a:p>
          <a:p>
            <a:endParaRPr lang="en-IN" altLang="en-US"/>
          </a:p>
          <a:p>
            <a:r>
              <a:rPr lang="en-IN" altLang="en-US"/>
              <a:t>html is not a programming language.</a:t>
            </a:r>
            <a:endParaRPr lang="en-IN" altLang="en-US"/>
          </a:p>
          <a:p>
            <a:endParaRPr lang="en-IN" altLang="en-US"/>
          </a:p>
          <a:p>
            <a:r>
              <a:rPr lang="en-IN" altLang="en-US"/>
              <a:t>Full stack- All the tool necessary for both frontend and the back end.</a:t>
            </a:r>
            <a:endParaRPr lang="en-I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Workings of a website</a:t>
            </a:r>
            <a:endParaRPr lang="en-IN" altLang="en-US"/>
          </a:p>
        </p:txBody>
      </p:sp>
      <p:sp>
        <p:nvSpPr>
          <p:cNvPr id="4" name="Rectangle 3"/>
          <p:cNvSpPr/>
          <p:nvPr/>
        </p:nvSpPr>
        <p:spPr>
          <a:xfrm>
            <a:off x="1504950" y="3103245"/>
            <a:ext cx="1181100" cy="2007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1736090" y="4092575"/>
            <a:ext cx="118808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IN" altLang="en-US"/>
              <a:t>Client</a:t>
            </a:r>
            <a:endParaRPr lang="en-IN" altLang="en-US"/>
          </a:p>
          <a:p>
            <a:r>
              <a:rPr lang="en-IN" altLang="en-US"/>
              <a:t>{Our </a:t>
            </a:r>
            <a:endParaRPr lang="en-IN" altLang="en-US"/>
          </a:p>
          <a:p>
            <a:r>
              <a:rPr lang="en-IN" altLang="en-US"/>
              <a:t>Computer}</a:t>
            </a:r>
            <a:endParaRPr lang="en-IN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1350645" y="5361940"/>
            <a:ext cx="14884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IN" altLang="en-US"/>
              <a:t>facebook.com</a:t>
            </a:r>
            <a:endParaRPr lang="en-IN" altLang="en-US"/>
          </a:p>
        </p:txBody>
      </p:sp>
      <p:sp>
        <p:nvSpPr>
          <p:cNvPr id="7" name="Oval Callout 6"/>
          <p:cNvSpPr/>
          <p:nvPr/>
        </p:nvSpPr>
        <p:spPr>
          <a:xfrm>
            <a:off x="4900295" y="3192145"/>
            <a:ext cx="2479675" cy="1667510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5672455" y="3841750"/>
            <a:ext cx="9353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IN" altLang="en-US"/>
              <a:t>Internet</a:t>
            </a:r>
            <a:endParaRPr lang="en-IN" altLang="en-US"/>
          </a:p>
        </p:txBody>
      </p:sp>
      <p:cxnSp>
        <p:nvCxnSpPr>
          <p:cNvPr id="10" name="Straight Connector 9"/>
          <p:cNvCxnSpPr>
            <a:stCxn id="4" idx="3"/>
          </p:cNvCxnSpPr>
          <p:nvPr/>
        </p:nvCxnSpPr>
        <p:spPr>
          <a:xfrm flipV="1">
            <a:off x="2686050" y="4048125"/>
            <a:ext cx="2199005" cy="590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922270" y="3752850"/>
            <a:ext cx="929640" cy="708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Text Box 11"/>
          <p:cNvSpPr txBox="1"/>
          <p:nvPr/>
        </p:nvSpPr>
        <p:spPr>
          <a:xfrm>
            <a:off x="2936240" y="3923030"/>
            <a:ext cx="9156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IN" altLang="en-US"/>
              <a:t>Modem</a:t>
            </a:r>
            <a:endParaRPr lang="en-IN" altLang="en-US"/>
          </a:p>
        </p:txBody>
      </p:sp>
      <p:sp>
        <p:nvSpPr>
          <p:cNvPr id="13" name="Text Box 12"/>
          <p:cNvSpPr txBox="1"/>
          <p:nvPr/>
        </p:nvSpPr>
        <p:spPr>
          <a:xfrm>
            <a:off x="2922270" y="5361940"/>
            <a:ext cx="128079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IN" altLang="en-US"/>
              <a:t>127.168.1.1</a:t>
            </a:r>
            <a:endParaRPr lang="en-IN" altLang="en-US"/>
          </a:p>
          <a:p>
            <a:r>
              <a:rPr lang="en-IN" altLang="en-US"/>
              <a:t>ip adress</a:t>
            </a:r>
            <a:endParaRPr lang="en-IN" altLang="en-US"/>
          </a:p>
        </p:txBody>
      </p:sp>
      <p:sp>
        <p:nvSpPr>
          <p:cNvPr id="14" name="Rectangle 13"/>
          <p:cNvSpPr/>
          <p:nvPr/>
        </p:nvSpPr>
        <p:spPr>
          <a:xfrm>
            <a:off x="10635615" y="3103245"/>
            <a:ext cx="1181100" cy="2007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Text Box 14"/>
          <p:cNvSpPr txBox="1"/>
          <p:nvPr/>
        </p:nvSpPr>
        <p:spPr>
          <a:xfrm>
            <a:off x="10676255" y="3507740"/>
            <a:ext cx="114046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IN" altLang="en-US"/>
              <a:t>Server</a:t>
            </a:r>
            <a:endParaRPr lang="en-IN" altLang="en-US"/>
          </a:p>
          <a:p>
            <a:r>
              <a:rPr lang="en-IN" altLang="en-US"/>
              <a:t>Also </a:t>
            </a:r>
            <a:endParaRPr lang="en-IN" altLang="en-US"/>
          </a:p>
          <a:p>
            <a:r>
              <a:rPr lang="en-IN" altLang="en-US"/>
              <a:t>a</a:t>
            </a:r>
            <a:endParaRPr lang="en-IN" altLang="en-US"/>
          </a:p>
          <a:p>
            <a:r>
              <a:rPr lang="en-IN" altLang="en-US"/>
              <a:t> computer</a:t>
            </a:r>
            <a:endParaRPr lang="en-IN" altLang="en-US"/>
          </a:p>
        </p:txBody>
      </p:sp>
      <p:cxnSp>
        <p:nvCxnSpPr>
          <p:cNvPr id="16" name="Straight Connector 15"/>
          <p:cNvCxnSpPr>
            <a:stCxn id="7" idx="5"/>
            <a:endCxn id="14" idx="1"/>
          </p:cNvCxnSpPr>
          <p:nvPr/>
        </p:nvCxnSpPr>
        <p:spPr>
          <a:xfrm>
            <a:off x="7379970" y="4025900"/>
            <a:ext cx="3255645" cy="81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8392795" y="3627755"/>
            <a:ext cx="929640" cy="708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Text Box 17"/>
          <p:cNvSpPr txBox="1"/>
          <p:nvPr/>
        </p:nvSpPr>
        <p:spPr>
          <a:xfrm>
            <a:off x="8406765" y="3797935"/>
            <a:ext cx="9156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IN" altLang="en-US"/>
              <a:t>Modem</a:t>
            </a:r>
            <a:endParaRPr lang="en-IN" altLang="en-US"/>
          </a:p>
        </p:txBody>
      </p:sp>
      <p:sp>
        <p:nvSpPr>
          <p:cNvPr id="19" name="Text Box 18"/>
          <p:cNvSpPr txBox="1"/>
          <p:nvPr/>
        </p:nvSpPr>
        <p:spPr>
          <a:xfrm>
            <a:off x="2420620" y="6247130"/>
            <a:ext cx="11163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IN" altLang="en-US"/>
              <a:t>Request-&gt;</a:t>
            </a:r>
            <a:endParaRPr lang="en-IN" altLang="en-US"/>
          </a:p>
        </p:txBody>
      </p:sp>
      <p:sp>
        <p:nvSpPr>
          <p:cNvPr id="20" name="Text Box 19"/>
          <p:cNvSpPr txBox="1"/>
          <p:nvPr/>
        </p:nvSpPr>
        <p:spPr>
          <a:xfrm>
            <a:off x="9977755" y="6026150"/>
            <a:ext cx="13042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IN" altLang="en-US"/>
              <a:t>&lt;- Response</a:t>
            </a:r>
            <a:endParaRPr lang="en-IN" altLang="en-US"/>
          </a:p>
        </p:txBody>
      </p:sp>
      <p:sp>
        <p:nvSpPr>
          <p:cNvPr id="21" name="Text Box 20"/>
          <p:cNvSpPr txBox="1"/>
          <p:nvPr/>
        </p:nvSpPr>
        <p:spPr>
          <a:xfrm>
            <a:off x="10346690" y="1863725"/>
            <a:ext cx="179324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IN" altLang="en-US"/>
              <a:t>Html, css, js ,</a:t>
            </a:r>
            <a:endParaRPr lang="en-IN" altLang="en-US"/>
          </a:p>
          <a:p>
            <a:r>
              <a:rPr lang="en-IN" altLang="en-US"/>
              <a:t> python,php files </a:t>
            </a:r>
            <a:endParaRPr lang="en-IN" altLang="en-US"/>
          </a:p>
          <a:p>
            <a:r>
              <a:rPr lang="en-IN" altLang="en-US"/>
              <a:t>will be stored on</a:t>
            </a:r>
            <a:endParaRPr lang="en-IN" altLang="en-US"/>
          </a:p>
          <a:p>
            <a:r>
              <a:rPr lang="en-IN" altLang="en-US"/>
              <a:t> servers</a:t>
            </a:r>
            <a:endParaRPr lang="en-I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67995"/>
            <a:ext cx="10515600" cy="5709285"/>
          </a:xfrm>
        </p:spPr>
        <p:txBody>
          <a:bodyPr/>
          <a:p>
            <a:r>
              <a:rPr lang="en-IN" altLang="en-US"/>
              <a:t>Client Side:</a:t>
            </a:r>
            <a:endParaRPr lang="en-IN" altLang="en-US"/>
          </a:p>
          <a:p>
            <a:r>
              <a:rPr lang="en-IN" altLang="en-US"/>
              <a:t>html, css js</a:t>
            </a:r>
            <a:endParaRPr lang="en-IN" altLang="en-US"/>
          </a:p>
          <a:p>
            <a:endParaRPr lang="en-IN" altLang="en-US"/>
          </a:p>
          <a:p>
            <a:r>
              <a:rPr lang="en-IN" altLang="en-US"/>
              <a:t>Server Side:</a:t>
            </a:r>
            <a:endParaRPr lang="en-IN" altLang="en-US"/>
          </a:p>
          <a:p>
            <a:r>
              <a:rPr lang="en-IN" altLang="en-US"/>
              <a:t>php, or python</a:t>
            </a:r>
            <a:endParaRPr lang="en-IN" altLang="en-US"/>
          </a:p>
          <a:p>
            <a:r>
              <a:rPr lang="en-IN" altLang="en-US"/>
              <a:t>Generates html, css and js files and send them to client for execution</a:t>
            </a:r>
            <a:endParaRPr lang="en-IN" altLang="en-US"/>
          </a:p>
          <a:p>
            <a:endParaRPr lang="en-I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Html intro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IN" altLang="en-US"/>
              <a:t>HTML: Html is not programming language. It is a markup language.</a:t>
            </a:r>
            <a:endParaRPr lang="en-IN" altLang="en-US"/>
          </a:p>
          <a:p>
            <a:r>
              <a:rPr lang="en-IN" altLang="en-US"/>
              <a:t>In a programming you solve business calculation. html does not do that.</a:t>
            </a:r>
            <a:endParaRPr lang="en-IN" altLang="en-US"/>
          </a:p>
          <a:p>
            <a:r>
              <a:rPr lang="en-IN" altLang="en-US"/>
              <a:t>HTML: Hyper text markup language.</a:t>
            </a:r>
            <a:endParaRPr lang="en-IN" altLang="en-US"/>
          </a:p>
          <a:p>
            <a:r>
              <a:rPr lang="en-IN" altLang="en-US"/>
              <a:t>when you use html it display element like we see on a web page.</a:t>
            </a:r>
            <a:endParaRPr lang="en-IN" altLang="en-US"/>
          </a:p>
          <a:p>
            <a:r>
              <a:rPr lang="en-IN" altLang="en-US"/>
              <a:t>html is used to structure our content on the webpage.</a:t>
            </a:r>
            <a:endParaRPr lang="en-I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9395"/>
            <a:ext cx="10515600" cy="5937885"/>
          </a:xfrm>
        </p:spPr>
        <p:txBody>
          <a:bodyPr/>
          <a:p>
            <a:r>
              <a:rPr lang="en-IN" altLang="en-US">
                <a:sym typeface="+mn-ea"/>
              </a:rPr>
              <a:t>&lt;!DOCTYPE html&gt;- Used to specify html version of the code. This tag tells that we are using the latest version of html.(html 5)</a:t>
            </a:r>
            <a:endParaRPr lang="en-IN" altLang="en-US">
              <a:sym typeface="+mn-ea"/>
            </a:endParaRPr>
          </a:p>
          <a:p>
            <a:r>
              <a:rPr lang="en-IN" altLang="en-US">
                <a:sym typeface="+mn-ea"/>
              </a:rPr>
              <a:t>&lt;html&gt;&lt;/html&gt;- starting html code.</a:t>
            </a:r>
            <a:endParaRPr lang="en-IN" altLang="en-US">
              <a:sym typeface="+mn-ea"/>
            </a:endParaRPr>
          </a:p>
          <a:p>
            <a:r>
              <a:rPr lang="en-IN" altLang="en-US">
                <a:sym typeface="+mn-ea"/>
              </a:rPr>
              <a:t>&lt;head&gt;&lt;/head&gt;- header of a html</a:t>
            </a:r>
            <a:endParaRPr lang="en-IN" altLang="en-US">
              <a:sym typeface="+mn-ea"/>
            </a:endParaRPr>
          </a:p>
          <a:p>
            <a:r>
              <a:rPr lang="en-IN" altLang="en-US">
                <a:sym typeface="+mn-ea"/>
              </a:rPr>
              <a:t>&lt;body&gt;&lt;/body&gt; - All our element go in.</a:t>
            </a:r>
            <a:endParaRPr lang="en-IN" altLang="en-US">
              <a:sym typeface="+mn-ea"/>
            </a:endParaRPr>
          </a:p>
          <a:p>
            <a:endParaRPr lang="en-IN" altLang="en-US">
              <a:sym typeface="+mn-ea"/>
            </a:endParaRPr>
          </a:p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starter code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IN" altLang="en-US"/>
              <a:t>&lt;html&gt;- opening tag</a:t>
            </a:r>
            <a:endParaRPr lang="en-IN" altLang="en-US"/>
          </a:p>
          <a:p>
            <a:r>
              <a:rPr lang="en-IN" altLang="en-US"/>
              <a:t>&lt;/html&gt;- closing tag</a:t>
            </a:r>
            <a:endParaRPr lang="en-IN" altLang="en-US"/>
          </a:p>
          <a:p>
            <a:endParaRPr lang="en-IN" altLang="en-US"/>
          </a:p>
          <a:p>
            <a:r>
              <a:rPr lang="en-IN" altLang="en-US"/>
              <a:t>&lt;!DOCTYPE html&gt;</a:t>
            </a:r>
            <a:endParaRPr lang="en-IN" altLang="en-US"/>
          </a:p>
          <a:p>
            <a:r>
              <a:rPr lang="en-IN" altLang="en-US"/>
              <a:t>&lt;html&gt;</a:t>
            </a:r>
            <a:endParaRPr lang="en-IN" altLang="en-US"/>
          </a:p>
          <a:p>
            <a:pPr lvl="1"/>
            <a:r>
              <a:rPr lang="en-IN" altLang="en-US"/>
              <a:t>&lt;head&gt;</a:t>
            </a:r>
            <a:endParaRPr lang="en-IN" altLang="en-US"/>
          </a:p>
          <a:p>
            <a:pPr lvl="2"/>
            <a:r>
              <a:rPr lang="en-IN" altLang="en-US"/>
              <a:t>&lt;title&gt;Webpage title&lt;/title&gt;</a:t>
            </a:r>
            <a:endParaRPr lang="en-IN" altLang="en-US"/>
          </a:p>
          <a:p>
            <a:pPr lvl="1"/>
            <a:r>
              <a:rPr lang="en-IN" altLang="en-US"/>
              <a:t>&lt;/head&gt;</a:t>
            </a:r>
            <a:endParaRPr lang="en-IN" altLang="en-US"/>
          </a:p>
          <a:p>
            <a:pPr lvl="1"/>
            <a:r>
              <a:rPr lang="en-IN" altLang="en-US"/>
              <a:t>&lt;body&gt;Content of the webpage&lt;/body&gt;</a:t>
            </a:r>
            <a:endParaRPr lang="en-IN" altLang="en-US"/>
          </a:p>
          <a:p>
            <a:r>
              <a:rPr lang="en-IN" altLang="en-US"/>
              <a:t>&lt;/html&gt;</a:t>
            </a:r>
            <a:endParaRPr lang="en-I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62940"/>
            <a:ext cx="10515600" cy="5514340"/>
          </a:xfrm>
        </p:spPr>
        <p:txBody>
          <a:bodyPr/>
          <a:p>
            <a:r>
              <a:rPr lang="en-IN" altLang="en-US"/>
              <a:t>Attribute: Attrubutes are extra properties that we give to a tag.</a:t>
            </a:r>
            <a:endParaRPr lang="en-IN" altLang="en-US"/>
          </a:p>
          <a:p>
            <a:r>
              <a:rPr lang="en-IN" altLang="en-US"/>
              <a:t>&lt;tag attr=”value”&gt;</a:t>
            </a:r>
            <a:endParaRPr lang="en-IN" altLang="en-US"/>
          </a:p>
          <a:p>
            <a:endParaRPr lang="en-IN" altLang="en-US"/>
          </a:p>
          <a:p>
            <a:r>
              <a:rPr lang="en-IN" altLang="en-US"/>
              <a:t>&lt;html lang=”en”&gt;</a:t>
            </a:r>
            <a:endParaRPr lang="en-I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Body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IN" altLang="en-US"/>
              <a:t>headings: Important things. Google asearch also uses this to determine what our website is about.</a:t>
            </a:r>
            <a:endParaRPr lang="en-IN" altLang="en-US"/>
          </a:p>
          <a:p>
            <a:r>
              <a:rPr lang="en-IN" altLang="en-US"/>
              <a:t>h1- h6 tags.</a:t>
            </a:r>
            <a:endParaRPr lang="en-IN" altLang="en-US"/>
          </a:p>
          <a:p>
            <a:r>
              <a:rPr lang="en-IN" altLang="en-US"/>
              <a:t>p- paragraph.</a:t>
            </a:r>
            <a:endParaRPr lang="en-IN" altLang="en-US"/>
          </a:p>
          <a:p>
            <a:endParaRPr lang="en-I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1579</Words>
  <Application>WPS Presentation</Application>
  <PresentationFormat>Widescreen</PresentationFormat>
  <Paragraphs>94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Arial</vt:lpstr>
      <vt:lpstr>SimSun</vt:lpstr>
      <vt:lpstr>Wingdings</vt:lpstr>
      <vt:lpstr>Calibri Light</vt:lpstr>
      <vt:lpstr>Microsoft YaHei</vt:lpstr>
      <vt:lpstr>Arial Unicode MS</vt:lpstr>
      <vt:lpstr>Calibri</vt:lpstr>
      <vt:lpstr>Office Theme</vt:lpstr>
      <vt:lpstr>Web Development vs Web Design</vt:lpstr>
      <vt:lpstr>PowerPoint 演示文稿</vt:lpstr>
      <vt:lpstr>Workings of a website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 vs Web Design</dc:title>
  <dc:creator>sozha</dc:creator>
  <cp:lastModifiedBy>sozha</cp:lastModifiedBy>
  <cp:revision>6</cp:revision>
  <dcterms:created xsi:type="dcterms:W3CDTF">2019-09-07T13:35:00Z</dcterms:created>
  <dcterms:modified xsi:type="dcterms:W3CDTF">2019-09-12T02:03:49Z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1033-10.2.0.7636</vt:lpwstr>
  </property>
</Properties>
</file>