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16"/>
  </p:notesMasterIdLst>
  <p:sldIdLst>
    <p:sldId id="320" r:id="rId2"/>
    <p:sldId id="406" r:id="rId3"/>
    <p:sldId id="407" r:id="rId4"/>
    <p:sldId id="408" r:id="rId5"/>
    <p:sldId id="422" r:id="rId6"/>
    <p:sldId id="457" r:id="rId7"/>
    <p:sldId id="456" r:id="rId8"/>
    <p:sldId id="410" r:id="rId9"/>
    <p:sldId id="431" r:id="rId10"/>
    <p:sldId id="434" r:id="rId11"/>
    <p:sldId id="433" r:id="rId12"/>
    <p:sldId id="441" r:id="rId13"/>
    <p:sldId id="429" r:id="rId14"/>
    <p:sldId id="405" r:id="rId15"/>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3787">
          <p15:clr>
            <a:srgbClr val="A4A3A4"/>
          </p15:clr>
        </p15:guide>
        <p15:guide id="2" orient="horz" pos="4876">
          <p15:clr>
            <a:srgbClr val="A4A3A4"/>
          </p15:clr>
        </p15:guide>
        <p15:guide id="3" orient="horz" pos="1368">
          <p15:clr>
            <a:srgbClr val="A4A3A4"/>
          </p15:clr>
        </p15:guide>
        <p15:guide id="4" orient="horz" pos="280">
          <p15:clr>
            <a:srgbClr val="A4A3A4"/>
          </p15:clr>
        </p15:guide>
        <p15:guide id="5" orient="horz" pos="5480">
          <p15:clr>
            <a:srgbClr val="A4A3A4"/>
          </p15:clr>
        </p15:guide>
        <p15:guide id="6" orient="horz" pos="2668">
          <p15:clr>
            <a:srgbClr val="A4A3A4"/>
          </p15:clr>
        </p15:guide>
        <p15:guide id="7" orient="horz" pos="3908">
          <p15:clr>
            <a:srgbClr val="A4A3A4"/>
          </p15:clr>
        </p15:guide>
        <p15:guide id="8" orient="horz" pos="2840">
          <p15:clr>
            <a:srgbClr val="A4A3A4"/>
          </p15:clr>
        </p15:guide>
        <p15:guide id="9" pos="644">
          <p15:clr>
            <a:srgbClr val="A4A3A4"/>
          </p15:clr>
        </p15:guide>
        <p15:guide id="10" pos="9596">
          <p15:clr>
            <a:srgbClr val="A4A3A4"/>
          </p15:clr>
        </p15:guide>
        <p15:guide id="11" pos="5120">
          <p15:clr>
            <a:srgbClr val="A4A3A4"/>
          </p15:clr>
        </p15:guide>
        <p15:guide id="12" pos="483">
          <p15:clr>
            <a:srgbClr val="A4A3A4"/>
          </p15:clr>
        </p15:guide>
        <p15:guide id="13" pos="7196">
          <p15:clr>
            <a:srgbClr val="A4A3A4"/>
          </p15:clr>
        </p15:guide>
        <p15:guide id="14"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88" autoAdjust="0"/>
    <p:restoredTop sz="94660"/>
  </p:normalViewPr>
  <p:slideViewPr>
    <p:cSldViewPr snapToGrid="0">
      <p:cViewPr varScale="1">
        <p:scale>
          <a:sx n="91" d="100"/>
          <a:sy n="91" d="100"/>
        </p:scale>
        <p:origin x="-114" y="-834"/>
      </p:cViewPr>
      <p:guideLst>
        <p:guide orient="horz" pos="3787"/>
        <p:guide orient="horz" pos="4876"/>
        <p:guide orient="horz" pos="1368"/>
        <p:guide orient="horz" pos="280"/>
        <p:guide orient="horz" pos="5480"/>
        <p:guide orient="horz" pos="2668"/>
        <p:guide orient="horz" pos="3908"/>
        <p:guide orient="horz" pos="2840"/>
        <p:guide pos="644"/>
        <p:guide pos="9596"/>
        <p:guide pos="5120"/>
        <p:guide pos="483"/>
        <p:guide pos="7196"/>
        <p:guide pos="3840"/>
      </p:guideLst>
    </p:cSldViewPr>
  </p:slideViewPr>
  <p:notesTextViewPr>
    <p:cViewPr>
      <p:scale>
        <a:sx n="1" d="1"/>
        <a:sy n="1" d="1"/>
      </p:scale>
      <p:origin x="0" y="0"/>
    </p:cViewPr>
  </p:notesTextViewPr>
  <p:sorterViewPr>
    <p:cViewPr>
      <p:scale>
        <a:sx n="139" d="100"/>
        <a:sy n="139" d="100"/>
      </p:scale>
      <p:origin x="0" y="0"/>
    </p:cViewPr>
  </p:sorter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zh-CN"/>
          </a:p>
        </p:txBody>
      </p:sp>
      <p:sp>
        <p:nvSpPr>
          <p:cNvPr id="2051"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a:lvl1pPr>
          </a:lstStyle>
          <a:p>
            <a:pPr>
              <a:defRPr/>
            </a:pPr>
            <a:fld id="{127D0ED1-F1A2-4276-A18D-533F99E6D8E6}" type="datetime1">
              <a:rPr lang="zh-CN" altLang="en-US"/>
              <a:pPr>
                <a:defRPr/>
              </a:pPr>
              <a:t>2018/5/2</a:t>
            </a:fld>
            <a:endParaRPr lang="zh-CN" altLang="en-US" sz="1200"/>
          </a:p>
        </p:txBody>
      </p:sp>
      <p:sp>
        <p:nvSpPr>
          <p:cNvPr id="2052"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defRPr/>
            </a:pPr>
            <a:r>
              <a:rPr lang="zh-CN" altLang="en-US" smtClean="0"/>
              <a:t>单击此处编辑母版文本样式</a:t>
            </a:r>
          </a:p>
          <a:p>
            <a:pPr>
              <a:defRPr/>
            </a:pPr>
            <a:r>
              <a:rPr lang="zh-CN" altLang="en-US" smtClean="0"/>
              <a:t>第二级</a:t>
            </a:r>
          </a:p>
          <a:p>
            <a:pPr>
              <a:defRPr/>
            </a:pPr>
            <a:r>
              <a:rPr lang="zh-CN" altLang="en-US" smtClean="0"/>
              <a:t>第三级</a:t>
            </a:r>
          </a:p>
          <a:p>
            <a:pPr>
              <a:defRPr/>
            </a:pPr>
            <a:r>
              <a:rPr lang="zh-CN" altLang="en-US" smtClean="0"/>
              <a:t>第四级</a:t>
            </a:r>
          </a:p>
          <a:p>
            <a:pPr>
              <a:defRPr/>
            </a:pPr>
            <a:r>
              <a:rPr lang="zh-CN" altLang="en-US" smtClean="0"/>
              <a:t>第五级</a:t>
            </a:r>
          </a:p>
        </p:txBody>
      </p:sp>
      <p:sp>
        <p:nvSpPr>
          <p:cNvPr id="2054" name="页脚占位符 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zh-CN"/>
          </a:p>
        </p:txBody>
      </p:sp>
      <p:sp>
        <p:nvSpPr>
          <p:cNvPr id="2055" name="灯片编号占位符 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a:lvl1pPr>
          </a:lstStyle>
          <a:p>
            <a:pPr>
              <a:defRPr/>
            </a:pPr>
            <a:fld id="{5B44DDD1-BBEE-47E4-AF83-453A0029C114}" type="slidenum">
              <a:rPr lang="zh-CN" altLang="en-US"/>
              <a:pPr>
                <a:defRPr/>
              </a:pPr>
              <a:t>‹#›</a:t>
            </a:fld>
            <a:endParaRPr lang="zh-CN" altLang="en-US" sz="1200"/>
          </a:p>
        </p:txBody>
      </p:sp>
    </p:spTree>
    <p:extLst>
      <p:ext uri="{BB962C8B-B14F-4D97-AF65-F5344CB8AC3E}">
        <p14:creationId xmlns:p14="http://schemas.microsoft.com/office/powerpoint/2010/main" val="1589694092"/>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0C6F17E8-EA4C-44F9-913E-9D3B7424C1D3}" type="datetime1">
              <a:rPr lang="zh-CN" altLang="en-US"/>
              <a:pPr>
                <a:defRPr/>
              </a:pPr>
              <a:t>2018/5/2</a:t>
            </a:fld>
            <a:endParaRPr lang="zh-CN" altLang="en-US" sz="1800">
              <a:solidFill>
                <a:schemeClr val="tx1"/>
              </a:solidFill>
              <a:latin typeface="Arial" panose="020B0604020202020204" pitchFamily="34" charset="0"/>
              <a:ea typeface="宋体" panose="02010600030101010101" pitchFamily="2" charset="-122"/>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F05FD7EF-9211-48D3-820A-19D0DAA3462A}" type="slidenum">
              <a:rPr lang="zh-CN" altLang="en-US"/>
              <a:pPr>
                <a:defRPr/>
              </a:pPr>
              <a:t>‹#›</a:t>
            </a:fld>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383050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7A4BE4B6-83F5-4C39-A846-4276DACC6E49}" type="datetime1">
              <a:rPr lang="zh-CN" altLang="en-US"/>
              <a:pPr>
                <a:defRPr/>
              </a:pPr>
              <a:t>2018/5/2</a:t>
            </a:fld>
            <a:endParaRPr lang="zh-CN" altLang="en-US" sz="1800">
              <a:solidFill>
                <a:schemeClr val="tx1"/>
              </a:solidFill>
              <a:latin typeface="Arial" panose="020B0604020202020204" pitchFamily="34" charset="0"/>
              <a:ea typeface="宋体" panose="02010600030101010101" pitchFamily="2" charset="-122"/>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120DCF1E-C397-412B-9C45-053E3C70BA04}" type="slidenum">
              <a:rPr lang="zh-CN" altLang="en-US"/>
              <a:pPr>
                <a:defRPr/>
              </a:pPr>
              <a:t>‹#›</a:t>
            </a:fld>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828938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D6C03FA8-2001-4EA7-B762-44B4B0B92A42}" type="datetime1">
              <a:rPr lang="zh-CN" altLang="en-US"/>
              <a:pPr>
                <a:defRPr/>
              </a:pPr>
              <a:t>2018/5/2</a:t>
            </a:fld>
            <a:endParaRPr lang="zh-CN" altLang="en-US" sz="1800">
              <a:solidFill>
                <a:schemeClr val="tx1"/>
              </a:solidFill>
              <a:latin typeface="Arial" panose="020B0604020202020204" pitchFamily="34" charset="0"/>
              <a:ea typeface="宋体" panose="02010600030101010101" pitchFamily="2" charset="-122"/>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D103E747-49DE-4B1B-A331-3FC5ED3A5B3D}" type="slidenum">
              <a:rPr lang="zh-CN" altLang="en-US"/>
              <a:pPr>
                <a:defRPr/>
              </a:pPr>
              <a:t>‹#›</a:t>
            </a:fld>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50437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55077E74-67D9-4249-8636-0B494372A6E8}" type="datetime1">
              <a:rPr lang="zh-CN" altLang="en-US"/>
              <a:pPr>
                <a:defRPr/>
              </a:pPr>
              <a:t>2018/5/2</a:t>
            </a:fld>
            <a:endParaRPr lang="zh-CN" altLang="en-US" sz="1800">
              <a:solidFill>
                <a:schemeClr val="tx1"/>
              </a:solidFill>
              <a:latin typeface="Arial" panose="020B0604020202020204" pitchFamily="34" charset="0"/>
              <a:ea typeface="宋体" panose="02010600030101010101" pitchFamily="2" charset="-122"/>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807DC7A8-8E05-4A51-812B-CC4BACCF8011}" type="slidenum">
              <a:rPr lang="zh-CN" altLang="en-US"/>
              <a:pPr>
                <a:defRPr/>
              </a:pPr>
              <a:t>‹#›</a:t>
            </a:fld>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737321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F144AF0D-7529-4A41-85E9-7E4BEA7A0B63}" type="datetime1">
              <a:rPr lang="zh-CN" altLang="en-US"/>
              <a:pPr>
                <a:defRPr/>
              </a:pPr>
              <a:t>2018/5/2</a:t>
            </a:fld>
            <a:endParaRPr lang="zh-CN" altLang="en-US" sz="1800">
              <a:solidFill>
                <a:schemeClr val="tx1"/>
              </a:solidFill>
              <a:latin typeface="Arial" panose="020B0604020202020204" pitchFamily="34" charset="0"/>
              <a:ea typeface="宋体" panose="02010600030101010101" pitchFamily="2" charset="-122"/>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5D10AA07-F204-4F55-92F0-A18DC9766720}" type="slidenum">
              <a:rPr lang="zh-CN" altLang="en-US"/>
              <a:pPr>
                <a:defRPr/>
              </a:pPr>
              <a:t>‹#›</a:t>
            </a:fld>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121968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774EF568-9CC5-446B-988B-AD59BDE221C6}" type="datetime1">
              <a:rPr lang="zh-CN" altLang="en-US"/>
              <a:pPr>
                <a:defRPr/>
              </a:pPr>
              <a:t>2018/5/2</a:t>
            </a:fld>
            <a:endParaRPr lang="zh-CN" altLang="en-US" sz="1800">
              <a:solidFill>
                <a:schemeClr val="tx1"/>
              </a:solidFill>
              <a:latin typeface="Arial" panose="020B0604020202020204" pitchFamily="34" charset="0"/>
              <a:ea typeface="宋体" panose="02010600030101010101" pitchFamily="2" charset="-122"/>
            </a:endParaRPr>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A5EA660D-F482-4F6C-BD44-F5C68E5B2806}" type="slidenum">
              <a:rPr lang="zh-CN" altLang="en-US"/>
              <a:pPr>
                <a:defRPr/>
              </a:pPr>
              <a:t>‹#›</a:t>
            </a:fld>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575837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F0046681-008E-4B9C-A92F-1CA0DD73E9FF}" type="datetime1">
              <a:rPr lang="zh-CN" altLang="en-US"/>
              <a:pPr>
                <a:defRPr/>
              </a:pPr>
              <a:t>2018/5/2</a:t>
            </a:fld>
            <a:endParaRPr lang="zh-CN" altLang="en-US" sz="1800">
              <a:solidFill>
                <a:schemeClr val="tx1"/>
              </a:solidFill>
              <a:latin typeface="Arial" panose="020B0604020202020204" pitchFamily="34" charset="0"/>
              <a:ea typeface="宋体" panose="02010600030101010101" pitchFamily="2" charset="-122"/>
            </a:endParaRPr>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344FAC89-87F6-42AC-AF4D-4D2497D602E3}" type="slidenum">
              <a:rPr lang="zh-CN" altLang="en-US"/>
              <a:pPr>
                <a:defRPr/>
              </a:pPr>
              <a:t>‹#›</a:t>
            </a:fld>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581972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D75962E5-2424-4386-AF82-36D057239AD8}" type="datetime1">
              <a:rPr lang="zh-CN" altLang="en-US"/>
              <a:pPr>
                <a:defRPr/>
              </a:pPr>
              <a:t>2018/5/2</a:t>
            </a:fld>
            <a:endParaRPr lang="zh-CN" altLang="en-US" sz="1800">
              <a:solidFill>
                <a:schemeClr val="tx1"/>
              </a:solidFill>
              <a:latin typeface="Arial" panose="020B0604020202020204" pitchFamily="34" charset="0"/>
              <a:ea typeface="宋体" panose="02010600030101010101" pitchFamily="2" charset="-122"/>
            </a:endParaRPr>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D2475E38-26B6-49F4-8785-5A42DA8509D8}" type="slidenum">
              <a:rPr lang="zh-CN" altLang="en-US"/>
              <a:pPr>
                <a:defRPr/>
              </a:pPr>
              <a:t>‹#›</a:t>
            </a:fld>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166837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EC3B73E0-BDF6-42DF-A784-E8E4D2719E10}" type="datetime1">
              <a:rPr lang="zh-CN" altLang="en-US"/>
              <a:pPr>
                <a:defRPr/>
              </a:pPr>
              <a:t>2018/5/2</a:t>
            </a:fld>
            <a:endParaRPr lang="zh-CN" altLang="en-US" sz="1800">
              <a:solidFill>
                <a:schemeClr val="tx1"/>
              </a:solidFill>
              <a:latin typeface="Arial" panose="020B0604020202020204" pitchFamily="34" charset="0"/>
              <a:ea typeface="宋体" panose="02010600030101010101" pitchFamily="2" charset="-122"/>
            </a:endParaRPr>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436481A0-D371-43CD-BD55-0708E6C8BA9C}" type="slidenum">
              <a:rPr lang="zh-CN" altLang="en-US"/>
              <a:pPr>
                <a:defRPr/>
              </a:pPr>
              <a:t>‹#›</a:t>
            </a:fld>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413528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13A14155-5097-4D16-BE56-6518F940ED87}" type="datetime1">
              <a:rPr lang="zh-CN" altLang="en-US"/>
              <a:pPr>
                <a:defRPr/>
              </a:pPr>
              <a:t>2018/5/2</a:t>
            </a:fld>
            <a:endParaRPr lang="zh-CN" altLang="en-US" sz="1800">
              <a:solidFill>
                <a:schemeClr val="tx1"/>
              </a:solidFill>
              <a:latin typeface="Arial" panose="020B0604020202020204" pitchFamily="34" charset="0"/>
              <a:ea typeface="宋体" panose="02010600030101010101" pitchFamily="2" charset="-122"/>
            </a:endParaRPr>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017886F7-F386-4D7B-9315-E22928D15E41}" type="slidenum">
              <a:rPr lang="zh-CN" altLang="en-US"/>
              <a:pPr>
                <a:defRPr/>
              </a:pPr>
              <a:t>‹#›</a:t>
            </a:fld>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95055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0AFE2301-0124-479F-8B6E-92D36B0CD5B8}" type="datetime1">
              <a:rPr lang="zh-CN" altLang="en-US"/>
              <a:pPr>
                <a:defRPr/>
              </a:pPr>
              <a:t>2018/5/2</a:t>
            </a:fld>
            <a:endParaRPr lang="zh-CN" altLang="en-US" sz="1800">
              <a:solidFill>
                <a:schemeClr val="tx1"/>
              </a:solidFill>
              <a:latin typeface="Arial" panose="020B0604020202020204" pitchFamily="34" charset="0"/>
              <a:ea typeface="宋体" panose="02010600030101010101" pitchFamily="2" charset="-122"/>
            </a:endParaRPr>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3A078A23-4CF2-4B86-9701-FAB65B44D679}" type="slidenum">
              <a:rPr lang="zh-CN" altLang="en-US"/>
              <a:pPr>
                <a:defRPr/>
              </a:pPr>
              <a:t>‹#›</a:t>
            </a:fld>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700743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sym typeface="Calibri Light" panose="020F0302020204030204" pitchFamily="34" charset="0"/>
              </a:rPr>
              <a:t>单击此处编辑母版标题样式</a:t>
            </a:r>
          </a:p>
        </p:txBody>
      </p:sp>
      <p:sp>
        <p:nvSpPr>
          <p:cNvPr id="1027"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sym typeface="Calibri" panose="020F0502020204030204" pitchFamily="34" charset="0"/>
              </a:rPr>
              <a:t>单击此处编辑母版文本样式</a:t>
            </a:r>
          </a:p>
          <a:p>
            <a:pPr lvl="1"/>
            <a:r>
              <a:rPr lang="zh-CN" smtClean="0">
                <a:sym typeface="Calibri" panose="020F0502020204030204" pitchFamily="34" charset="0"/>
              </a:rPr>
              <a:t>第二级</a:t>
            </a:r>
          </a:p>
          <a:p>
            <a:pPr lvl="2"/>
            <a:r>
              <a:rPr lang="zh-CN" smtClean="0">
                <a:sym typeface="Calibri" panose="020F0502020204030204" pitchFamily="34" charset="0"/>
              </a:rPr>
              <a:t>第三级</a:t>
            </a:r>
          </a:p>
          <a:p>
            <a:pPr lvl="3"/>
            <a:r>
              <a:rPr lang="zh-CN" smtClean="0">
                <a:sym typeface="Calibri" panose="020F0502020204030204" pitchFamily="34" charset="0"/>
              </a:rPr>
              <a:t>第四级</a:t>
            </a:r>
          </a:p>
          <a:p>
            <a:pPr lvl="4"/>
            <a:r>
              <a:rPr lang="zh-CN" smtClean="0">
                <a:sym typeface="Calibri" panose="020F0502020204030204" pitchFamily="34" charset="0"/>
              </a:rPr>
              <a:t>第五级</a:t>
            </a:r>
          </a:p>
        </p:txBody>
      </p:sp>
      <p:sp>
        <p:nvSpPr>
          <p:cNvPr id="1028" name="Date Placeholder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latin typeface="+mn-lt"/>
                <a:ea typeface="+mn-ea"/>
                <a:sym typeface="方正兰亭黑_GBK" panose="02000000000000000000" pitchFamily="2" charset="-122"/>
              </a:defRPr>
            </a:lvl1pPr>
          </a:lstStyle>
          <a:p>
            <a:pPr>
              <a:defRPr/>
            </a:pPr>
            <a:fld id="{798FE66B-76E4-4C90-8A6F-28E9B966E022}" type="datetime1">
              <a:rPr lang="zh-CN" altLang="en-US"/>
              <a:pPr>
                <a:defRPr/>
              </a:pPr>
              <a:t>2018/5/2</a:t>
            </a:fld>
            <a:endParaRPr lang="zh-CN" altLang="en-US" sz="1800">
              <a:solidFill>
                <a:schemeClr val="tx1"/>
              </a:solidFill>
              <a:latin typeface="Arial" panose="020B0604020202020204" pitchFamily="34" charset="0"/>
              <a:ea typeface="宋体" panose="02010600030101010101" pitchFamily="2" charset="-122"/>
            </a:endParaRPr>
          </a:p>
        </p:txBody>
      </p:sp>
      <p:sp>
        <p:nvSpPr>
          <p:cNvPr id="1029" name="Footer Placeholder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latin typeface="+mn-lt"/>
                <a:ea typeface="+mn-ea"/>
                <a:sym typeface="方正兰亭黑_GBK" panose="02000000000000000000" pitchFamily="2" charset="-122"/>
              </a:defRPr>
            </a:lvl1pPr>
          </a:lstStyle>
          <a:p>
            <a:pPr>
              <a:defRPr/>
            </a:pPr>
            <a:endParaRPr lang="zh-CN" altLang="zh-CN"/>
          </a:p>
        </p:txBody>
      </p:sp>
      <p:sp>
        <p:nvSpPr>
          <p:cNvPr id="1030" name="Slide Number Placeholder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latin typeface="+mn-lt"/>
                <a:ea typeface="+mn-ea"/>
                <a:sym typeface="方正兰亭黑_GBK" panose="02000000000000000000" pitchFamily="2" charset="-122"/>
              </a:defRPr>
            </a:lvl1pPr>
          </a:lstStyle>
          <a:p>
            <a:pPr>
              <a:defRPr/>
            </a:pPr>
            <a:fld id="{E82FD151-9ABB-4C09-B25D-CEFF440EA10D}" type="slidenum">
              <a:rPr lang="zh-CN" altLang="en-US"/>
              <a:pPr>
                <a:defRPr/>
              </a:pPr>
              <a:t>‹#›</a:t>
            </a:fld>
            <a:endParaRPr lang="zh-CN" altLang="en-US" sz="1800">
              <a:solidFill>
                <a:schemeClr val="tx1"/>
              </a:solidFill>
              <a:latin typeface="Arial" panose="020B0604020202020204" pitchFamily="34" charset="0"/>
              <a:ea typeface="宋体" panose="02010600030101010101" pitchFamily="2" charset="-122"/>
            </a:endParaRPr>
          </a:p>
        </p:txBody>
      </p:sp>
      <p:pic>
        <p:nvPicPr>
          <p:cNvPr id="1031" name="图片 7"/>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0" y="0"/>
            <a:ext cx="12192000"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方正兰亭黑_GBK" panose="02000000000000000000" pitchFamily="2" charset="-122"/>
          <a:ea typeface="方正兰亭黑_GBK" panose="02000000000000000000"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方正兰亭黑_GBK" panose="02000000000000000000" pitchFamily="2" charset="-122"/>
          <a:ea typeface="方正兰亭黑_GBK" panose="02000000000000000000"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方正兰亭黑_GBK" panose="02000000000000000000" pitchFamily="2" charset="-122"/>
          <a:ea typeface="方正兰亭黑_GBK" panose="02000000000000000000"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方正兰亭黑_GBK" panose="02000000000000000000" pitchFamily="2" charset="-122"/>
          <a:ea typeface="方正兰亭黑_GBK" panose="02000000000000000000"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方正兰亭黑_GBK" panose="02000000000000000000" pitchFamily="2" charset="-122"/>
          <a:ea typeface="方正兰亭黑_GBK" panose="02000000000000000000"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方正兰亭黑_GBK" panose="02000000000000000000" pitchFamily="2" charset="-122"/>
          <a:ea typeface="方正兰亭黑_GBK" panose="02000000000000000000"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方正兰亭黑_GBK" panose="02000000000000000000" pitchFamily="2" charset="-122"/>
          <a:ea typeface="方正兰亭黑_GBK" panose="02000000000000000000"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方正兰亭黑_GBK" panose="02000000000000000000" pitchFamily="2" charset="-122"/>
          <a:ea typeface="方正兰亭黑_GBK" panose="02000000000000000000"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xml"/><Relationship Id="rId5" Type="http://schemas.openxmlformats.org/officeDocument/2006/relationships/hyperlink" Target="http://v.youku.com/v_show/id_XMzU3NzAwNzMyNA==.html?spm=a2hzp.8244740.0.0" TargetMode="Externa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jpeg"/><Relationship Id="rId1" Type="http://schemas.openxmlformats.org/officeDocument/2006/relationships/slideLayout" Target="../slideLayouts/slideLayout1.xml"/><Relationship Id="rId6" Type="http://schemas.openxmlformats.org/officeDocument/2006/relationships/hyperlink" Target="http://v.youku.com/v_show/id_XMzU3NzAwNzMyNA==.html?spm=a2hzp.8244740.0.0" TargetMode="External"/><Relationship Id="rId5" Type="http://schemas.openxmlformats.org/officeDocument/2006/relationships/image" Target="../media/image14.png"/><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az666/python-opencv-arduino"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2"/>
          <p:cNvGrpSpPr>
            <a:grpSpLocks/>
          </p:cNvGrpSpPr>
          <p:nvPr/>
        </p:nvGrpSpPr>
        <p:grpSpPr bwMode="auto">
          <a:xfrm>
            <a:off x="11855450" y="1308100"/>
            <a:ext cx="287338" cy="287338"/>
            <a:chOff x="0" y="0"/>
            <a:chExt cx="1900" cy="1900"/>
          </a:xfrm>
        </p:grpSpPr>
        <p:sp>
          <p:nvSpPr>
            <p:cNvPr id="3120" name="AutoShape 91"/>
            <p:cNvSpPr>
              <a:spLocks noChangeArrowheads="1"/>
            </p:cNvSpPr>
            <p:nvPr/>
          </p:nvSpPr>
          <p:spPr bwMode="auto">
            <a:xfrm rot="3419877">
              <a:off x="0" y="0"/>
              <a:ext cx="1900" cy="1900"/>
            </a:xfrm>
            <a:prstGeom prst="star4">
              <a:avLst>
                <a:gd name="adj" fmla="val 17606"/>
              </a:avLst>
            </a:prstGeom>
            <a:gradFill rotWithShape="1">
              <a:gsLst>
                <a:gs pos="0">
                  <a:srgbClr val="FFFFFF"/>
                </a:gs>
                <a:gs pos="100000">
                  <a:srgbClr val="FFFFFF"/>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2400">
                <a:latin typeface="Calibri" panose="020F0502020204030204" pitchFamily="34" charset="0"/>
                <a:ea typeface="宋体" panose="02010600030101010101" pitchFamily="2" charset="-122"/>
              </a:endParaRPr>
            </a:p>
          </p:txBody>
        </p:sp>
        <p:sp>
          <p:nvSpPr>
            <p:cNvPr id="3121" name="AutoShape 92"/>
            <p:cNvSpPr>
              <a:spLocks noChangeArrowheads="1"/>
            </p:cNvSpPr>
            <p:nvPr/>
          </p:nvSpPr>
          <p:spPr bwMode="auto">
            <a:xfrm rot="900000">
              <a:off x="0" y="0"/>
              <a:ext cx="1851" cy="1851"/>
            </a:xfrm>
            <a:prstGeom prst="star4">
              <a:avLst>
                <a:gd name="adj" fmla="val 14370"/>
              </a:avLst>
            </a:prstGeom>
            <a:gradFill rotWithShape="1">
              <a:gsLst>
                <a:gs pos="0">
                  <a:srgbClr val="FFFFFF"/>
                </a:gs>
                <a:gs pos="100000">
                  <a:srgbClr val="FFFFFF"/>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2400">
                <a:latin typeface="Calibri" panose="020F0502020204030204" pitchFamily="34" charset="0"/>
                <a:ea typeface="宋体" panose="02010600030101010101" pitchFamily="2" charset="-122"/>
              </a:endParaRPr>
            </a:p>
          </p:txBody>
        </p:sp>
      </p:grpSp>
      <p:sp>
        <p:nvSpPr>
          <p:cNvPr id="3077" name="Oval 93"/>
          <p:cNvSpPr>
            <a:spLocks noChangeArrowheads="1"/>
          </p:cNvSpPr>
          <p:nvPr/>
        </p:nvSpPr>
        <p:spPr bwMode="auto">
          <a:xfrm rot="3518666">
            <a:off x="12599987" y="-2316162"/>
            <a:ext cx="49213" cy="1344612"/>
          </a:xfrm>
          <a:prstGeom prst="ellipse">
            <a:avLst/>
          </a:prstGeom>
          <a:gradFill rotWithShape="1">
            <a:gsLst>
              <a:gs pos="0">
                <a:srgbClr val="FFFFFF"/>
              </a:gs>
              <a:gs pos="100000">
                <a:srgbClr val="F2F4E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2400">
              <a:latin typeface="Calibri" panose="020F0502020204030204" pitchFamily="34" charset="0"/>
              <a:ea typeface="宋体" panose="02010600030101010101" pitchFamily="2" charset="-122"/>
            </a:endParaRPr>
          </a:p>
        </p:txBody>
      </p:sp>
      <p:sp>
        <p:nvSpPr>
          <p:cNvPr id="3078" name="Oval 94"/>
          <p:cNvSpPr>
            <a:spLocks noChangeArrowheads="1"/>
          </p:cNvSpPr>
          <p:nvPr/>
        </p:nvSpPr>
        <p:spPr bwMode="auto">
          <a:xfrm rot="3518666">
            <a:off x="14183519" y="-2026444"/>
            <a:ext cx="47625" cy="1344613"/>
          </a:xfrm>
          <a:prstGeom prst="ellipse">
            <a:avLst/>
          </a:prstGeom>
          <a:gradFill rotWithShape="1">
            <a:gsLst>
              <a:gs pos="0">
                <a:srgbClr val="FFFFFF"/>
              </a:gs>
              <a:gs pos="100000">
                <a:srgbClr val="F2F4E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2400">
              <a:latin typeface="Calibri" panose="020F0502020204030204" pitchFamily="34" charset="0"/>
              <a:ea typeface="宋体" panose="02010600030101010101" pitchFamily="2" charset="-122"/>
            </a:endParaRPr>
          </a:p>
        </p:txBody>
      </p:sp>
      <p:sp>
        <p:nvSpPr>
          <p:cNvPr id="3079" name="Oval 95"/>
          <p:cNvSpPr>
            <a:spLocks noChangeArrowheads="1"/>
          </p:cNvSpPr>
          <p:nvPr/>
        </p:nvSpPr>
        <p:spPr bwMode="auto">
          <a:xfrm rot="3248372">
            <a:off x="14016038" y="779462"/>
            <a:ext cx="95250" cy="1343025"/>
          </a:xfrm>
          <a:prstGeom prst="ellipse">
            <a:avLst/>
          </a:prstGeom>
          <a:gradFill rotWithShape="1">
            <a:gsLst>
              <a:gs pos="0">
                <a:srgbClr val="FFFFFF"/>
              </a:gs>
              <a:gs pos="100000">
                <a:srgbClr val="F2F4E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2400">
              <a:latin typeface="Calibri" panose="020F0502020204030204" pitchFamily="34" charset="0"/>
              <a:ea typeface="宋体" panose="02010600030101010101" pitchFamily="2" charset="-122"/>
            </a:endParaRPr>
          </a:p>
        </p:txBody>
      </p:sp>
      <p:sp>
        <p:nvSpPr>
          <p:cNvPr id="3080" name="Oval 96"/>
          <p:cNvSpPr>
            <a:spLocks noChangeArrowheads="1"/>
          </p:cNvSpPr>
          <p:nvPr/>
        </p:nvSpPr>
        <p:spPr bwMode="auto">
          <a:xfrm rot="3518666">
            <a:off x="14855826" y="-585788"/>
            <a:ext cx="49212" cy="1344613"/>
          </a:xfrm>
          <a:prstGeom prst="ellipse">
            <a:avLst/>
          </a:prstGeom>
          <a:gradFill rotWithShape="1">
            <a:gsLst>
              <a:gs pos="0">
                <a:srgbClr val="FFFFFF"/>
              </a:gs>
              <a:gs pos="100000">
                <a:srgbClr val="F2F4E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2400">
              <a:latin typeface="Calibri" panose="020F0502020204030204" pitchFamily="34" charset="0"/>
              <a:ea typeface="宋体" panose="02010600030101010101" pitchFamily="2" charset="-122"/>
            </a:endParaRPr>
          </a:p>
        </p:txBody>
      </p:sp>
      <p:grpSp>
        <p:nvGrpSpPr>
          <p:cNvPr id="3081" name="Group 9"/>
          <p:cNvGrpSpPr>
            <a:grpSpLocks/>
          </p:cNvGrpSpPr>
          <p:nvPr/>
        </p:nvGrpSpPr>
        <p:grpSpPr bwMode="auto">
          <a:xfrm>
            <a:off x="9840913" y="2554288"/>
            <a:ext cx="192087" cy="192087"/>
            <a:chOff x="0" y="0"/>
            <a:chExt cx="1900" cy="1900"/>
          </a:xfrm>
        </p:grpSpPr>
        <p:sp>
          <p:nvSpPr>
            <p:cNvPr id="3118" name="AutoShape 98"/>
            <p:cNvSpPr>
              <a:spLocks noChangeArrowheads="1"/>
            </p:cNvSpPr>
            <p:nvPr/>
          </p:nvSpPr>
          <p:spPr bwMode="auto">
            <a:xfrm rot="3419877">
              <a:off x="0" y="0"/>
              <a:ext cx="1900" cy="1900"/>
            </a:xfrm>
            <a:prstGeom prst="star4">
              <a:avLst>
                <a:gd name="adj" fmla="val 17606"/>
              </a:avLst>
            </a:prstGeom>
            <a:gradFill rotWithShape="1">
              <a:gsLst>
                <a:gs pos="0">
                  <a:srgbClr val="FFFFFF"/>
                </a:gs>
                <a:gs pos="100000">
                  <a:srgbClr val="FFFFFF"/>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2400">
                <a:latin typeface="Calibri" panose="020F0502020204030204" pitchFamily="34" charset="0"/>
                <a:ea typeface="宋体" panose="02010600030101010101" pitchFamily="2" charset="-122"/>
              </a:endParaRPr>
            </a:p>
          </p:txBody>
        </p:sp>
        <p:sp>
          <p:nvSpPr>
            <p:cNvPr id="2" name="AutoShape 99"/>
            <p:cNvSpPr>
              <a:spLocks noChangeArrowheads="1"/>
            </p:cNvSpPr>
            <p:nvPr/>
          </p:nvSpPr>
          <p:spPr bwMode="auto">
            <a:xfrm rot="900000">
              <a:off x="0" y="0"/>
              <a:ext cx="1851" cy="1851"/>
            </a:xfrm>
            <a:prstGeom prst="star4">
              <a:avLst>
                <a:gd name="adj" fmla="val 14370"/>
              </a:avLst>
            </a:prstGeom>
            <a:gradFill rotWithShape="1">
              <a:gsLst>
                <a:gs pos="0">
                  <a:srgbClr val="FFFFFF"/>
                </a:gs>
                <a:gs pos="100000">
                  <a:srgbClr val="FFFFFF"/>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2400">
                <a:latin typeface="Calibri" panose="020F0502020204030204" pitchFamily="34" charset="0"/>
                <a:ea typeface="宋体" panose="02010600030101010101" pitchFamily="2" charset="-122"/>
              </a:endParaRPr>
            </a:p>
          </p:txBody>
        </p:sp>
      </p:grpSp>
      <p:grpSp>
        <p:nvGrpSpPr>
          <p:cNvPr id="3084" name="Group 12"/>
          <p:cNvGrpSpPr>
            <a:grpSpLocks/>
          </p:cNvGrpSpPr>
          <p:nvPr/>
        </p:nvGrpSpPr>
        <p:grpSpPr bwMode="auto">
          <a:xfrm>
            <a:off x="9647238" y="1211263"/>
            <a:ext cx="287337" cy="287337"/>
            <a:chOff x="0" y="0"/>
            <a:chExt cx="1900" cy="1900"/>
          </a:xfrm>
        </p:grpSpPr>
        <p:sp>
          <p:nvSpPr>
            <p:cNvPr id="3" name="AutoShape 101"/>
            <p:cNvSpPr>
              <a:spLocks noChangeArrowheads="1"/>
            </p:cNvSpPr>
            <p:nvPr/>
          </p:nvSpPr>
          <p:spPr bwMode="auto">
            <a:xfrm rot="3419877">
              <a:off x="0" y="0"/>
              <a:ext cx="1900" cy="1900"/>
            </a:xfrm>
            <a:prstGeom prst="star4">
              <a:avLst>
                <a:gd name="adj" fmla="val 17606"/>
              </a:avLst>
            </a:prstGeom>
            <a:gradFill rotWithShape="1">
              <a:gsLst>
                <a:gs pos="0">
                  <a:srgbClr val="FFFFFF"/>
                </a:gs>
                <a:gs pos="100000">
                  <a:srgbClr val="FFFFFF"/>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2400">
                <a:latin typeface="Calibri" panose="020F0502020204030204" pitchFamily="34" charset="0"/>
                <a:ea typeface="宋体" panose="02010600030101010101" pitchFamily="2" charset="-122"/>
              </a:endParaRPr>
            </a:p>
          </p:txBody>
        </p:sp>
        <p:sp>
          <p:nvSpPr>
            <p:cNvPr id="3117" name="AutoShape 102"/>
            <p:cNvSpPr>
              <a:spLocks noChangeArrowheads="1"/>
            </p:cNvSpPr>
            <p:nvPr/>
          </p:nvSpPr>
          <p:spPr bwMode="auto">
            <a:xfrm rot="900000">
              <a:off x="0" y="0"/>
              <a:ext cx="1851" cy="1851"/>
            </a:xfrm>
            <a:prstGeom prst="star4">
              <a:avLst>
                <a:gd name="adj" fmla="val 14370"/>
              </a:avLst>
            </a:prstGeom>
            <a:gradFill rotWithShape="1">
              <a:gsLst>
                <a:gs pos="0">
                  <a:srgbClr val="FFFFFF"/>
                </a:gs>
                <a:gs pos="100000">
                  <a:srgbClr val="FFFFFF"/>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2400">
                <a:latin typeface="Calibri" panose="020F0502020204030204" pitchFamily="34" charset="0"/>
                <a:ea typeface="宋体" panose="02010600030101010101" pitchFamily="2" charset="-122"/>
              </a:endParaRPr>
            </a:p>
          </p:txBody>
        </p:sp>
      </p:grpSp>
      <p:grpSp>
        <p:nvGrpSpPr>
          <p:cNvPr id="3087" name="Group 15"/>
          <p:cNvGrpSpPr>
            <a:grpSpLocks/>
          </p:cNvGrpSpPr>
          <p:nvPr/>
        </p:nvGrpSpPr>
        <p:grpSpPr bwMode="auto">
          <a:xfrm>
            <a:off x="10993438" y="2554288"/>
            <a:ext cx="190500" cy="190500"/>
            <a:chOff x="0" y="0"/>
            <a:chExt cx="1900" cy="1900"/>
          </a:xfrm>
        </p:grpSpPr>
        <p:sp>
          <p:nvSpPr>
            <p:cNvPr id="3114" name="AutoShape 104"/>
            <p:cNvSpPr>
              <a:spLocks noChangeArrowheads="1"/>
            </p:cNvSpPr>
            <p:nvPr/>
          </p:nvSpPr>
          <p:spPr bwMode="auto">
            <a:xfrm rot="3419877">
              <a:off x="0" y="0"/>
              <a:ext cx="1900" cy="1900"/>
            </a:xfrm>
            <a:prstGeom prst="star4">
              <a:avLst>
                <a:gd name="adj" fmla="val 17606"/>
              </a:avLst>
            </a:prstGeom>
            <a:gradFill rotWithShape="1">
              <a:gsLst>
                <a:gs pos="0">
                  <a:srgbClr val="FFFFFF"/>
                </a:gs>
                <a:gs pos="100000">
                  <a:srgbClr val="FFFFFF"/>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2400">
                <a:latin typeface="Calibri" panose="020F0502020204030204" pitchFamily="34" charset="0"/>
                <a:ea typeface="宋体" panose="02010600030101010101" pitchFamily="2" charset="-122"/>
              </a:endParaRPr>
            </a:p>
          </p:txBody>
        </p:sp>
        <p:sp>
          <p:nvSpPr>
            <p:cNvPr id="3115" name="AutoShape 105"/>
            <p:cNvSpPr>
              <a:spLocks noChangeArrowheads="1"/>
            </p:cNvSpPr>
            <p:nvPr/>
          </p:nvSpPr>
          <p:spPr bwMode="auto">
            <a:xfrm rot="900000">
              <a:off x="0" y="0"/>
              <a:ext cx="1851" cy="1851"/>
            </a:xfrm>
            <a:prstGeom prst="star4">
              <a:avLst>
                <a:gd name="adj" fmla="val 14370"/>
              </a:avLst>
            </a:prstGeom>
            <a:gradFill rotWithShape="1">
              <a:gsLst>
                <a:gs pos="0">
                  <a:srgbClr val="FFFFFF"/>
                </a:gs>
                <a:gs pos="100000">
                  <a:srgbClr val="FFFFFF"/>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2400">
                <a:latin typeface="Calibri" panose="020F0502020204030204" pitchFamily="34" charset="0"/>
                <a:ea typeface="宋体" panose="02010600030101010101" pitchFamily="2" charset="-122"/>
              </a:endParaRPr>
            </a:p>
          </p:txBody>
        </p:sp>
      </p:grpSp>
      <p:grpSp>
        <p:nvGrpSpPr>
          <p:cNvPr id="3090" name="Group 18"/>
          <p:cNvGrpSpPr>
            <a:grpSpLocks/>
          </p:cNvGrpSpPr>
          <p:nvPr/>
        </p:nvGrpSpPr>
        <p:grpSpPr bwMode="auto">
          <a:xfrm>
            <a:off x="10128250" y="1689100"/>
            <a:ext cx="192088" cy="192088"/>
            <a:chOff x="0" y="0"/>
            <a:chExt cx="1900" cy="1900"/>
          </a:xfrm>
        </p:grpSpPr>
        <p:sp>
          <p:nvSpPr>
            <p:cNvPr id="3112" name="AutoShape 107"/>
            <p:cNvSpPr>
              <a:spLocks noChangeArrowheads="1"/>
            </p:cNvSpPr>
            <p:nvPr/>
          </p:nvSpPr>
          <p:spPr bwMode="auto">
            <a:xfrm rot="3419877">
              <a:off x="0" y="0"/>
              <a:ext cx="1900" cy="1900"/>
            </a:xfrm>
            <a:prstGeom prst="star4">
              <a:avLst>
                <a:gd name="adj" fmla="val 17606"/>
              </a:avLst>
            </a:prstGeom>
            <a:gradFill rotWithShape="1">
              <a:gsLst>
                <a:gs pos="0">
                  <a:srgbClr val="FFFFFF"/>
                </a:gs>
                <a:gs pos="100000">
                  <a:srgbClr val="FFFFFF"/>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2400">
                <a:latin typeface="Calibri" panose="020F0502020204030204" pitchFamily="34" charset="0"/>
                <a:ea typeface="宋体" panose="02010600030101010101" pitchFamily="2" charset="-122"/>
              </a:endParaRPr>
            </a:p>
          </p:txBody>
        </p:sp>
        <p:sp>
          <p:nvSpPr>
            <p:cNvPr id="4" name="AutoShape 108"/>
            <p:cNvSpPr>
              <a:spLocks noChangeArrowheads="1"/>
            </p:cNvSpPr>
            <p:nvPr/>
          </p:nvSpPr>
          <p:spPr bwMode="auto">
            <a:xfrm rot="900000">
              <a:off x="0" y="0"/>
              <a:ext cx="1851" cy="1851"/>
            </a:xfrm>
            <a:prstGeom prst="star4">
              <a:avLst>
                <a:gd name="adj" fmla="val 14370"/>
              </a:avLst>
            </a:prstGeom>
            <a:gradFill rotWithShape="1">
              <a:gsLst>
                <a:gs pos="0">
                  <a:srgbClr val="FFFFFF"/>
                </a:gs>
                <a:gs pos="100000">
                  <a:srgbClr val="FFFFFF"/>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2400">
                <a:latin typeface="Calibri" panose="020F0502020204030204" pitchFamily="34" charset="0"/>
                <a:ea typeface="宋体" panose="02010600030101010101" pitchFamily="2" charset="-122"/>
              </a:endParaRPr>
            </a:p>
          </p:txBody>
        </p:sp>
      </p:grpSp>
      <p:grpSp>
        <p:nvGrpSpPr>
          <p:cNvPr id="3093" name="Group 21"/>
          <p:cNvGrpSpPr>
            <a:grpSpLocks/>
          </p:cNvGrpSpPr>
          <p:nvPr/>
        </p:nvGrpSpPr>
        <p:grpSpPr bwMode="auto">
          <a:xfrm>
            <a:off x="8304213" y="1498600"/>
            <a:ext cx="192087" cy="192088"/>
            <a:chOff x="0" y="0"/>
            <a:chExt cx="1900" cy="1900"/>
          </a:xfrm>
        </p:grpSpPr>
        <p:sp>
          <p:nvSpPr>
            <p:cNvPr id="5" name="AutoShape 110"/>
            <p:cNvSpPr>
              <a:spLocks noChangeArrowheads="1"/>
            </p:cNvSpPr>
            <p:nvPr/>
          </p:nvSpPr>
          <p:spPr bwMode="auto">
            <a:xfrm rot="3419877">
              <a:off x="0" y="0"/>
              <a:ext cx="1900" cy="1900"/>
            </a:xfrm>
            <a:prstGeom prst="star4">
              <a:avLst>
                <a:gd name="adj" fmla="val 17606"/>
              </a:avLst>
            </a:prstGeom>
            <a:gradFill rotWithShape="1">
              <a:gsLst>
                <a:gs pos="0">
                  <a:srgbClr val="FFFFFF"/>
                </a:gs>
                <a:gs pos="100000">
                  <a:srgbClr val="FFFFFF"/>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2400">
                <a:latin typeface="Calibri" panose="020F0502020204030204" pitchFamily="34" charset="0"/>
                <a:ea typeface="宋体" panose="02010600030101010101" pitchFamily="2" charset="-122"/>
              </a:endParaRPr>
            </a:p>
          </p:txBody>
        </p:sp>
        <p:sp>
          <p:nvSpPr>
            <p:cNvPr id="3111" name="AutoShape 111"/>
            <p:cNvSpPr>
              <a:spLocks noChangeArrowheads="1"/>
            </p:cNvSpPr>
            <p:nvPr/>
          </p:nvSpPr>
          <p:spPr bwMode="auto">
            <a:xfrm rot="900000">
              <a:off x="0" y="0"/>
              <a:ext cx="1851" cy="1851"/>
            </a:xfrm>
            <a:prstGeom prst="star4">
              <a:avLst>
                <a:gd name="adj" fmla="val 14370"/>
              </a:avLst>
            </a:prstGeom>
            <a:gradFill rotWithShape="1">
              <a:gsLst>
                <a:gs pos="0">
                  <a:srgbClr val="FFFFFF"/>
                </a:gs>
                <a:gs pos="100000">
                  <a:srgbClr val="FFFFFF"/>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2400">
                <a:latin typeface="Calibri" panose="020F0502020204030204" pitchFamily="34" charset="0"/>
                <a:ea typeface="宋体" panose="02010600030101010101" pitchFamily="2" charset="-122"/>
              </a:endParaRPr>
            </a:p>
          </p:txBody>
        </p:sp>
      </p:grpSp>
      <p:grpSp>
        <p:nvGrpSpPr>
          <p:cNvPr id="3096" name="Group 24"/>
          <p:cNvGrpSpPr>
            <a:grpSpLocks/>
          </p:cNvGrpSpPr>
          <p:nvPr/>
        </p:nvGrpSpPr>
        <p:grpSpPr bwMode="auto">
          <a:xfrm>
            <a:off x="11374438" y="4476750"/>
            <a:ext cx="192087" cy="192088"/>
            <a:chOff x="0" y="0"/>
            <a:chExt cx="1900" cy="1900"/>
          </a:xfrm>
        </p:grpSpPr>
        <p:sp>
          <p:nvSpPr>
            <p:cNvPr id="3108" name="AutoShape 113"/>
            <p:cNvSpPr>
              <a:spLocks noChangeArrowheads="1"/>
            </p:cNvSpPr>
            <p:nvPr/>
          </p:nvSpPr>
          <p:spPr bwMode="auto">
            <a:xfrm rot="3419877">
              <a:off x="0" y="0"/>
              <a:ext cx="1900" cy="1900"/>
            </a:xfrm>
            <a:prstGeom prst="star4">
              <a:avLst>
                <a:gd name="adj" fmla="val 17606"/>
              </a:avLst>
            </a:prstGeom>
            <a:gradFill rotWithShape="1">
              <a:gsLst>
                <a:gs pos="0">
                  <a:srgbClr val="FFFFFF"/>
                </a:gs>
                <a:gs pos="100000">
                  <a:srgbClr val="FFFFFF"/>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2400">
                <a:latin typeface="Calibri" panose="020F0502020204030204" pitchFamily="34" charset="0"/>
                <a:ea typeface="宋体" panose="02010600030101010101" pitchFamily="2" charset="-122"/>
              </a:endParaRPr>
            </a:p>
          </p:txBody>
        </p:sp>
        <p:sp>
          <p:nvSpPr>
            <p:cNvPr id="3109" name="AutoShape 114"/>
            <p:cNvSpPr>
              <a:spLocks noChangeArrowheads="1"/>
            </p:cNvSpPr>
            <p:nvPr/>
          </p:nvSpPr>
          <p:spPr bwMode="auto">
            <a:xfrm rot="900000">
              <a:off x="0" y="0"/>
              <a:ext cx="1851" cy="1851"/>
            </a:xfrm>
            <a:prstGeom prst="star4">
              <a:avLst>
                <a:gd name="adj" fmla="val 14370"/>
              </a:avLst>
            </a:prstGeom>
            <a:gradFill rotWithShape="1">
              <a:gsLst>
                <a:gs pos="0">
                  <a:srgbClr val="FFFFFF"/>
                </a:gs>
                <a:gs pos="100000">
                  <a:srgbClr val="FFFFFF"/>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2400">
                <a:latin typeface="Calibri" panose="020F0502020204030204" pitchFamily="34" charset="0"/>
                <a:ea typeface="宋体" panose="02010600030101010101" pitchFamily="2" charset="-122"/>
              </a:endParaRPr>
            </a:p>
          </p:txBody>
        </p:sp>
      </p:grpSp>
      <p:grpSp>
        <p:nvGrpSpPr>
          <p:cNvPr id="3099" name="Group 27"/>
          <p:cNvGrpSpPr>
            <a:grpSpLocks/>
          </p:cNvGrpSpPr>
          <p:nvPr/>
        </p:nvGrpSpPr>
        <p:grpSpPr bwMode="auto">
          <a:xfrm>
            <a:off x="7440613" y="1606550"/>
            <a:ext cx="576262" cy="576263"/>
            <a:chOff x="0" y="0"/>
            <a:chExt cx="1900" cy="1900"/>
          </a:xfrm>
        </p:grpSpPr>
        <p:sp>
          <p:nvSpPr>
            <p:cNvPr id="6" name="AutoShape 116"/>
            <p:cNvSpPr>
              <a:spLocks noChangeArrowheads="1"/>
            </p:cNvSpPr>
            <p:nvPr/>
          </p:nvSpPr>
          <p:spPr bwMode="auto">
            <a:xfrm rot="3419877">
              <a:off x="0" y="0"/>
              <a:ext cx="1900" cy="1900"/>
            </a:xfrm>
            <a:prstGeom prst="star4">
              <a:avLst>
                <a:gd name="adj" fmla="val 17606"/>
              </a:avLst>
            </a:prstGeom>
            <a:gradFill rotWithShape="1">
              <a:gsLst>
                <a:gs pos="0">
                  <a:srgbClr val="FFFFFF"/>
                </a:gs>
                <a:gs pos="100000">
                  <a:srgbClr val="FFFFFF"/>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2400">
                <a:latin typeface="Calibri" panose="020F0502020204030204" pitchFamily="34" charset="0"/>
                <a:ea typeface="宋体" panose="02010600030101010101" pitchFamily="2" charset="-122"/>
              </a:endParaRPr>
            </a:p>
          </p:txBody>
        </p:sp>
        <p:sp>
          <p:nvSpPr>
            <p:cNvPr id="7" name="AutoShape 117"/>
            <p:cNvSpPr>
              <a:spLocks noChangeArrowheads="1"/>
            </p:cNvSpPr>
            <p:nvPr/>
          </p:nvSpPr>
          <p:spPr bwMode="auto">
            <a:xfrm rot="900000">
              <a:off x="0" y="0"/>
              <a:ext cx="1851" cy="1851"/>
            </a:xfrm>
            <a:prstGeom prst="star4">
              <a:avLst>
                <a:gd name="adj" fmla="val 14370"/>
              </a:avLst>
            </a:prstGeom>
            <a:gradFill rotWithShape="1">
              <a:gsLst>
                <a:gs pos="0">
                  <a:srgbClr val="FFF2CC"/>
                </a:gs>
                <a:gs pos="100000">
                  <a:srgbClr val="FFFFFF"/>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2400">
                <a:latin typeface="Calibri" panose="020F0502020204030204" pitchFamily="34" charset="0"/>
                <a:ea typeface="宋体" panose="02010600030101010101" pitchFamily="2" charset="-122"/>
              </a:endParaRPr>
            </a:p>
          </p:txBody>
        </p:sp>
      </p:grpSp>
      <p:sp>
        <p:nvSpPr>
          <p:cNvPr id="3102" name="TextBox 37"/>
          <p:cNvSpPr>
            <a:spLocks noChangeArrowheads="1"/>
          </p:cNvSpPr>
          <p:nvPr/>
        </p:nvSpPr>
        <p:spPr bwMode="auto">
          <a:xfrm>
            <a:off x="1463675" y="2011363"/>
            <a:ext cx="92646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4000" dirty="0" smtClean="0">
                <a:solidFill>
                  <a:srgbClr val="D8D8D8"/>
                </a:solidFill>
                <a:sym typeface="Arial" panose="020B0604020202020204" pitchFamily="34" charset="0"/>
              </a:rPr>
              <a:t>基于计算机视觉的物品智能分拣系统</a:t>
            </a:r>
            <a:endParaRPr lang="zh-CN" altLang="en-US" sz="4000" dirty="0">
              <a:solidFill>
                <a:srgbClr val="D8D8D8"/>
              </a:solidFill>
              <a:sym typeface="Arial" panose="020B0604020202020204" pitchFamily="34" charset="0"/>
            </a:endParaRPr>
          </a:p>
        </p:txBody>
      </p:sp>
      <p:sp>
        <p:nvSpPr>
          <p:cNvPr id="3104" name="矩形 47"/>
          <p:cNvSpPr>
            <a:spLocks noChangeArrowheads="1"/>
          </p:cNvSpPr>
          <p:nvPr/>
        </p:nvSpPr>
        <p:spPr bwMode="auto">
          <a:xfrm>
            <a:off x="2069554" y="3319896"/>
            <a:ext cx="8093075" cy="812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zh-CN" altLang="en-US" sz="1200" dirty="0" smtClean="0">
                <a:solidFill>
                  <a:srgbClr val="F2F2F2"/>
                </a:solidFill>
                <a:sym typeface="方正兰亭黑_GBK" panose="02000000000000000000" pitchFamily="2" charset="-122"/>
              </a:rPr>
              <a:t>小组成员：彭文正、张齐、王强强</a:t>
            </a:r>
            <a:endParaRPr lang="en-US" altLang="zh-CN" sz="1200" dirty="0" smtClean="0">
              <a:solidFill>
                <a:srgbClr val="F2F2F2"/>
              </a:solidFill>
              <a:sym typeface="方正兰亭黑_GBK" panose="02000000000000000000" pitchFamily="2" charset="-122"/>
            </a:endParaRPr>
          </a:p>
          <a:p>
            <a:pPr algn="ctr" eaLnBrk="1" hangingPunct="1">
              <a:lnSpc>
                <a:spcPct val="130000"/>
              </a:lnSpc>
              <a:spcBef>
                <a:spcPct val="0"/>
              </a:spcBef>
              <a:buFont typeface="Arial" panose="020B0604020202020204" pitchFamily="34" charset="0"/>
              <a:buNone/>
            </a:pPr>
            <a:r>
              <a:rPr lang="zh-CN" altLang="en-US" sz="1200" dirty="0" smtClean="0">
                <a:solidFill>
                  <a:srgbClr val="F2F2F2"/>
                </a:solidFill>
                <a:latin typeface="Arial" panose="020B0604020202020204" pitchFamily="34" charset="0"/>
                <a:ea typeface="宋体" panose="02010600030101010101" pitchFamily="2" charset="-122"/>
                <a:sym typeface="方正兰亭黑_GBK" panose="02000000000000000000" pitchFamily="2" charset="-122"/>
              </a:rPr>
              <a:t>学校：          中原工学院</a:t>
            </a:r>
            <a:endParaRPr lang="en-US" altLang="zh-CN" sz="1200" dirty="0" smtClean="0">
              <a:solidFill>
                <a:srgbClr val="F2F2F2"/>
              </a:solidFill>
              <a:latin typeface="Arial" panose="020B0604020202020204" pitchFamily="34" charset="0"/>
              <a:ea typeface="宋体" panose="02010600030101010101" pitchFamily="2" charset="-122"/>
              <a:sym typeface="方正兰亭黑_GBK" panose="02000000000000000000" pitchFamily="2" charset="-122"/>
            </a:endParaRPr>
          </a:p>
          <a:p>
            <a:pPr algn="ctr" eaLnBrk="1" hangingPunct="1">
              <a:lnSpc>
                <a:spcPct val="130000"/>
              </a:lnSpc>
              <a:spcBef>
                <a:spcPct val="0"/>
              </a:spcBef>
              <a:buFont typeface="Arial" panose="020B0604020202020204" pitchFamily="34" charset="0"/>
              <a:buNone/>
            </a:pPr>
            <a:r>
              <a:rPr lang="zh-CN" altLang="en-US" sz="1200" dirty="0" smtClean="0">
                <a:solidFill>
                  <a:srgbClr val="F2F2F2"/>
                </a:solidFill>
                <a:latin typeface="Arial" panose="020B0604020202020204" pitchFamily="34" charset="0"/>
                <a:ea typeface="宋体" panose="02010600030101010101" pitchFamily="2" charset="-122"/>
                <a:sym typeface="方正兰亭黑_GBK" panose="02000000000000000000" pitchFamily="2" charset="-122"/>
              </a:rPr>
              <a:t> </a:t>
            </a:r>
            <a:r>
              <a:rPr lang="zh-CN" altLang="en-US" sz="1200" dirty="0" smtClean="0">
                <a:solidFill>
                  <a:srgbClr val="F2F2F2"/>
                </a:solidFill>
                <a:latin typeface="Arial" panose="020B0604020202020204" pitchFamily="34" charset="0"/>
                <a:ea typeface="宋体" panose="02010600030101010101" pitchFamily="2" charset="-122"/>
                <a:sym typeface="方正兰亭黑_GBK" panose="02000000000000000000" pitchFamily="2" charset="-122"/>
              </a:rPr>
              <a:t>          指导</a:t>
            </a:r>
            <a:r>
              <a:rPr lang="zh-CN" altLang="en-US" sz="1200" dirty="0" smtClean="0">
                <a:solidFill>
                  <a:srgbClr val="F2F2F2"/>
                </a:solidFill>
                <a:latin typeface="Arial" panose="020B0604020202020204" pitchFamily="34" charset="0"/>
                <a:ea typeface="宋体" panose="02010600030101010101" pitchFamily="2" charset="-122"/>
                <a:sym typeface="方正兰亭黑_GBK" panose="02000000000000000000" pitchFamily="2" charset="-122"/>
              </a:rPr>
              <a:t>老师：         </a:t>
            </a:r>
            <a:r>
              <a:rPr lang="zh-CN" altLang="en-US" sz="1200" dirty="0" smtClean="0">
                <a:solidFill>
                  <a:srgbClr val="F2F2F2"/>
                </a:solidFill>
                <a:latin typeface="Arial" panose="020B0604020202020204" pitchFamily="34" charset="0"/>
                <a:ea typeface="宋体" panose="02010600030101010101" pitchFamily="2" charset="-122"/>
                <a:sym typeface="方正兰亭黑_GBK" panose="02000000000000000000" pitchFamily="2" charset="-122"/>
              </a:rPr>
              <a:t>杨克立                        </a:t>
            </a:r>
            <a:r>
              <a:rPr lang="en-US" altLang="zh-CN" sz="1200" dirty="0" smtClean="0">
                <a:solidFill>
                  <a:srgbClr val="F2F2F2"/>
                </a:solidFill>
                <a:latin typeface="Arial" panose="020B0604020202020204" pitchFamily="34" charset="0"/>
                <a:ea typeface="宋体" panose="02010600030101010101" pitchFamily="2" charset="-122"/>
                <a:sym typeface="方正兰亭黑_GBK" panose="02000000000000000000" pitchFamily="2" charset="-122"/>
              </a:rPr>
              <a:t>. </a:t>
            </a:r>
            <a:r>
              <a:rPr lang="zh-CN" altLang="en-US" sz="1200" dirty="0" smtClean="0">
                <a:solidFill>
                  <a:srgbClr val="F2F2F2"/>
                </a:solidFill>
                <a:latin typeface="Arial" panose="020B0604020202020204" pitchFamily="34" charset="0"/>
                <a:ea typeface="宋体" panose="02010600030101010101" pitchFamily="2" charset="-122"/>
                <a:sym typeface="方正兰亭黑_GBK" panose="02000000000000000000" pitchFamily="2" charset="-122"/>
              </a:rPr>
              <a:t>                                 </a:t>
            </a:r>
            <a:endParaRPr lang="zh-CN" altLang="en-US" sz="1800" dirty="0">
              <a:latin typeface="Arial" panose="020B0604020202020204" pitchFamily="34" charset="0"/>
              <a:ea typeface="宋体" panose="02010600030101010101" pitchFamily="2" charset="-122"/>
            </a:endParaRPr>
          </a:p>
        </p:txBody>
      </p:sp>
      <p:sp>
        <p:nvSpPr>
          <p:cNvPr id="3105" name="矩形 30"/>
          <p:cNvSpPr>
            <a:spLocks noChangeArrowheads="1"/>
          </p:cNvSpPr>
          <p:nvPr/>
        </p:nvSpPr>
        <p:spPr bwMode="auto">
          <a:xfrm>
            <a:off x="2049463" y="1676400"/>
            <a:ext cx="8093075" cy="46038"/>
          </a:xfrm>
          <a:prstGeom prst="rect">
            <a:avLst/>
          </a:prstGeom>
          <a:gradFill rotWithShape="1">
            <a:gsLst>
              <a:gs pos="0">
                <a:srgbClr val="222A35"/>
              </a:gs>
              <a:gs pos="50000">
                <a:srgbClr val="323F4F"/>
              </a:gs>
              <a:gs pos="100000">
                <a:srgbClr val="222A3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106" name="矩形 31"/>
          <p:cNvSpPr>
            <a:spLocks noChangeArrowheads="1"/>
          </p:cNvSpPr>
          <p:nvPr/>
        </p:nvSpPr>
        <p:spPr bwMode="auto">
          <a:xfrm>
            <a:off x="2049463" y="3008313"/>
            <a:ext cx="8093075" cy="46037"/>
          </a:xfrm>
          <a:prstGeom prst="rect">
            <a:avLst/>
          </a:prstGeom>
          <a:gradFill rotWithShape="1">
            <a:gsLst>
              <a:gs pos="0">
                <a:srgbClr val="222A35"/>
              </a:gs>
              <a:gs pos="50000">
                <a:srgbClr val="323F4F"/>
              </a:gs>
              <a:gs pos="100000">
                <a:srgbClr val="222A3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3107" name="Group 35"/>
          <p:cNvGrpSpPr>
            <a:grpSpLocks/>
          </p:cNvGrpSpPr>
          <p:nvPr/>
        </p:nvGrpSpPr>
        <p:grpSpPr bwMode="auto">
          <a:xfrm>
            <a:off x="6663548" y="5518150"/>
            <a:ext cx="784225" cy="784225"/>
            <a:chOff x="0" y="0"/>
            <a:chExt cx="784512" cy="784512"/>
          </a:xfrm>
        </p:grpSpPr>
        <p:sp>
          <p:nvSpPr>
            <p:cNvPr id="8" name="椭圆 36"/>
            <p:cNvSpPr>
              <a:spLocks noChangeArrowheads="1"/>
            </p:cNvSpPr>
            <p:nvPr/>
          </p:nvSpPr>
          <p:spPr bwMode="auto">
            <a:xfrm>
              <a:off x="0" y="0"/>
              <a:ext cx="784512" cy="784512"/>
            </a:xfrm>
            <a:prstGeom prst="ellipse">
              <a:avLst/>
            </a:prstGeom>
            <a:noFill/>
            <a:ln w="12700">
              <a:solidFill>
                <a:srgbClr val="ACB8CA"/>
              </a:solidFill>
              <a:round/>
              <a:headEnd/>
              <a:tailEnd/>
            </a:ln>
            <a:extLst>
              <a:ext uri="{909E8E84-426E-40DD-AFC4-6F175D3DCCD1}">
                <a14:hiddenFill xmlns:a14="http://schemas.microsoft.com/office/drawing/2010/main">
                  <a:solidFill>
                    <a:schemeClr val="bg1"/>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4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9" name="Freeform 129"/>
            <p:cNvSpPr>
              <a:spLocks noChangeAspect="1" noEditPoints="1" noChangeArrowheads="1"/>
            </p:cNvSpPr>
            <p:nvPr/>
          </p:nvSpPr>
          <p:spPr bwMode="auto">
            <a:xfrm>
              <a:off x="135246" y="135246"/>
              <a:ext cx="514020" cy="514020"/>
            </a:xfrm>
            <a:custGeom>
              <a:avLst/>
              <a:gdLst>
                <a:gd name="T0" fmla="*/ 2147483646 w 97"/>
                <a:gd name="T1" fmla="*/ 0 h 97"/>
                <a:gd name="T2" fmla="*/ 2147483646 w 97"/>
                <a:gd name="T3" fmla="*/ 0 h 97"/>
                <a:gd name="T4" fmla="*/ 2147483646 w 97"/>
                <a:gd name="T5" fmla="*/ 2147483646 h 97"/>
                <a:gd name="T6" fmla="*/ 2147483646 w 97"/>
                <a:gd name="T7" fmla="*/ 2147483646 h 97"/>
                <a:gd name="T8" fmla="*/ 2147483646 w 97"/>
                <a:gd name="T9" fmla="*/ 2147483646 h 97"/>
                <a:gd name="T10" fmla="*/ 2147483646 w 97"/>
                <a:gd name="T11" fmla="*/ 2147483646 h 97"/>
                <a:gd name="T12" fmla="*/ 2147483646 w 97"/>
                <a:gd name="T13" fmla="*/ 2147483646 h 97"/>
                <a:gd name="T14" fmla="*/ 2147483646 w 97"/>
                <a:gd name="T15" fmla="*/ 2147483646 h 97"/>
                <a:gd name="T16" fmla="*/ 2147483646 w 97"/>
                <a:gd name="T17" fmla="*/ 2147483646 h 97"/>
                <a:gd name="T18" fmla="*/ 2147483646 w 97"/>
                <a:gd name="T19" fmla="*/ 2147483646 h 97"/>
                <a:gd name="T20" fmla="*/ 2147483646 w 97"/>
                <a:gd name="T21" fmla="*/ 0 h 97"/>
                <a:gd name="T22" fmla="*/ 2147483646 w 97"/>
                <a:gd name="T23" fmla="*/ 2147483646 h 97"/>
                <a:gd name="T24" fmla="*/ 2147483646 w 97"/>
                <a:gd name="T25" fmla="*/ 2147483646 h 97"/>
                <a:gd name="T26" fmla="*/ 2147483646 w 97"/>
                <a:gd name="T27" fmla="*/ 2147483646 h 97"/>
                <a:gd name="T28" fmla="*/ 2147483646 w 97"/>
                <a:gd name="T29" fmla="*/ 2147483646 h 97"/>
                <a:gd name="T30" fmla="*/ 2147483646 w 97"/>
                <a:gd name="T31" fmla="*/ 2147483646 h 97"/>
                <a:gd name="T32" fmla="*/ 2147483646 w 97"/>
                <a:gd name="T33" fmla="*/ 2147483646 h 97"/>
                <a:gd name="T34" fmla="*/ 2147483646 w 97"/>
                <a:gd name="T35" fmla="*/ 2147483646 h 97"/>
                <a:gd name="T36" fmla="*/ 2147483646 w 97"/>
                <a:gd name="T37" fmla="*/ 2147483646 h 97"/>
                <a:gd name="T38" fmla="*/ 2147483646 w 97"/>
                <a:gd name="T39" fmla="*/ 2147483646 h 97"/>
                <a:gd name="T40" fmla="*/ 2147483646 w 97"/>
                <a:gd name="T41" fmla="*/ 2147483646 h 97"/>
                <a:gd name="T42" fmla="*/ 2147483646 w 97"/>
                <a:gd name="T43" fmla="*/ 2147483646 h 97"/>
                <a:gd name="T44" fmla="*/ 2147483646 w 97"/>
                <a:gd name="T45" fmla="*/ 2147483646 h 97"/>
                <a:gd name="T46" fmla="*/ 2147483646 w 97"/>
                <a:gd name="T47" fmla="*/ 2147483646 h 97"/>
                <a:gd name="T48" fmla="*/ 2147483646 w 97"/>
                <a:gd name="T49" fmla="*/ 2147483646 h 97"/>
                <a:gd name="T50" fmla="*/ 2147483646 w 97"/>
                <a:gd name="T51" fmla="*/ 2147483646 h 97"/>
                <a:gd name="T52" fmla="*/ 2147483646 w 97"/>
                <a:gd name="T53" fmla="*/ 2147483646 h 97"/>
                <a:gd name="T54" fmla="*/ 2147483646 w 97"/>
                <a:gd name="T55" fmla="*/ 2147483646 h 97"/>
                <a:gd name="T56" fmla="*/ 2147483646 w 97"/>
                <a:gd name="T57" fmla="*/ 2147483646 h 97"/>
                <a:gd name="T58" fmla="*/ 2147483646 w 97"/>
                <a:gd name="T59" fmla="*/ 2147483646 h 97"/>
                <a:gd name="T60" fmla="*/ 2147483646 w 97"/>
                <a:gd name="T61" fmla="*/ 2147483646 h 97"/>
                <a:gd name="T62" fmla="*/ 2147483646 w 97"/>
                <a:gd name="T63" fmla="*/ 2147483646 h 97"/>
                <a:gd name="T64" fmla="*/ 2147483646 w 97"/>
                <a:gd name="T65" fmla="*/ 2147483646 h 97"/>
                <a:gd name="T66" fmla="*/ 2147483646 w 97"/>
                <a:gd name="T67" fmla="*/ 2147483646 h 97"/>
                <a:gd name="T68" fmla="*/ 2147483646 w 97"/>
                <a:gd name="T69" fmla="*/ 2147483646 h 97"/>
                <a:gd name="T70" fmla="*/ 2147483646 w 97"/>
                <a:gd name="T71" fmla="*/ 2147483646 h 97"/>
                <a:gd name="T72" fmla="*/ 2147483646 w 97"/>
                <a:gd name="T73" fmla="*/ 2147483646 h 97"/>
                <a:gd name="T74" fmla="*/ 2147483646 w 97"/>
                <a:gd name="T75" fmla="*/ 2147483646 h 97"/>
                <a:gd name="T76" fmla="*/ 2147483646 w 97"/>
                <a:gd name="T77" fmla="*/ 2147483646 h 97"/>
                <a:gd name="T78" fmla="*/ 0 w 97"/>
                <a:gd name="T79" fmla="*/ 2147483646 h 97"/>
                <a:gd name="T80" fmla="*/ 2147483646 w 97"/>
                <a:gd name="T81" fmla="*/ 2147483646 h 97"/>
                <a:gd name="T82" fmla="*/ 0 w 97"/>
                <a:gd name="T83" fmla="*/ 2147483646 h 97"/>
                <a:gd name="T84" fmla="*/ 0 w 97"/>
                <a:gd name="T85" fmla="*/ 2147483646 h 97"/>
                <a:gd name="T86" fmla="*/ 0 w 97"/>
                <a:gd name="T87" fmla="*/ 2147483646 h 97"/>
                <a:gd name="T88" fmla="*/ 2147483646 w 97"/>
                <a:gd name="T89" fmla="*/ 2147483646 h 97"/>
                <a:gd name="T90" fmla="*/ 2147483646 w 97"/>
                <a:gd name="T91" fmla="*/ 2147483646 h 97"/>
                <a:gd name="T92" fmla="*/ 2147483646 w 97"/>
                <a:gd name="T93" fmla="*/ 2147483646 h 97"/>
                <a:gd name="T94" fmla="*/ 2147483646 w 97"/>
                <a:gd name="T95" fmla="*/ 2147483646 h 97"/>
                <a:gd name="T96" fmla="*/ 2147483646 w 97"/>
                <a:gd name="T97" fmla="*/ 2147483646 h 97"/>
                <a:gd name="T98" fmla="*/ 2147483646 w 97"/>
                <a:gd name="T99" fmla="*/ 2147483646 h 97"/>
                <a:gd name="T100" fmla="*/ 2147483646 w 97"/>
                <a:gd name="T101" fmla="*/ 2147483646 h 97"/>
                <a:gd name="T102" fmla="*/ 2147483646 w 97"/>
                <a:gd name="T103" fmla="*/ 2147483646 h 9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7"/>
                <a:gd name="T157" fmla="*/ 0 h 97"/>
                <a:gd name="T158" fmla="*/ 97 w 97"/>
                <a:gd name="T159" fmla="*/ 97 h 9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7" h="97">
                  <a:moveTo>
                    <a:pt x="48" y="0"/>
                  </a:moveTo>
                  <a:cubicBezTo>
                    <a:pt x="49" y="0"/>
                    <a:pt x="50" y="0"/>
                    <a:pt x="50" y="0"/>
                  </a:cubicBezTo>
                  <a:cubicBezTo>
                    <a:pt x="52" y="9"/>
                    <a:pt x="53" y="18"/>
                    <a:pt x="53" y="27"/>
                  </a:cubicBezTo>
                  <a:cubicBezTo>
                    <a:pt x="51" y="28"/>
                    <a:pt x="49" y="30"/>
                    <a:pt x="49" y="33"/>
                  </a:cubicBezTo>
                  <a:cubicBezTo>
                    <a:pt x="49" y="33"/>
                    <a:pt x="49" y="34"/>
                    <a:pt x="49" y="34"/>
                  </a:cubicBezTo>
                  <a:cubicBezTo>
                    <a:pt x="45" y="36"/>
                    <a:pt x="41" y="38"/>
                    <a:pt x="37" y="40"/>
                  </a:cubicBezTo>
                  <a:cubicBezTo>
                    <a:pt x="33" y="42"/>
                    <a:pt x="28" y="44"/>
                    <a:pt x="23" y="46"/>
                  </a:cubicBezTo>
                  <a:cubicBezTo>
                    <a:pt x="22" y="44"/>
                    <a:pt x="20" y="43"/>
                    <a:pt x="18" y="43"/>
                  </a:cubicBezTo>
                  <a:cubicBezTo>
                    <a:pt x="16" y="43"/>
                    <a:pt x="14" y="44"/>
                    <a:pt x="13" y="45"/>
                  </a:cubicBezTo>
                  <a:cubicBezTo>
                    <a:pt x="9" y="43"/>
                    <a:pt x="5" y="40"/>
                    <a:pt x="1" y="38"/>
                  </a:cubicBezTo>
                  <a:cubicBezTo>
                    <a:pt x="6" y="16"/>
                    <a:pt x="25" y="0"/>
                    <a:pt x="48" y="0"/>
                  </a:cubicBezTo>
                  <a:close/>
                  <a:moveTo>
                    <a:pt x="57" y="1"/>
                  </a:moveTo>
                  <a:cubicBezTo>
                    <a:pt x="66" y="2"/>
                    <a:pt x="74" y="6"/>
                    <a:pt x="81" y="12"/>
                  </a:cubicBezTo>
                  <a:cubicBezTo>
                    <a:pt x="75" y="17"/>
                    <a:pt x="68" y="22"/>
                    <a:pt x="61" y="27"/>
                  </a:cubicBezTo>
                  <a:cubicBezTo>
                    <a:pt x="61" y="26"/>
                    <a:pt x="60" y="26"/>
                    <a:pt x="60" y="26"/>
                  </a:cubicBezTo>
                  <a:cubicBezTo>
                    <a:pt x="60" y="17"/>
                    <a:pt x="59" y="9"/>
                    <a:pt x="57" y="1"/>
                  </a:cubicBezTo>
                  <a:close/>
                  <a:moveTo>
                    <a:pt x="86" y="17"/>
                  </a:moveTo>
                  <a:cubicBezTo>
                    <a:pt x="79" y="23"/>
                    <a:pt x="72" y="28"/>
                    <a:pt x="65" y="33"/>
                  </a:cubicBezTo>
                  <a:cubicBezTo>
                    <a:pt x="65" y="33"/>
                    <a:pt x="65" y="33"/>
                    <a:pt x="65" y="33"/>
                  </a:cubicBezTo>
                  <a:cubicBezTo>
                    <a:pt x="65" y="36"/>
                    <a:pt x="62" y="39"/>
                    <a:pt x="59" y="40"/>
                  </a:cubicBezTo>
                  <a:cubicBezTo>
                    <a:pt x="59" y="42"/>
                    <a:pt x="59" y="43"/>
                    <a:pt x="59" y="45"/>
                  </a:cubicBezTo>
                  <a:cubicBezTo>
                    <a:pt x="59" y="51"/>
                    <a:pt x="58" y="57"/>
                    <a:pt x="57" y="63"/>
                  </a:cubicBezTo>
                  <a:cubicBezTo>
                    <a:pt x="59" y="64"/>
                    <a:pt x="60" y="66"/>
                    <a:pt x="60" y="68"/>
                  </a:cubicBezTo>
                  <a:cubicBezTo>
                    <a:pt x="70" y="71"/>
                    <a:pt x="80" y="73"/>
                    <a:pt x="89" y="75"/>
                  </a:cubicBezTo>
                  <a:cubicBezTo>
                    <a:pt x="94" y="67"/>
                    <a:pt x="97" y="58"/>
                    <a:pt x="97" y="48"/>
                  </a:cubicBezTo>
                  <a:cubicBezTo>
                    <a:pt x="97" y="36"/>
                    <a:pt x="93" y="25"/>
                    <a:pt x="86" y="17"/>
                  </a:cubicBezTo>
                  <a:close/>
                  <a:moveTo>
                    <a:pt x="85" y="81"/>
                  </a:moveTo>
                  <a:cubicBezTo>
                    <a:pt x="76" y="91"/>
                    <a:pt x="63" y="97"/>
                    <a:pt x="49" y="97"/>
                  </a:cubicBezTo>
                  <a:cubicBezTo>
                    <a:pt x="51" y="90"/>
                    <a:pt x="53" y="83"/>
                    <a:pt x="54" y="77"/>
                  </a:cubicBezTo>
                  <a:cubicBezTo>
                    <a:pt x="56" y="76"/>
                    <a:pt x="57" y="75"/>
                    <a:pt x="58" y="74"/>
                  </a:cubicBezTo>
                  <a:cubicBezTo>
                    <a:pt x="67" y="77"/>
                    <a:pt x="76" y="79"/>
                    <a:pt x="85" y="81"/>
                  </a:cubicBezTo>
                  <a:close/>
                  <a:moveTo>
                    <a:pt x="42" y="97"/>
                  </a:moveTo>
                  <a:cubicBezTo>
                    <a:pt x="22" y="94"/>
                    <a:pt x="6" y="79"/>
                    <a:pt x="1" y="60"/>
                  </a:cubicBezTo>
                  <a:cubicBezTo>
                    <a:pt x="5" y="59"/>
                    <a:pt x="9" y="58"/>
                    <a:pt x="12" y="57"/>
                  </a:cubicBezTo>
                  <a:cubicBezTo>
                    <a:pt x="14" y="58"/>
                    <a:pt x="16" y="59"/>
                    <a:pt x="18" y="59"/>
                  </a:cubicBezTo>
                  <a:cubicBezTo>
                    <a:pt x="19" y="59"/>
                    <a:pt x="20" y="58"/>
                    <a:pt x="21" y="58"/>
                  </a:cubicBezTo>
                  <a:cubicBezTo>
                    <a:pt x="29" y="62"/>
                    <a:pt x="37" y="66"/>
                    <a:pt x="45" y="70"/>
                  </a:cubicBezTo>
                  <a:cubicBezTo>
                    <a:pt x="45" y="72"/>
                    <a:pt x="46" y="73"/>
                    <a:pt x="48" y="75"/>
                  </a:cubicBezTo>
                  <a:cubicBezTo>
                    <a:pt x="46" y="82"/>
                    <a:pt x="44" y="89"/>
                    <a:pt x="42" y="97"/>
                  </a:cubicBezTo>
                  <a:close/>
                  <a:moveTo>
                    <a:pt x="0" y="53"/>
                  </a:moveTo>
                  <a:cubicBezTo>
                    <a:pt x="3" y="52"/>
                    <a:pt x="5" y="51"/>
                    <a:pt x="8" y="51"/>
                  </a:cubicBezTo>
                  <a:cubicBezTo>
                    <a:pt x="5" y="49"/>
                    <a:pt x="3" y="47"/>
                    <a:pt x="0" y="45"/>
                  </a:cubicBezTo>
                  <a:cubicBezTo>
                    <a:pt x="0" y="46"/>
                    <a:pt x="0" y="47"/>
                    <a:pt x="0" y="48"/>
                  </a:cubicBezTo>
                  <a:cubicBezTo>
                    <a:pt x="0" y="50"/>
                    <a:pt x="0" y="51"/>
                    <a:pt x="0" y="53"/>
                  </a:cubicBezTo>
                  <a:close/>
                  <a:moveTo>
                    <a:pt x="52" y="40"/>
                  </a:moveTo>
                  <a:cubicBezTo>
                    <a:pt x="48" y="42"/>
                    <a:pt x="44" y="44"/>
                    <a:pt x="40" y="46"/>
                  </a:cubicBezTo>
                  <a:cubicBezTo>
                    <a:pt x="35" y="48"/>
                    <a:pt x="30" y="50"/>
                    <a:pt x="25" y="52"/>
                  </a:cubicBezTo>
                  <a:cubicBezTo>
                    <a:pt x="25" y="52"/>
                    <a:pt x="25" y="52"/>
                    <a:pt x="25" y="52"/>
                  </a:cubicBezTo>
                  <a:cubicBezTo>
                    <a:pt x="33" y="56"/>
                    <a:pt x="40" y="60"/>
                    <a:pt x="48" y="63"/>
                  </a:cubicBezTo>
                  <a:cubicBezTo>
                    <a:pt x="48" y="63"/>
                    <a:pt x="49" y="62"/>
                    <a:pt x="50" y="62"/>
                  </a:cubicBezTo>
                  <a:cubicBezTo>
                    <a:pt x="51" y="56"/>
                    <a:pt x="52" y="50"/>
                    <a:pt x="52" y="44"/>
                  </a:cubicBezTo>
                  <a:cubicBezTo>
                    <a:pt x="52" y="43"/>
                    <a:pt x="52" y="42"/>
                    <a:pt x="52" y="40"/>
                  </a:cubicBezTo>
                  <a:close/>
                </a:path>
              </a:pathLst>
            </a:custGeom>
            <a:noFill/>
            <a:ln w="9525" cmpd="sng">
              <a:solidFill>
                <a:srgbClr val="ACB8CA"/>
              </a:solidFill>
              <a:miter lim="800000"/>
              <a:headEnd/>
              <a:tailEnd/>
            </a:ln>
            <a:extLst>
              <a:ext uri="{909E8E84-426E-40DD-AFC4-6F175D3DCCD1}">
                <a14:hiddenFill xmlns:a14="http://schemas.microsoft.com/office/drawing/2010/main">
                  <a:solidFill>
                    <a:schemeClr val="bg1"/>
                  </a:solidFill>
                </a14:hiddenFill>
              </a:ext>
            </a:extLst>
          </p:spPr>
          <p:txBody>
            <a:bodyPr/>
            <a:lstStyle/>
            <a:p>
              <a:endParaRPr lang="zh-CN" altLang="en-US"/>
            </a:p>
          </p:txBody>
        </p:sp>
      </p:grpSp>
      <p:grpSp>
        <p:nvGrpSpPr>
          <p:cNvPr id="3110" name="Group 38"/>
          <p:cNvGrpSpPr>
            <a:grpSpLocks/>
          </p:cNvGrpSpPr>
          <p:nvPr/>
        </p:nvGrpSpPr>
        <p:grpSpPr bwMode="auto">
          <a:xfrm>
            <a:off x="9002976" y="5518150"/>
            <a:ext cx="784225" cy="784225"/>
            <a:chOff x="0" y="0"/>
            <a:chExt cx="784512" cy="784512"/>
          </a:xfrm>
        </p:grpSpPr>
        <p:sp>
          <p:nvSpPr>
            <p:cNvPr id="10" name="椭圆 39"/>
            <p:cNvSpPr>
              <a:spLocks noChangeArrowheads="1"/>
            </p:cNvSpPr>
            <p:nvPr/>
          </p:nvSpPr>
          <p:spPr bwMode="auto">
            <a:xfrm>
              <a:off x="0" y="0"/>
              <a:ext cx="784512" cy="784512"/>
            </a:xfrm>
            <a:prstGeom prst="ellipse">
              <a:avLst/>
            </a:prstGeom>
            <a:noFill/>
            <a:ln w="12700">
              <a:solidFill>
                <a:srgbClr val="ACB8CA"/>
              </a:solidFill>
              <a:round/>
              <a:headEnd/>
              <a:tailEnd/>
            </a:ln>
            <a:extLst>
              <a:ext uri="{909E8E84-426E-40DD-AFC4-6F175D3DCCD1}">
                <a14:hiddenFill xmlns:a14="http://schemas.microsoft.com/office/drawing/2010/main">
                  <a:solidFill>
                    <a:schemeClr val="bg1"/>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4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1" name="任意多边形 40"/>
            <p:cNvSpPr>
              <a:spLocks noChangeArrowheads="1"/>
            </p:cNvSpPr>
            <p:nvPr/>
          </p:nvSpPr>
          <p:spPr bwMode="auto">
            <a:xfrm>
              <a:off x="105574" y="174618"/>
              <a:ext cx="550505" cy="412416"/>
            </a:xfrm>
            <a:custGeom>
              <a:avLst/>
              <a:gdLst>
                <a:gd name="T0" fmla="*/ 140202 w 574972"/>
                <a:gd name="T1" fmla="*/ 425381 h 399845"/>
                <a:gd name="T2" fmla="*/ 56128 w 574972"/>
                <a:gd name="T3" fmla="*/ 423650 h 399845"/>
                <a:gd name="T4" fmla="*/ 111645 w 574972"/>
                <a:gd name="T5" fmla="*/ 368511 h 399845"/>
                <a:gd name="T6" fmla="*/ 135136 w 574972"/>
                <a:gd name="T7" fmla="*/ 349421 h 399845"/>
                <a:gd name="T8" fmla="*/ 248318 w 574972"/>
                <a:gd name="T9" fmla="*/ 233722 h 399845"/>
                <a:gd name="T10" fmla="*/ 164244 w 574972"/>
                <a:gd name="T11" fmla="*/ 425382 h 399845"/>
                <a:gd name="T12" fmla="*/ 170039 w 574972"/>
                <a:gd name="T13" fmla="*/ 310006 h 399845"/>
                <a:gd name="T14" fmla="*/ 207411 w 574972"/>
                <a:gd name="T15" fmla="*/ 275791 h 399845"/>
                <a:gd name="T16" fmla="*/ 241580 w 574972"/>
                <a:gd name="T17" fmla="*/ 240341 h 399845"/>
                <a:gd name="T18" fmla="*/ 272360 w 574972"/>
                <a:gd name="T19" fmla="*/ 222804 h 399845"/>
                <a:gd name="T20" fmla="*/ 283957 w 574972"/>
                <a:gd name="T21" fmla="*/ 237614 h 399845"/>
                <a:gd name="T22" fmla="*/ 313854 w 574972"/>
                <a:gd name="T23" fmla="*/ 273065 h 399845"/>
                <a:gd name="T24" fmla="*/ 339481 w 574972"/>
                <a:gd name="T25" fmla="*/ 281246 h 399845"/>
                <a:gd name="T26" fmla="*/ 356433 w 574972"/>
                <a:gd name="T27" fmla="*/ 264805 h 399845"/>
                <a:gd name="T28" fmla="*/ 272360 w 574972"/>
                <a:gd name="T29" fmla="*/ 425381 h 399845"/>
                <a:gd name="T30" fmla="*/ 464550 w 574972"/>
                <a:gd name="T31" fmla="*/ 148272 h 399845"/>
                <a:gd name="T32" fmla="*/ 380476 w 574972"/>
                <a:gd name="T33" fmla="*/ 425381 h 399845"/>
                <a:gd name="T34" fmla="*/ 383526 w 574972"/>
                <a:gd name="T35" fmla="*/ 233182 h 399845"/>
                <a:gd name="T36" fmla="*/ 420298 w 574972"/>
                <a:gd name="T37" fmla="*/ 196707 h 399845"/>
                <a:gd name="T38" fmla="*/ 464550 w 574972"/>
                <a:gd name="T39" fmla="*/ 148272 h 399845"/>
                <a:gd name="T40" fmla="*/ 488639 w 574972"/>
                <a:gd name="T41" fmla="*/ 0 h 399845"/>
                <a:gd name="T42" fmla="*/ 520672 w 574972"/>
                <a:gd name="T43" fmla="*/ 5454 h 399845"/>
                <a:gd name="T44" fmla="*/ 527079 w 574972"/>
                <a:gd name="T45" fmla="*/ 125444 h 399845"/>
                <a:gd name="T46" fmla="*/ 490775 w 574972"/>
                <a:gd name="T47" fmla="*/ 125444 h 399845"/>
                <a:gd name="T48" fmla="*/ 488639 w 574972"/>
                <a:gd name="T49" fmla="*/ 73629 h 399845"/>
                <a:gd name="T50" fmla="*/ 401082 w 574972"/>
                <a:gd name="T51" fmla="*/ 166349 h 399845"/>
                <a:gd name="T52" fmla="*/ 351964 w 574972"/>
                <a:gd name="T53" fmla="*/ 215436 h 399845"/>
                <a:gd name="T54" fmla="*/ 319931 w 574972"/>
                <a:gd name="T55" fmla="*/ 220890 h 399845"/>
                <a:gd name="T56" fmla="*/ 309252 w 574972"/>
                <a:gd name="T57" fmla="*/ 207254 h 399845"/>
                <a:gd name="T58" fmla="*/ 268678 w 574972"/>
                <a:gd name="T59" fmla="*/ 155441 h 399845"/>
                <a:gd name="T60" fmla="*/ 219560 w 574972"/>
                <a:gd name="T61" fmla="*/ 204527 h 399845"/>
                <a:gd name="T62" fmla="*/ 198204 w 574972"/>
                <a:gd name="T63" fmla="*/ 223616 h 399845"/>
                <a:gd name="T64" fmla="*/ 127731 w 574972"/>
                <a:gd name="T65" fmla="*/ 291792 h 399845"/>
                <a:gd name="T66" fmla="*/ 29495 w 574972"/>
                <a:gd name="T67" fmla="*/ 387240 h 399845"/>
                <a:gd name="T68" fmla="*/ 3868 w 574972"/>
                <a:gd name="T69" fmla="*/ 381785 h 399845"/>
                <a:gd name="T70" fmla="*/ 16682 w 574972"/>
                <a:gd name="T71" fmla="*/ 338151 h 399845"/>
                <a:gd name="T72" fmla="*/ 127731 w 574972"/>
                <a:gd name="T73" fmla="*/ 234525 h 399845"/>
                <a:gd name="T74" fmla="*/ 198204 w 574972"/>
                <a:gd name="T75" fmla="*/ 166349 h 399845"/>
                <a:gd name="T76" fmla="*/ 219560 w 574972"/>
                <a:gd name="T77" fmla="*/ 147260 h 399845"/>
                <a:gd name="T78" fmla="*/ 260135 w 574972"/>
                <a:gd name="T79" fmla="*/ 106354 h 399845"/>
                <a:gd name="T80" fmla="*/ 287897 w 574972"/>
                <a:gd name="T81" fmla="*/ 114535 h 399845"/>
                <a:gd name="T82" fmla="*/ 317795 w 574972"/>
                <a:gd name="T83" fmla="*/ 149986 h 399845"/>
                <a:gd name="T84" fmla="*/ 351964 w 574972"/>
                <a:gd name="T85" fmla="*/ 155441 h 399845"/>
                <a:gd name="T86" fmla="*/ 401082 w 574972"/>
                <a:gd name="T87" fmla="*/ 106354 h 399845"/>
                <a:gd name="T88" fmla="*/ 456605 w 574972"/>
                <a:gd name="T89" fmla="*/ 46359 h 399845"/>
                <a:gd name="T90" fmla="*/ 424572 w 574972"/>
                <a:gd name="T91" fmla="*/ 46359 h 399845"/>
                <a:gd name="T92" fmla="*/ 405353 w 574972"/>
                <a:gd name="T93" fmla="*/ 21816 h 399845"/>
                <a:gd name="T94" fmla="*/ 418167 w 574972"/>
                <a:gd name="T95" fmla="*/ 2727 h 39984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74972"/>
                <a:gd name="T145" fmla="*/ 0 h 399845"/>
                <a:gd name="T146" fmla="*/ 574972 w 574972"/>
                <a:gd name="T147" fmla="*/ 399845 h 39984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74972" h="399845">
                  <a:moveTo>
                    <a:pt x="152941" y="323694"/>
                  </a:moveTo>
                  <a:lnTo>
                    <a:pt x="152941" y="399844"/>
                  </a:lnTo>
                  <a:lnTo>
                    <a:pt x="61228" y="399844"/>
                  </a:lnTo>
                  <a:lnTo>
                    <a:pt x="61228" y="398217"/>
                  </a:lnTo>
                  <a:lnTo>
                    <a:pt x="65606" y="394470"/>
                  </a:lnTo>
                  <a:cubicBezTo>
                    <a:pt x="121790" y="346388"/>
                    <a:pt x="121790" y="346388"/>
                    <a:pt x="121790" y="346388"/>
                  </a:cubicBezTo>
                  <a:cubicBezTo>
                    <a:pt x="145086" y="328444"/>
                    <a:pt x="145086" y="328444"/>
                    <a:pt x="145086" y="328444"/>
                  </a:cubicBezTo>
                  <a:cubicBezTo>
                    <a:pt x="147415" y="328444"/>
                    <a:pt x="147415" y="328444"/>
                    <a:pt x="147415" y="328444"/>
                  </a:cubicBezTo>
                  <a:lnTo>
                    <a:pt x="152941" y="323694"/>
                  </a:lnTo>
                  <a:close/>
                  <a:moveTo>
                    <a:pt x="270881" y="219691"/>
                  </a:moveTo>
                  <a:lnTo>
                    <a:pt x="270881" y="399845"/>
                  </a:lnTo>
                  <a:lnTo>
                    <a:pt x="179168" y="399845"/>
                  </a:lnTo>
                  <a:lnTo>
                    <a:pt x="179168" y="296830"/>
                  </a:lnTo>
                  <a:lnTo>
                    <a:pt x="185489" y="291396"/>
                  </a:lnTo>
                  <a:cubicBezTo>
                    <a:pt x="216939" y="264361"/>
                    <a:pt x="216939" y="264361"/>
                    <a:pt x="216939" y="264361"/>
                  </a:cubicBezTo>
                  <a:cubicBezTo>
                    <a:pt x="226257" y="259235"/>
                    <a:pt x="226257" y="259235"/>
                    <a:pt x="226257" y="259235"/>
                  </a:cubicBezTo>
                  <a:cubicBezTo>
                    <a:pt x="240235" y="246418"/>
                    <a:pt x="240235" y="246418"/>
                    <a:pt x="240235" y="246418"/>
                  </a:cubicBezTo>
                  <a:cubicBezTo>
                    <a:pt x="263531" y="225912"/>
                    <a:pt x="263531" y="225912"/>
                    <a:pt x="263531" y="225912"/>
                  </a:cubicBezTo>
                  <a:lnTo>
                    <a:pt x="270881" y="219691"/>
                  </a:lnTo>
                  <a:close/>
                  <a:moveTo>
                    <a:pt x="297108" y="209429"/>
                  </a:moveTo>
                  <a:lnTo>
                    <a:pt x="300913" y="213616"/>
                  </a:lnTo>
                  <a:cubicBezTo>
                    <a:pt x="309758" y="223349"/>
                    <a:pt x="309758" y="223349"/>
                    <a:pt x="309758" y="223349"/>
                  </a:cubicBezTo>
                  <a:cubicBezTo>
                    <a:pt x="333054" y="248982"/>
                    <a:pt x="333054" y="248982"/>
                    <a:pt x="333054" y="248982"/>
                  </a:cubicBezTo>
                  <a:cubicBezTo>
                    <a:pt x="342372" y="256672"/>
                    <a:pt x="342372" y="256672"/>
                    <a:pt x="342372" y="256672"/>
                  </a:cubicBezTo>
                  <a:cubicBezTo>
                    <a:pt x="344702" y="261799"/>
                    <a:pt x="344702" y="261799"/>
                    <a:pt x="344702" y="261799"/>
                  </a:cubicBezTo>
                  <a:cubicBezTo>
                    <a:pt x="351691" y="269489"/>
                    <a:pt x="363339" y="269489"/>
                    <a:pt x="370328" y="264362"/>
                  </a:cubicBezTo>
                  <a:cubicBezTo>
                    <a:pt x="379646" y="256672"/>
                    <a:pt x="379646" y="256672"/>
                    <a:pt x="379646" y="256672"/>
                  </a:cubicBezTo>
                  <a:lnTo>
                    <a:pt x="388821" y="248907"/>
                  </a:lnTo>
                  <a:lnTo>
                    <a:pt x="388821" y="399844"/>
                  </a:lnTo>
                  <a:lnTo>
                    <a:pt x="297108" y="399844"/>
                  </a:lnTo>
                  <a:lnTo>
                    <a:pt x="297108" y="209429"/>
                  </a:lnTo>
                  <a:close/>
                  <a:moveTo>
                    <a:pt x="506761" y="139370"/>
                  </a:moveTo>
                  <a:lnTo>
                    <a:pt x="506761" y="399844"/>
                  </a:lnTo>
                  <a:lnTo>
                    <a:pt x="415048" y="399844"/>
                  </a:lnTo>
                  <a:lnTo>
                    <a:pt x="415048" y="222112"/>
                  </a:lnTo>
                  <a:lnTo>
                    <a:pt x="418375" y="219183"/>
                  </a:lnTo>
                  <a:cubicBezTo>
                    <a:pt x="428203" y="210532"/>
                    <a:pt x="428203" y="210532"/>
                    <a:pt x="428203" y="210532"/>
                  </a:cubicBezTo>
                  <a:cubicBezTo>
                    <a:pt x="458488" y="184898"/>
                    <a:pt x="458488" y="184898"/>
                    <a:pt x="458488" y="184898"/>
                  </a:cubicBezTo>
                  <a:cubicBezTo>
                    <a:pt x="474795" y="169518"/>
                    <a:pt x="487025" y="157984"/>
                    <a:pt x="496198" y="149332"/>
                  </a:cubicBezTo>
                  <a:lnTo>
                    <a:pt x="506761" y="139370"/>
                  </a:lnTo>
                  <a:close/>
                  <a:moveTo>
                    <a:pt x="463151" y="0"/>
                  </a:moveTo>
                  <a:cubicBezTo>
                    <a:pt x="463151" y="0"/>
                    <a:pt x="463151" y="0"/>
                    <a:pt x="533039" y="0"/>
                  </a:cubicBezTo>
                  <a:cubicBezTo>
                    <a:pt x="533039" y="0"/>
                    <a:pt x="533039" y="0"/>
                    <a:pt x="554006" y="0"/>
                  </a:cubicBezTo>
                  <a:cubicBezTo>
                    <a:pt x="558665" y="0"/>
                    <a:pt x="563324" y="2563"/>
                    <a:pt x="567983" y="5127"/>
                  </a:cubicBezTo>
                  <a:cubicBezTo>
                    <a:pt x="572643" y="10253"/>
                    <a:pt x="574972" y="15380"/>
                    <a:pt x="574972" y="20506"/>
                  </a:cubicBezTo>
                  <a:lnTo>
                    <a:pt x="574972" y="117913"/>
                  </a:lnTo>
                  <a:cubicBezTo>
                    <a:pt x="574972" y="128166"/>
                    <a:pt x="565654" y="138419"/>
                    <a:pt x="554006" y="138419"/>
                  </a:cubicBezTo>
                  <a:cubicBezTo>
                    <a:pt x="542358" y="138419"/>
                    <a:pt x="535369" y="128166"/>
                    <a:pt x="535369" y="117913"/>
                  </a:cubicBezTo>
                  <a:cubicBezTo>
                    <a:pt x="535369" y="117913"/>
                    <a:pt x="535369" y="117913"/>
                    <a:pt x="535369" y="66646"/>
                  </a:cubicBezTo>
                  <a:cubicBezTo>
                    <a:pt x="535369" y="66646"/>
                    <a:pt x="535369" y="66646"/>
                    <a:pt x="533039" y="69209"/>
                  </a:cubicBezTo>
                  <a:cubicBezTo>
                    <a:pt x="533039" y="69209"/>
                    <a:pt x="533039" y="69209"/>
                    <a:pt x="467811" y="130729"/>
                  </a:cubicBezTo>
                  <a:cubicBezTo>
                    <a:pt x="467811" y="130729"/>
                    <a:pt x="467811" y="130729"/>
                    <a:pt x="437526" y="156362"/>
                  </a:cubicBezTo>
                  <a:cubicBezTo>
                    <a:pt x="437526" y="156362"/>
                    <a:pt x="437526" y="156362"/>
                    <a:pt x="414230" y="176869"/>
                  </a:cubicBezTo>
                  <a:cubicBezTo>
                    <a:pt x="414230" y="176869"/>
                    <a:pt x="414230" y="176869"/>
                    <a:pt x="383945" y="202502"/>
                  </a:cubicBezTo>
                  <a:cubicBezTo>
                    <a:pt x="383945" y="202502"/>
                    <a:pt x="383945" y="202502"/>
                    <a:pt x="374627" y="210192"/>
                  </a:cubicBezTo>
                  <a:cubicBezTo>
                    <a:pt x="367638" y="215319"/>
                    <a:pt x="355990" y="215319"/>
                    <a:pt x="349001" y="207629"/>
                  </a:cubicBezTo>
                  <a:cubicBezTo>
                    <a:pt x="349001" y="207629"/>
                    <a:pt x="349001" y="207629"/>
                    <a:pt x="346671" y="202502"/>
                  </a:cubicBezTo>
                  <a:cubicBezTo>
                    <a:pt x="346671" y="202502"/>
                    <a:pt x="346671" y="202502"/>
                    <a:pt x="337353" y="194812"/>
                  </a:cubicBezTo>
                  <a:cubicBezTo>
                    <a:pt x="337353" y="194812"/>
                    <a:pt x="337353" y="194812"/>
                    <a:pt x="314057" y="169179"/>
                  </a:cubicBezTo>
                  <a:cubicBezTo>
                    <a:pt x="314057" y="169179"/>
                    <a:pt x="314057" y="169179"/>
                    <a:pt x="293091" y="146109"/>
                  </a:cubicBezTo>
                  <a:cubicBezTo>
                    <a:pt x="293091" y="146109"/>
                    <a:pt x="293091" y="146109"/>
                    <a:pt x="262806" y="171742"/>
                  </a:cubicBezTo>
                  <a:cubicBezTo>
                    <a:pt x="262806" y="171742"/>
                    <a:pt x="262806" y="171742"/>
                    <a:pt x="239510" y="192249"/>
                  </a:cubicBezTo>
                  <a:cubicBezTo>
                    <a:pt x="239510" y="192249"/>
                    <a:pt x="239510" y="192249"/>
                    <a:pt x="225532" y="205065"/>
                  </a:cubicBezTo>
                  <a:cubicBezTo>
                    <a:pt x="225532" y="205065"/>
                    <a:pt x="225532" y="205065"/>
                    <a:pt x="216214" y="210192"/>
                  </a:cubicBezTo>
                  <a:cubicBezTo>
                    <a:pt x="216214" y="210192"/>
                    <a:pt x="216214" y="210192"/>
                    <a:pt x="141666" y="274275"/>
                  </a:cubicBezTo>
                  <a:cubicBezTo>
                    <a:pt x="141666" y="274275"/>
                    <a:pt x="141666" y="274275"/>
                    <a:pt x="139337" y="274275"/>
                  </a:cubicBezTo>
                  <a:cubicBezTo>
                    <a:pt x="139337" y="274275"/>
                    <a:pt x="139337" y="274275"/>
                    <a:pt x="116041" y="292218"/>
                  </a:cubicBezTo>
                  <a:cubicBezTo>
                    <a:pt x="116041" y="292218"/>
                    <a:pt x="116041" y="292218"/>
                    <a:pt x="32175" y="363992"/>
                  </a:cubicBezTo>
                  <a:cubicBezTo>
                    <a:pt x="29845" y="366555"/>
                    <a:pt x="25186" y="366555"/>
                    <a:pt x="22856" y="366555"/>
                  </a:cubicBezTo>
                  <a:cubicBezTo>
                    <a:pt x="15868" y="369118"/>
                    <a:pt x="8879" y="366555"/>
                    <a:pt x="4220" y="358865"/>
                  </a:cubicBezTo>
                  <a:cubicBezTo>
                    <a:pt x="-2769" y="348612"/>
                    <a:pt x="-440" y="335795"/>
                    <a:pt x="6549" y="328105"/>
                  </a:cubicBezTo>
                  <a:cubicBezTo>
                    <a:pt x="6549" y="328105"/>
                    <a:pt x="6549" y="328105"/>
                    <a:pt x="18197" y="317851"/>
                  </a:cubicBezTo>
                  <a:cubicBezTo>
                    <a:pt x="18197" y="317851"/>
                    <a:pt x="18197" y="317851"/>
                    <a:pt x="116041" y="238389"/>
                  </a:cubicBezTo>
                  <a:cubicBezTo>
                    <a:pt x="116041" y="238389"/>
                    <a:pt x="116041" y="238389"/>
                    <a:pt x="139337" y="220445"/>
                  </a:cubicBezTo>
                  <a:cubicBezTo>
                    <a:pt x="139337" y="220445"/>
                    <a:pt x="139337" y="220445"/>
                    <a:pt x="141666" y="217882"/>
                  </a:cubicBezTo>
                  <a:cubicBezTo>
                    <a:pt x="141666" y="217882"/>
                    <a:pt x="141666" y="217882"/>
                    <a:pt x="216214" y="156362"/>
                  </a:cubicBezTo>
                  <a:cubicBezTo>
                    <a:pt x="216214" y="156362"/>
                    <a:pt x="216214" y="156362"/>
                    <a:pt x="223203" y="148672"/>
                  </a:cubicBezTo>
                  <a:cubicBezTo>
                    <a:pt x="223203" y="148672"/>
                    <a:pt x="223203" y="148672"/>
                    <a:pt x="239510" y="138419"/>
                  </a:cubicBezTo>
                  <a:cubicBezTo>
                    <a:pt x="239510" y="138419"/>
                    <a:pt x="239510" y="138419"/>
                    <a:pt x="262806" y="117913"/>
                  </a:cubicBezTo>
                  <a:cubicBezTo>
                    <a:pt x="262806" y="117913"/>
                    <a:pt x="262806" y="117913"/>
                    <a:pt x="283772" y="99969"/>
                  </a:cubicBezTo>
                  <a:cubicBezTo>
                    <a:pt x="293091" y="92279"/>
                    <a:pt x="302409" y="94843"/>
                    <a:pt x="309398" y="102533"/>
                  </a:cubicBezTo>
                  <a:cubicBezTo>
                    <a:pt x="309398" y="102533"/>
                    <a:pt x="309398" y="102533"/>
                    <a:pt x="314057" y="107659"/>
                  </a:cubicBezTo>
                  <a:cubicBezTo>
                    <a:pt x="314057" y="107659"/>
                    <a:pt x="314057" y="107659"/>
                    <a:pt x="337353" y="133292"/>
                  </a:cubicBezTo>
                  <a:cubicBezTo>
                    <a:pt x="337353" y="133292"/>
                    <a:pt x="337353" y="133292"/>
                    <a:pt x="346671" y="140982"/>
                  </a:cubicBezTo>
                  <a:cubicBezTo>
                    <a:pt x="346671" y="140982"/>
                    <a:pt x="346671" y="140982"/>
                    <a:pt x="365308" y="161489"/>
                  </a:cubicBezTo>
                  <a:cubicBezTo>
                    <a:pt x="365308" y="161489"/>
                    <a:pt x="365308" y="161489"/>
                    <a:pt x="383945" y="146109"/>
                  </a:cubicBezTo>
                  <a:cubicBezTo>
                    <a:pt x="383945" y="146109"/>
                    <a:pt x="383945" y="146109"/>
                    <a:pt x="414230" y="120476"/>
                  </a:cubicBezTo>
                  <a:cubicBezTo>
                    <a:pt x="414230" y="120476"/>
                    <a:pt x="414230" y="120476"/>
                    <a:pt x="437526" y="99969"/>
                  </a:cubicBezTo>
                  <a:cubicBezTo>
                    <a:pt x="437526" y="99969"/>
                    <a:pt x="437526" y="99969"/>
                    <a:pt x="477129" y="61520"/>
                  </a:cubicBezTo>
                  <a:cubicBezTo>
                    <a:pt x="477129" y="61520"/>
                    <a:pt x="477129" y="61520"/>
                    <a:pt x="498095" y="43576"/>
                  </a:cubicBezTo>
                  <a:cubicBezTo>
                    <a:pt x="498095" y="43576"/>
                    <a:pt x="498095" y="43576"/>
                    <a:pt x="486447" y="43576"/>
                  </a:cubicBezTo>
                  <a:cubicBezTo>
                    <a:pt x="486447" y="43576"/>
                    <a:pt x="486447" y="43576"/>
                    <a:pt x="463151" y="43576"/>
                  </a:cubicBezTo>
                  <a:cubicBezTo>
                    <a:pt x="460822" y="43576"/>
                    <a:pt x="458492" y="43576"/>
                    <a:pt x="456163" y="41013"/>
                  </a:cubicBezTo>
                  <a:cubicBezTo>
                    <a:pt x="449174" y="38450"/>
                    <a:pt x="442185" y="30760"/>
                    <a:pt x="442185" y="20506"/>
                  </a:cubicBezTo>
                  <a:cubicBezTo>
                    <a:pt x="442185" y="12816"/>
                    <a:pt x="446844" y="5127"/>
                    <a:pt x="453833" y="2563"/>
                  </a:cubicBezTo>
                  <a:cubicBezTo>
                    <a:pt x="453833" y="2563"/>
                    <a:pt x="456163" y="2563"/>
                    <a:pt x="456163" y="2563"/>
                  </a:cubicBezTo>
                  <a:cubicBezTo>
                    <a:pt x="458492" y="0"/>
                    <a:pt x="460822" y="0"/>
                    <a:pt x="463151" y="0"/>
                  </a:cubicBezTo>
                  <a:close/>
                </a:path>
              </a:pathLst>
            </a:custGeom>
            <a:noFill/>
            <a:ln w="9525" cmpd="sng">
              <a:solidFill>
                <a:srgbClr val="ACB8CA"/>
              </a:solidFill>
              <a:miter lim="800000"/>
              <a:headEnd/>
              <a:tailEnd/>
            </a:ln>
            <a:extLst>
              <a:ext uri="{909E8E84-426E-40DD-AFC4-6F175D3DCCD1}">
                <a14:hiddenFill xmlns:a14="http://schemas.microsoft.com/office/drawing/2010/main">
                  <a:solidFill>
                    <a:schemeClr val="bg1"/>
                  </a:solidFill>
                </a14:hiddenFill>
              </a:ext>
            </a:extLst>
          </p:spPr>
          <p:txBody>
            <a:bodyPr/>
            <a:lstStyle/>
            <a:p>
              <a:endParaRPr lang="zh-CN" altLang="en-US"/>
            </a:p>
          </p:txBody>
        </p:sp>
      </p:grpSp>
      <p:grpSp>
        <p:nvGrpSpPr>
          <p:cNvPr id="3113" name="Group 41"/>
          <p:cNvGrpSpPr>
            <a:grpSpLocks/>
          </p:cNvGrpSpPr>
          <p:nvPr/>
        </p:nvGrpSpPr>
        <p:grpSpPr bwMode="auto">
          <a:xfrm>
            <a:off x="4733925" y="5518150"/>
            <a:ext cx="784225" cy="784225"/>
            <a:chOff x="0" y="0"/>
            <a:chExt cx="784512" cy="784512"/>
          </a:xfrm>
        </p:grpSpPr>
        <p:sp>
          <p:nvSpPr>
            <p:cNvPr id="3100" name="椭圆 42"/>
            <p:cNvSpPr>
              <a:spLocks noChangeArrowheads="1"/>
            </p:cNvSpPr>
            <p:nvPr/>
          </p:nvSpPr>
          <p:spPr bwMode="auto">
            <a:xfrm>
              <a:off x="0" y="0"/>
              <a:ext cx="784512" cy="784512"/>
            </a:xfrm>
            <a:prstGeom prst="ellipse">
              <a:avLst/>
            </a:prstGeom>
            <a:noFill/>
            <a:ln w="12700">
              <a:solidFill>
                <a:srgbClr val="ACB8CA"/>
              </a:solidFill>
              <a:round/>
              <a:headEnd/>
              <a:tailEnd/>
            </a:ln>
            <a:extLst>
              <a:ext uri="{909E8E84-426E-40DD-AFC4-6F175D3DCCD1}">
                <a14:hiddenFill xmlns:a14="http://schemas.microsoft.com/office/drawing/2010/main">
                  <a:solidFill>
                    <a:schemeClr val="bg1"/>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4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101" name="Freeform 168"/>
            <p:cNvSpPr>
              <a:spLocks noChangeAspect="1" noEditPoints="1" noChangeArrowheads="1"/>
            </p:cNvSpPr>
            <p:nvPr/>
          </p:nvSpPr>
          <p:spPr bwMode="auto">
            <a:xfrm>
              <a:off x="145149" y="167123"/>
              <a:ext cx="494214" cy="450267"/>
            </a:xfrm>
            <a:custGeom>
              <a:avLst/>
              <a:gdLst>
                <a:gd name="T0" fmla="*/ 2147483646 w 94"/>
                <a:gd name="T1" fmla="*/ 2147483646 h 81"/>
                <a:gd name="T2" fmla="*/ 2147483646 w 94"/>
                <a:gd name="T3" fmla="*/ 2147483646 h 81"/>
                <a:gd name="T4" fmla="*/ 2147483646 w 94"/>
                <a:gd name="T5" fmla="*/ 2147483646 h 81"/>
                <a:gd name="T6" fmla="*/ 2147483646 w 94"/>
                <a:gd name="T7" fmla="*/ 0 h 81"/>
                <a:gd name="T8" fmla="*/ 2147483646 w 94"/>
                <a:gd name="T9" fmla="*/ 2147483646 h 81"/>
                <a:gd name="T10" fmla="*/ 2147483646 w 94"/>
                <a:gd name="T11" fmla="*/ 2147483646 h 81"/>
                <a:gd name="T12" fmla="*/ 2147483646 w 94"/>
                <a:gd name="T13" fmla="*/ 2147483646 h 81"/>
                <a:gd name="T14" fmla="*/ 2147483646 w 94"/>
                <a:gd name="T15" fmla="*/ 2147483646 h 81"/>
                <a:gd name="T16" fmla="*/ 2147483646 w 94"/>
                <a:gd name="T17" fmla="*/ 2147483646 h 81"/>
                <a:gd name="T18" fmla="*/ 2147483646 w 94"/>
                <a:gd name="T19" fmla="*/ 2147483646 h 81"/>
                <a:gd name="T20" fmla="*/ 2147483646 w 94"/>
                <a:gd name="T21" fmla="*/ 2147483646 h 81"/>
                <a:gd name="T22" fmla="*/ 2147483646 w 94"/>
                <a:gd name="T23" fmla="*/ 2147483646 h 81"/>
                <a:gd name="T24" fmla="*/ 2147483646 w 94"/>
                <a:gd name="T25" fmla="*/ 2147483646 h 81"/>
                <a:gd name="T26" fmla="*/ 2147483646 w 94"/>
                <a:gd name="T27" fmla="*/ 2147483646 h 81"/>
                <a:gd name="T28" fmla="*/ 2147483646 w 94"/>
                <a:gd name="T29" fmla="*/ 2147483646 h 81"/>
                <a:gd name="T30" fmla="*/ 2147483646 w 94"/>
                <a:gd name="T31" fmla="*/ 2147483646 h 81"/>
                <a:gd name="T32" fmla="*/ 2147483646 w 94"/>
                <a:gd name="T33" fmla="*/ 2147483646 h 81"/>
                <a:gd name="T34" fmla="*/ 2147483646 w 94"/>
                <a:gd name="T35" fmla="*/ 2147483646 h 81"/>
                <a:gd name="T36" fmla="*/ 2147483646 w 94"/>
                <a:gd name="T37" fmla="*/ 2147483646 h 81"/>
                <a:gd name="T38" fmla="*/ 2147483646 w 94"/>
                <a:gd name="T39" fmla="*/ 2147483646 h 81"/>
                <a:gd name="T40" fmla="*/ 2147483646 w 94"/>
                <a:gd name="T41" fmla="*/ 2147483646 h 81"/>
                <a:gd name="T42" fmla="*/ 2147483646 w 94"/>
                <a:gd name="T43" fmla="*/ 2147483646 h 81"/>
                <a:gd name="T44" fmla="*/ 2147483646 w 94"/>
                <a:gd name="T45" fmla="*/ 0 h 81"/>
                <a:gd name="T46" fmla="*/ 2147483646 w 94"/>
                <a:gd name="T47" fmla="*/ 0 h 81"/>
                <a:gd name="T48" fmla="*/ 2147483646 w 94"/>
                <a:gd name="T49" fmla="*/ 2147483646 h 81"/>
                <a:gd name="T50" fmla="*/ 2147483646 w 94"/>
                <a:gd name="T51" fmla="*/ 2147483646 h 81"/>
                <a:gd name="T52" fmla="*/ 2147483646 w 94"/>
                <a:gd name="T53" fmla="*/ 2147483646 h 81"/>
                <a:gd name="T54" fmla="*/ 2147483646 w 94"/>
                <a:gd name="T55" fmla="*/ 2147483646 h 81"/>
                <a:gd name="T56" fmla="*/ 2147483646 w 94"/>
                <a:gd name="T57" fmla="*/ 2147483646 h 81"/>
                <a:gd name="T58" fmla="*/ 2147483646 w 94"/>
                <a:gd name="T59" fmla="*/ 2147483646 h 81"/>
                <a:gd name="T60" fmla="*/ 2147483646 w 94"/>
                <a:gd name="T61" fmla="*/ 2147483646 h 8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94"/>
                <a:gd name="T94" fmla="*/ 0 h 81"/>
                <a:gd name="T95" fmla="*/ 94 w 94"/>
                <a:gd name="T96" fmla="*/ 81 h 8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noFill/>
            <a:ln w="9525" cmpd="sng">
              <a:solidFill>
                <a:srgbClr val="ACB8CA"/>
              </a:solidFill>
              <a:miter lim="800000"/>
              <a:headEnd/>
              <a:tailEnd/>
            </a:ln>
            <a:extLst>
              <a:ext uri="{909E8E84-426E-40DD-AFC4-6F175D3DCCD1}">
                <a14:hiddenFill xmlns:a14="http://schemas.microsoft.com/office/drawing/2010/main">
                  <a:solidFill>
                    <a:schemeClr val="bg1"/>
                  </a:solidFill>
                </a14:hiddenFill>
              </a:ext>
            </a:extLst>
          </p:spPr>
          <p:txBody>
            <a:bodyPr/>
            <a:lstStyle/>
            <a:p>
              <a:endParaRPr lang="zh-CN" altLang="en-US"/>
            </a:p>
          </p:txBody>
        </p:sp>
      </p:grpSp>
      <p:grpSp>
        <p:nvGrpSpPr>
          <p:cNvPr id="3116" name="Group 44"/>
          <p:cNvGrpSpPr>
            <a:grpSpLocks/>
          </p:cNvGrpSpPr>
          <p:nvPr/>
        </p:nvGrpSpPr>
        <p:grpSpPr bwMode="auto">
          <a:xfrm>
            <a:off x="2190750" y="5518150"/>
            <a:ext cx="784225" cy="784225"/>
            <a:chOff x="0" y="0"/>
            <a:chExt cx="784512" cy="784512"/>
          </a:xfrm>
        </p:grpSpPr>
        <p:sp>
          <p:nvSpPr>
            <p:cNvPr id="3098" name="椭圆 45"/>
            <p:cNvSpPr>
              <a:spLocks noChangeArrowheads="1"/>
            </p:cNvSpPr>
            <p:nvPr/>
          </p:nvSpPr>
          <p:spPr bwMode="auto">
            <a:xfrm>
              <a:off x="0" y="0"/>
              <a:ext cx="784512" cy="784512"/>
            </a:xfrm>
            <a:prstGeom prst="ellipse">
              <a:avLst/>
            </a:prstGeom>
            <a:noFill/>
            <a:ln w="12700">
              <a:solidFill>
                <a:srgbClr val="ACB8CA"/>
              </a:solidFill>
              <a:round/>
              <a:headEnd/>
              <a:tailEnd/>
            </a:ln>
            <a:extLst>
              <a:ext uri="{909E8E84-426E-40DD-AFC4-6F175D3DCCD1}">
                <a14:hiddenFill xmlns:a14="http://schemas.microsoft.com/office/drawing/2010/main">
                  <a:solidFill>
                    <a:schemeClr val="bg1"/>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4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2" name="任意多边形 46"/>
            <p:cNvSpPr>
              <a:spLocks noChangeArrowheads="1"/>
            </p:cNvSpPr>
            <p:nvPr/>
          </p:nvSpPr>
          <p:spPr bwMode="auto">
            <a:xfrm>
              <a:off x="132612" y="128939"/>
              <a:ext cx="519288" cy="503774"/>
            </a:xfrm>
            <a:custGeom>
              <a:avLst/>
              <a:gdLst>
                <a:gd name="T0" fmla="*/ 262805 w 519288"/>
                <a:gd name="T1" fmla="*/ 111558 h 503774"/>
                <a:gd name="T2" fmla="*/ 439744 w 519288"/>
                <a:gd name="T3" fmla="*/ 276036 h 503774"/>
                <a:gd name="T4" fmla="*/ 439744 w 519288"/>
                <a:gd name="T5" fmla="*/ 484796 h 503774"/>
                <a:gd name="T6" fmla="*/ 433425 w 519288"/>
                <a:gd name="T7" fmla="*/ 503774 h 503774"/>
                <a:gd name="T8" fmla="*/ 414467 w 519288"/>
                <a:gd name="T9" fmla="*/ 503774 h 503774"/>
                <a:gd name="T10" fmla="*/ 319678 w 519288"/>
                <a:gd name="T11" fmla="*/ 503774 h 503774"/>
                <a:gd name="T12" fmla="*/ 313359 w 519288"/>
                <a:gd name="T13" fmla="*/ 503774 h 503774"/>
                <a:gd name="T14" fmla="*/ 307040 w 519288"/>
                <a:gd name="T15" fmla="*/ 497448 h 503774"/>
                <a:gd name="T16" fmla="*/ 307040 w 519288"/>
                <a:gd name="T17" fmla="*/ 396231 h 503774"/>
                <a:gd name="T18" fmla="*/ 212251 w 519288"/>
                <a:gd name="T19" fmla="*/ 396231 h 503774"/>
                <a:gd name="T20" fmla="*/ 212251 w 519288"/>
                <a:gd name="T21" fmla="*/ 497448 h 503774"/>
                <a:gd name="T22" fmla="*/ 212251 w 519288"/>
                <a:gd name="T23" fmla="*/ 503774 h 503774"/>
                <a:gd name="T24" fmla="*/ 199612 w 519288"/>
                <a:gd name="T25" fmla="*/ 503774 h 503774"/>
                <a:gd name="T26" fmla="*/ 104823 w 519288"/>
                <a:gd name="T27" fmla="*/ 503774 h 503774"/>
                <a:gd name="T28" fmla="*/ 92185 w 519288"/>
                <a:gd name="T29" fmla="*/ 503774 h 503774"/>
                <a:gd name="T30" fmla="*/ 79546 w 519288"/>
                <a:gd name="T31" fmla="*/ 484796 h 503774"/>
                <a:gd name="T32" fmla="*/ 79546 w 519288"/>
                <a:gd name="T33" fmla="*/ 276036 h 503774"/>
                <a:gd name="T34" fmla="*/ 259644 w 519288"/>
                <a:gd name="T35" fmla="*/ 0 h 503774"/>
                <a:gd name="T36" fmla="*/ 281809 w 519288"/>
                <a:gd name="T37" fmla="*/ 9516 h 503774"/>
                <a:gd name="T38" fmla="*/ 370468 w 519288"/>
                <a:gd name="T39" fmla="*/ 91992 h 503774"/>
                <a:gd name="T40" fmla="*/ 370468 w 519288"/>
                <a:gd name="T41" fmla="*/ 22205 h 503774"/>
                <a:gd name="T42" fmla="*/ 383134 w 519288"/>
                <a:gd name="T43" fmla="*/ 9516 h 503774"/>
                <a:gd name="T44" fmla="*/ 414798 w 519288"/>
                <a:gd name="T45" fmla="*/ 9516 h 503774"/>
                <a:gd name="T46" fmla="*/ 427463 w 519288"/>
                <a:gd name="T47" fmla="*/ 22205 h 503774"/>
                <a:gd name="T48" fmla="*/ 427463 w 519288"/>
                <a:gd name="T49" fmla="*/ 142746 h 503774"/>
                <a:gd name="T50" fmla="*/ 509789 w 519288"/>
                <a:gd name="T51" fmla="*/ 218877 h 503774"/>
                <a:gd name="T52" fmla="*/ 509789 w 519288"/>
                <a:gd name="T53" fmla="*/ 269631 h 503774"/>
                <a:gd name="T54" fmla="*/ 465460 w 519288"/>
                <a:gd name="T55" fmla="*/ 269631 h 503774"/>
                <a:gd name="T56" fmla="*/ 262810 w 519288"/>
                <a:gd name="T57" fmla="*/ 79303 h 503774"/>
                <a:gd name="T58" fmla="*/ 60161 w 519288"/>
                <a:gd name="T59" fmla="*/ 269631 h 503774"/>
                <a:gd name="T60" fmla="*/ 34830 w 519288"/>
                <a:gd name="T61" fmla="*/ 275975 h 503774"/>
                <a:gd name="T62" fmla="*/ 9499 w 519288"/>
                <a:gd name="T63" fmla="*/ 269631 h 503774"/>
                <a:gd name="T64" fmla="*/ 9499 w 519288"/>
                <a:gd name="T65" fmla="*/ 218877 h 503774"/>
                <a:gd name="T66" fmla="*/ 237479 w 519288"/>
                <a:gd name="T67" fmla="*/ 9516 h 503774"/>
                <a:gd name="T68" fmla="*/ 259644 w 519288"/>
                <a:gd name="T69" fmla="*/ 0 h 5037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19288"/>
                <a:gd name="T106" fmla="*/ 0 h 503774"/>
                <a:gd name="T107" fmla="*/ 519288 w 519288"/>
                <a:gd name="T108" fmla="*/ 503774 h 5037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19288" h="503774">
                  <a:moveTo>
                    <a:pt x="262805" y="111558"/>
                  </a:moveTo>
                  <a:cubicBezTo>
                    <a:pt x="262805" y="111558"/>
                    <a:pt x="262805" y="111558"/>
                    <a:pt x="439744" y="276036"/>
                  </a:cubicBezTo>
                  <a:cubicBezTo>
                    <a:pt x="439744" y="276036"/>
                    <a:pt x="439744" y="276036"/>
                    <a:pt x="439744" y="484796"/>
                  </a:cubicBezTo>
                  <a:cubicBezTo>
                    <a:pt x="439744" y="497448"/>
                    <a:pt x="433425" y="503774"/>
                    <a:pt x="433425" y="503774"/>
                  </a:cubicBezTo>
                  <a:cubicBezTo>
                    <a:pt x="427106" y="503774"/>
                    <a:pt x="420786" y="503774"/>
                    <a:pt x="414467" y="503774"/>
                  </a:cubicBezTo>
                  <a:cubicBezTo>
                    <a:pt x="414467" y="503774"/>
                    <a:pt x="414467" y="503774"/>
                    <a:pt x="319678" y="503774"/>
                  </a:cubicBezTo>
                  <a:cubicBezTo>
                    <a:pt x="319678" y="503774"/>
                    <a:pt x="313359" y="503774"/>
                    <a:pt x="313359" y="503774"/>
                  </a:cubicBezTo>
                  <a:cubicBezTo>
                    <a:pt x="313359" y="503774"/>
                    <a:pt x="307040" y="497448"/>
                    <a:pt x="307040" y="497448"/>
                  </a:cubicBezTo>
                  <a:cubicBezTo>
                    <a:pt x="307040" y="497448"/>
                    <a:pt x="307040" y="497448"/>
                    <a:pt x="307040" y="396231"/>
                  </a:cubicBezTo>
                  <a:cubicBezTo>
                    <a:pt x="307040" y="396231"/>
                    <a:pt x="307040" y="396231"/>
                    <a:pt x="212251" y="396231"/>
                  </a:cubicBezTo>
                  <a:cubicBezTo>
                    <a:pt x="212251" y="396231"/>
                    <a:pt x="212251" y="396231"/>
                    <a:pt x="212251" y="497448"/>
                  </a:cubicBezTo>
                  <a:cubicBezTo>
                    <a:pt x="212251" y="497448"/>
                    <a:pt x="212251" y="503774"/>
                    <a:pt x="212251" y="503774"/>
                  </a:cubicBezTo>
                  <a:cubicBezTo>
                    <a:pt x="205931" y="503774"/>
                    <a:pt x="205931" y="503774"/>
                    <a:pt x="199612" y="503774"/>
                  </a:cubicBezTo>
                  <a:cubicBezTo>
                    <a:pt x="199612" y="503774"/>
                    <a:pt x="199612" y="503774"/>
                    <a:pt x="104823" y="503774"/>
                  </a:cubicBezTo>
                  <a:cubicBezTo>
                    <a:pt x="98504" y="503774"/>
                    <a:pt x="98504" y="503774"/>
                    <a:pt x="92185" y="503774"/>
                  </a:cubicBezTo>
                  <a:cubicBezTo>
                    <a:pt x="85865" y="503774"/>
                    <a:pt x="79546" y="497448"/>
                    <a:pt x="79546" y="484796"/>
                  </a:cubicBezTo>
                  <a:cubicBezTo>
                    <a:pt x="79546" y="484796"/>
                    <a:pt x="79546" y="484796"/>
                    <a:pt x="79546" y="276036"/>
                  </a:cubicBezTo>
                  <a:lnTo>
                    <a:pt x="262805" y="111558"/>
                  </a:lnTo>
                  <a:close/>
                  <a:moveTo>
                    <a:pt x="259644" y="0"/>
                  </a:moveTo>
                  <a:cubicBezTo>
                    <a:pt x="267560" y="0"/>
                    <a:pt x="275476" y="3172"/>
                    <a:pt x="281809" y="9516"/>
                  </a:cubicBezTo>
                  <a:cubicBezTo>
                    <a:pt x="281809" y="9516"/>
                    <a:pt x="281809" y="9516"/>
                    <a:pt x="370468" y="91992"/>
                  </a:cubicBezTo>
                  <a:cubicBezTo>
                    <a:pt x="370468" y="91992"/>
                    <a:pt x="370468" y="91992"/>
                    <a:pt x="370468" y="22205"/>
                  </a:cubicBezTo>
                  <a:cubicBezTo>
                    <a:pt x="370468" y="15861"/>
                    <a:pt x="376801" y="9516"/>
                    <a:pt x="383134" y="9516"/>
                  </a:cubicBezTo>
                  <a:cubicBezTo>
                    <a:pt x="383134" y="9516"/>
                    <a:pt x="383134" y="9516"/>
                    <a:pt x="414798" y="9516"/>
                  </a:cubicBezTo>
                  <a:cubicBezTo>
                    <a:pt x="421130" y="9516"/>
                    <a:pt x="427463" y="15861"/>
                    <a:pt x="427463" y="22205"/>
                  </a:cubicBezTo>
                  <a:cubicBezTo>
                    <a:pt x="427463" y="22205"/>
                    <a:pt x="427463" y="22205"/>
                    <a:pt x="427463" y="142746"/>
                  </a:cubicBezTo>
                  <a:cubicBezTo>
                    <a:pt x="427463" y="142746"/>
                    <a:pt x="427463" y="142746"/>
                    <a:pt x="509789" y="218877"/>
                  </a:cubicBezTo>
                  <a:cubicBezTo>
                    <a:pt x="522455" y="231565"/>
                    <a:pt x="522455" y="250598"/>
                    <a:pt x="509789" y="269631"/>
                  </a:cubicBezTo>
                  <a:cubicBezTo>
                    <a:pt x="503457" y="282319"/>
                    <a:pt x="478126" y="282319"/>
                    <a:pt x="465460" y="269631"/>
                  </a:cubicBezTo>
                  <a:cubicBezTo>
                    <a:pt x="465460" y="269631"/>
                    <a:pt x="465460" y="269631"/>
                    <a:pt x="262810" y="79303"/>
                  </a:cubicBezTo>
                  <a:cubicBezTo>
                    <a:pt x="262810" y="79303"/>
                    <a:pt x="262810" y="79303"/>
                    <a:pt x="60161" y="269631"/>
                  </a:cubicBezTo>
                  <a:cubicBezTo>
                    <a:pt x="53828" y="275975"/>
                    <a:pt x="41163" y="275975"/>
                    <a:pt x="34830" y="275975"/>
                  </a:cubicBezTo>
                  <a:cubicBezTo>
                    <a:pt x="28497" y="275975"/>
                    <a:pt x="15831" y="275975"/>
                    <a:pt x="9499" y="269631"/>
                  </a:cubicBezTo>
                  <a:cubicBezTo>
                    <a:pt x="-3167" y="250598"/>
                    <a:pt x="-3167" y="231565"/>
                    <a:pt x="9499" y="218877"/>
                  </a:cubicBezTo>
                  <a:cubicBezTo>
                    <a:pt x="9499" y="218877"/>
                    <a:pt x="9499" y="218877"/>
                    <a:pt x="237479" y="9516"/>
                  </a:cubicBezTo>
                  <a:cubicBezTo>
                    <a:pt x="243812" y="3172"/>
                    <a:pt x="251728" y="0"/>
                    <a:pt x="259644" y="0"/>
                  </a:cubicBezTo>
                  <a:close/>
                </a:path>
              </a:pathLst>
            </a:custGeom>
            <a:noFill/>
            <a:ln w="12700" cap="flat" cmpd="sng">
              <a:solidFill>
                <a:srgbClr val="ACB8CA"/>
              </a:solidFill>
              <a:miter lim="800000"/>
              <a:headEnd/>
              <a:tailEnd/>
            </a:ln>
            <a:extLst>
              <a:ext uri="{909E8E84-426E-40DD-AFC4-6F175D3DCCD1}">
                <a14:hiddenFill xmlns:a14="http://schemas.microsoft.com/office/drawing/2010/main">
                  <a:solidFill>
                    <a:schemeClr val="bg1"/>
                  </a:solidFill>
                </a14:hiddenFill>
              </a:ext>
            </a:extLst>
          </p:spPr>
          <p:txBody>
            <a:bodyPr anchor="ctr"/>
            <a:lstStyle/>
            <a:p>
              <a:endParaRPr lang="zh-CN" altLang="en-US"/>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withEffect">
                                  <p:stCondLst>
                                    <p:cond delay="0"/>
                                  </p:stCondLst>
                                  <p:childTnLst>
                                    <p:set>
                                      <p:cBhvr>
                                        <p:cTn id="6" dur="1" fill="hold">
                                          <p:stCondLst>
                                            <p:cond delay="0"/>
                                          </p:stCondLst>
                                        </p:cTn>
                                        <p:tgtEl>
                                          <p:spTgt spid="3105"/>
                                        </p:tgtEl>
                                        <p:attrNameLst>
                                          <p:attrName>style.visibility</p:attrName>
                                        </p:attrNameLst>
                                      </p:cBhvr>
                                      <p:to>
                                        <p:strVal val="visible"/>
                                      </p:to>
                                    </p:set>
                                    <p:anim calcmode="lin" valueType="num">
                                      <p:cBhvr>
                                        <p:cTn id="7" dur="750" fill="hold"/>
                                        <p:tgtEl>
                                          <p:spTgt spid="3105"/>
                                        </p:tgtEl>
                                        <p:attrNameLst>
                                          <p:attrName>ppt_x</p:attrName>
                                        </p:attrNameLst>
                                      </p:cBhvr>
                                      <p:tavLst>
                                        <p:tav tm="0">
                                          <p:val>
                                            <p:strVal val="1+#ppt_w/2"/>
                                          </p:val>
                                        </p:tav>
                                        <p:tav tm="100000">
                                          <p:val>
                                            <p:strVal val="#ppt_x"/>
                                          </p:val>
                                        </p:tav>
                                      </p:tavLst>
                                    </p:anim>
                                    <p:anim calcmode="lin" valueType="num">
                                      <p:cBhvr>
                                        <p:cTn id="8" dur="750" fill="hold"/>
                                        <p:tgtEl>
                                          <p:spTgt spid="3105"/>
                                        </p:tgtEl>
                                        <p:attrNameLst>
                                          <p:attrName>ppt_y</p:attrName>
                                        </p:attrNameLst>
                                      </p:cBhvr>
                                      <p:tavLst>
                                        <p:tav tm="0">
                                          <p:val>
                                            <p:strVal val="#ppt_y"/>
                                          </p:val>
                                        </p:tav>
                                        <p:tav tm="100000">
                                          <p:val>
                                            <p:strVal val="#ppt_y"/>
                                          </p:val>
                                        </p:tav>
                                      </p:tavLst>
                                    </p:anim>
                                  </p:childTnLst>
                                </p:cTn>
                              </p:par>
                              <p:par>
                                <p:cTn id="9" presetID="53" presetClass="entr" presetSubtype="0" repeatCount="indefinite" fill="hold" nodeType="withEffect">
                                  <p:stCondLst>
                                    <p:cond delay="0"/>
                                  </p:stCondLst>
                                  <p:childTnLst>
                                    <p:set>
                                      <p:cBhvr>
                                        <p:cTn id="10" dur="1" fill="hold">
                                          <p:stCondLst>
                                            <p:cond delay="0"/>
                                          </p:stCondLst>
                                        </p:cTn>
                                        <p:tgtEl>
                                          <p:spTgt spid="3074"/>
                                        </p:tgtEl>
                                        <p:attrNameLst>
                                          <p:attrName>style.visibility</p:attrName>
                                        </p:attrNameLst>
                                      </p:cBhvr>
                                      <p:to>
                                        <p:strVal val="visible"/>
                                      </p:to>
                                    </p:set>
                                    <p:anim calcmode="lin" valueType="num">
                                      <p:cBhvr>
                                        <p:cTn id="11" dur="2250" fill="hold"/>
                                        <p:tgtEl>
                                          <p:spTgt spid="3074"/>
                                        </p:tgtEl>
                                        <p:attrNameLst>
                                          <p:attrName>ppt_w</p:attrName>
                                        </p:attrNameLst>
                                      </p:cBhvr>
                                      <p:tavLst>
                                        <p:tav tm="0">
                                          <p:val>
                                            <p:fltVal val="0"/>
                                          </p:val>
                                        </p:tav>
                                        <p:tav tm="100000">
                                          <p:val>
                                            <p:strVal val="#ppt_w"/>
                                          </p:val>
                                        </p:tav>
                                      </p:tavLst>
                                    </p:anim>
                                    <p:anim calcmode="lin" valueType="num">
                                      <p:cBhvr>
                                        <p:cTn id="12" dur="2250" fill="hold"/>
                                        <p:tgtEl>
                                          <p:spTgt spid="3074"/>
                                        </p:tgtEl>
                                        <p:attrNameLst>
                                          <p:attrName>ppt_h</p:attrName>
                                        </p:attrNameLst>
                                      </p:cBhvr>
                                      <p:tavLst>
                                        <p:tav tm="0">
                                          <p:val>
                                            <p:fltVal val="0"/>
                                          </p:val>
                                        </p:tav>
                                        <p:tav tm="100000">
                                          <p:val>
                                            <p:strVal val="#ppt_h"/>
                                          </p:val>
                                        </p:tav>
                                      </p:tavLst>
                                    </p:anim>
                                    <p:animEffect>
                                      <p:cBhvr>
                                        <p:cTn id="13" dur="2250"/>
                                        <p:tgtEl>
                                          <p:spTgt spid="3074"/>
                                        </p:tgtEl>
                                      </p:cBhvr>
                                    </p:animEffect>
                                  </p:childTnLst>
                                </p:cTn>
                              </p:par>
                              <p:par>
                                <p:cTn id="14" presetID="49" presetClass="path" presetSubtype="0" repeatCount="indefinite" decel="50000" fill="hold" grpId="0" nodeType="withEffect">
                                  <p:stCondLst>
                                    <p:cond delay="0"/>
                                  </p:stCondLst>
                                  <p:childTnLst>
                                    <p:animMotion origin="layout" path="M 4.44444E-6 -1.38778E-17 L -1.01181 0.98426 " pathEditMode="relative" rAng="0" ptsTypes="AA">
                                      <p:cBhvr>
                                        <p:cTn id="15" dur="1300" fill="hold"/>
                                        <p:tgtEl>
                                          <p:spTgt spid="3077"/>
                                        </p:tgtEl>
                                        <p:attrNameLst>
                                          <p:attrName>ppt_x,ppt_y</p:attrName>
                                        </p:attrNameLst>
                                      </p:cBhvr>
                                      <p:rCtr x="-5059900" y="4920000"/>
                                    </p:animMotion>
                                  </p:childTnLst>
                                </p:cTn>
                              </p:par>
                              <p:par>
                                <p:cTn id="16" presetID="10" presetClass="exit" presetSubtype="0" repeatCount="indefinite" fill="hold" grpId="1" nodeType="withEffect">
                                  <p:stCondLst>
                                    <p:cond delay="0"/>
                                  </p:stCondLst>
                                  <p:childTnLst>
                                    <p:animEffect>
                                      <p:cBhvr>
                                        <p:cTn id="17" dur="1300"/>
                                        <p:tgtEl>
                                          <p:spTgt spid="3077"/>
                                        </p:tgtEl>
                                      </p:cBhvr>
                                    </p:animEffect>
                                    <p:set>
                                      <p:cBhvr>
                                        <p:cTn id="18" dur="1" fill="hold">
                                          <p:stCondLst>
                                            <p:cond delay="1299"/>
                                          </p:stCondLst>
                                        </p:cTn>
                                        <p:tgtEl>
                                          <p:spTgt spid="3077"/>
                                        </p:tgtEl>
                                        <p:attrNameLst>
                                          <p:attrName>style.visibility</p:attrName>
                                        </p:attrNameLst>
                                      </p:cBhvr>
                                      <p:to>
                                        <p:strVal val="hidden"/>
                                      </p:to>
                                    </p:set>
                                  </p:childTnLst>
                                </p:cTn>
                              </p:par>
                              <p:par>
                                <p:cTn id="19" presetID="49" presetClass="path" presetSubtype="0" repeatCount="indefinite" decel="50000" fill="hold" grpId="0" nodeType="withEffect">
                                  <p:stCondLst>
                                    <p:cond delay="0"/>
                                  </p:stCondLst>
                                  <p:childTnLst>
                                    <p:animMotion origin="layout" path="M 3.33333E-6 -1.48148E-6 L -0.73229 0.64746 " pathEditMode="relative" rAng="0" ptsTypes="AA">
                                      <p:cBhvr>
                                        <p:cTn id="20" dur="1800" fill="hold"/>
                                        <p:tgtEl>
                                          <p:spTgt spid="3078"/>
                                        </p:tgtEl>
                                        <p:attrNameLst>
                                          <p:attrName>ppt_x,ppt_y</p:attrName>
                                        </p:attrNameLst>
                                      </p:cBhvr>
                                      <p:rCtr x="-3659900" y="3240000"/>
                                    </p:animMotion>
                                  </p:childTnLst>
                                </p:cTn>
                              </p:par>
                              <p:par>
                                <p:cTn id="21" presetID="10" presetClass="exit" presetSubtype="0" repeatCount="indefinite" fill="hold" grpId="1" nodeType="withEffect">
                                  <p:stCondLst>
                                    <p:cond delay="0"/>
                                  </p:stCondLst>
                                  <p:childTnLst>
                                    <p:animEffect>
                                      <p:cBhvr>
                                        <p:cTn id="22" dur="1800"/>
                                        <p:tgtEl>
                                          <p:spTgt spid="3078"/>
                                        </p:tgtEl>
                                      </p:cBhvr>
                                    </p:animEffect>
                                    <p:set>
                                      <p:cBhvr>
                                        <p:cTn id="23" dur="1" fill="hold">
                                          <p:stCondLst>
                                            <p:cond delay="1799"/>
                                          </p:stCondLst>
                                        </p:cTn>
                                        <p:tgtEl>
                                          <p:spTgt spid="3078"/>
                                        </p:tgtEl>
                                        <p:attrNameLst>
                                          <p:attrName>style.visibility</p:attrName>
                                        </p:attrNameLst>
                                      </p:cBhvr>
                                      <p:to>
                                        <p:strVal val="hidden"/>
                                      </p:to>
                                    </p:set>
                                  </p:childTnLst>
                                </p:cTn>
                              </p:par>
                              <p:par>
                                <p:cTn id="24" presetID="49" presetClass="path" presetSubtype="0" repeatCount="indefinite" decel="50000" fill="hold" grpId="0" nodeType="withEffect">
                                  <p:stCondLst>
                                    <p:cond delay="0"/>
                                  </p:stCondLst>
                                  <p:childTnLst>
                                    <p:animMotion origin="layout" path="M -1.11111E-6 -3.33333E-6 L -0.56684 0.56181 " pathEditMode="relative" rAng="0" ptsTypes="AA">
                                      <p:cBhvr>
                                        <p:cTn id="25" dur="900" fill="hold"/>
                                        <p:tgtEl>
                                          <p:spTgt spid="3079"/>
                                        </p:tgtEl>
                                        <p:attrNameLst>
                                          <p:attrName>ppt_x,ppt_y</p:attrName>
                                        </p:attrNameLst>
                                      </p:cBhvr>
                                      <p:rCtr x="-2839900" y="2810000"/>
                                    </p:animMotion>
                                  </p:childTnLst>
                                </p:cTn>
                              </p:par>
                              <p:par>
                                <p:cTn id="26" presetID="10" presetClass="exit" presetSubtype="0" repeatCount="indefinite" fill="hold" grpId="1" nodeType="withEffect">
                                  <p:stCondLst>
                                    <p:cond delay="0"/>
                                  </p:stCondLst>
                                  <p:childTnLst>
                                    <p:animEffect>
                                      <p:cBhvr>
                                        <p:cTn id="27" dur="900"/>
                                        <p:tgtEl>
                                          <p:spTgt spid="3079"/>
                                        </p:tgtEl>
                                      </p:cBhvr>
                                    </p:animEffect>
                                    <p:set>
                                      <p:cBhvr>
                                        <p:cTn id="28" dur="1" fill="hold">
                                          <p:stCondLst>
                                            <p:cond delay="899"/>
                                          </p:stCondLst>
                                        </p:cTn>
                                        <p:tgtEl>
                                          <p:spTgt spid="3079"/>
                                        </p:tgtEl>
                                        <p:attrNameLst>
                                          <p:attrName>style.visibility</p:attrName>
                                        </p:attrNameLst>
                                      </p:cBhvr>
                                      <p:to>
                                        <p:strVal val="hidden"/>
                                      </p:to>
                                    </p:set>
                                  </p:childTnLst>
                                </p:cTn>
                              </p:par>
                              <p:par>
                                <p:cTn id="29" presetID="49" presetClass="path" presetSubtype="0" repeatCount="indefinite" decel="50000" fill="hold" grpId="0" nodeType="withEffect">
                                  <p:stCondLst>
                                    <p:cond delay="0"/>
                                  </p:stCondLst>
                                  <p:childTnLst>
                                    <p:animMotion origin="layout" path="M 5E-6 -3.7037E-7 L -0.7323 0.64745 " pathEditMode="relative" rAng="0" ptsTypes="AA">
                                      <p:cBhvr>
                                        <p:cTn id="30" dur="1300" fill="hold"/>
                                        <p:tgtEl>
                                          <p:spTgt spid="3080"/>
                                        </p:tgtEl>
                                        <p:attrNameLst>
                                          <p:attrName>ppt_x,ppt_y</p:attrName>
                                        </p:attrNameLst>
                                      </p:cBhvr>
                                      <p:rCtr x="-3659900" y="3240000"/>
                                    </p:animMotion>
                                  </p:childTnLst>
                                </p:cTn>
                              </p:par>
                              <p:par>
                                <p:cTn id="31" presetID="10" presetClass="exit" presetSubtype="0" repeatCount="indefinite" fill="hold" grpId="1" nodeType="withEffect">
                                  <p:stCondLst>
                                    <p:cond delay="0"/>
                                  </p:stCondLst>
                                  <p:childTnLst>
                                    <p:animEffect>
                                      <p:cBhvr>
                                        <p:cTn id="32" dur="1300"/>
                                        <p:tgtEl>
                                          <p:spTgt spid="3080"/>
                                        </p:tgtEl>
                                      </p:cBhvr>
                                    </p:animEffect>
                                    <p:set>
                                      <p:cBhvr>
                                        <p:cTn id="33" dur="1" fill="hold">
                                          <p:stCondLst>
                                            <p:cond delay="1299"/>
                                          </p:stCondLst>
                                        </p:cTn>
                                        <p:tgtEl>
                                          <p:spTgt spid="3080"/>
                                        </p:tgtEl>
                                        <p:attrNameLst>
                                          <p:attrName>style.visibility</p:attrName>
                                        </p:attrNameLst>
                                      </p:cBhvr>
                                      <p:to>
                                        <p:strVal val="hidden"/>
                                      </p:to>
                                    </p:set>
                                  </p:childTnLst>
                                </p:cTn>
                              </p:par>
                              <p:par>
                                <p:cTn id="34" presetID="53" presetClass="entr" presetSubtype="0" repeatCount="indefinite" fill="hold" nodeType="withEffect">
                                  <p:stCondLst>
                                    <p:cond delay="0"/>
                                  </p:stCondLst>
                                  <p:childTnLst>
                                    <p:set>
                                      <p:cBhvr>
                                        <p:cTn id="35" dur="1" fill="hold">
                                          <p:stCondLst>
                                            <p:cond delay="0"/>
                                          </p:stCondLst>
                                        </p:cTn>
                                        <p:tgtEl>
                                          <p:spTgt spid="3081"/>
                                        </p:tgtEl>
                                        <p:attrNameLst>
                                          <p:attrName>style.visibility</p:attrName>
                                        </p:attrNameLst>
                                      </p:cBhvr>
                                      <p:to>
                                        <p:strVal val="visible"/>
                                      </p:to>
                                    </p:set>
                                    <p:anim calcmode="lin" valueType="num">
                                      <p:cBhvr>
                                        <p:cTn id="36" dur="3700" fill="hold"/>
                                        <p:tgtEl>
                                          <p:spTgt spid="3081"/>
                                        </p:tgtEl>
                                        <p:attrNameLst>
                                          <p:attrName>ppt_w</p:attrName>
                                        </p:attrNameLst>
                                      </p:cBhvr>
                                      <p:tavLst>
                                        <p:tav tm="0">
                                          <p:val>
                                            <p:fltVal val="0"/>
                                          </p:val>
                                        </p:tav>
                                        <p:tav tm="100000">
                                          <p:val>
                                            <p:strVal val="#ppt_w"/>
                                          </p:val>
                                        </p:tav>
                                      </p:tavLst>
                                    </p:anim>
                                    <p:anim calcmode="lin" valueType="num">
                                      <p:cBhvr>
                                        <p:cTn id="37" dur="3700" fill="hold"/>
                                        <p:tgtEl>
                                          <p:spTgt spid="3081"/>
                                        </p:tgtEl>
                                        <p:attrNameLst>
                                          <p:attrName>ppt_h</p:attrName>
                                        </p:attrNameLst>
                                      </p:cBhvr>
                                      <p:tavLst>
                                        <p:tav tm="0">
                                          <p:val>
                                            <p:fltVal val="0"/>
                                          </p:val>
                                        </p:tav>
                                        <p:tav tm="100000">
                                          <p:val>
                                            <p:strVal val="#ppt_h"/>
                                          </p:val>
                                        </p:tav>
                                      </p:tavLst>
                                    </p:anim>
                                    <p:animEffect>
                                      <p:cBhvr>
                                        <p:cTn id="38" dur="3700"/>
                                        <p:tgtEl>
                                          <p:spTgt spid="3081"/>
                                        </p:tgtEl>
                                      </p:cBhvr>
                                    </p:animEffect>
                                  </p:childTnLst>
                                </p:cTn>
                              </p:par>
                              <p:par>
                                <p:cTn id="39" presetID="53" presetClass="entr" presetSubtype="0" repeatCount="indefinite" fill="hold" nodeType="withEffect">
                                  <p:stCondLst>
                                    <p:cond delay="0"/>
                                  </p:stCondLst>
                                  <p:childTnLst>
                                    <p:set>
                                      <p:cBhvr>
                                        <p:cTn id="40" dur="1" fill="hold">
                                          <p:stCondLst>
                                            <p:cond delay="0"/>
                                          </p:stCondLst>
                                        </p:cTn>
                                        <p:tgtEl>
                                          <p:spTgt spid="3084"/>
                                        </p:tgtEl>
                                        <p:attrNameLst>
                                          <p:attrName>style.visibility</p:attrName>
                                        </p:attrNameLst>
                                      </p:cBhvr>
                                      <p:to>
                                        <p:strVal val="visible"/>
                                      </p:to>
                                    </p:set>
                                    <p:anim calcmode="lin" valueType="num">
                                      <p:cBhvr>
                                        <p:cTn id="41" dur="1800" fill="hold"/>
                                        <p:tgtEl>
                                          <p:spTgt spid="3084"/>
                                        </p:tgtEl>
                                        <p:attrNameLst>
                                          <p:attrName>ppt_w</p:attrName>
                                        </p:attrNameLst>
                                      </p:cBhvr>
                                      <p:tavLst>
                                        <p:tav tm="0">
                                          <p:val>
                                            <p:fltVal val="0"/>
                                          </p:val>
                                        </p:tav>
                                        <p:tav tm="100000">
                                          <p:val>
                                            <p:strVal val="#ppt_w"/>
                                          </p:val>
                                        </p:tav>
                                      </p:tavLst>
                                    </p:anim>
                                    <p:anim calcmode="lin" valueType="num">
                                      <p:cBhvr>
                                        <p:cTn id="42" dur="1800" fill="hold"/>
                                        <p:tgtEl>
                                          <p:spTgt spid="3084"/>
                                        </p:tgtEl>
                                        <p:attrNameLst>
                                          <p:attrName>ppt_h</p:attrName>
                                        </p:attrNameLst>
                                      </p:cBhvr>
                                      <p:tavLst>
                                        <p:tav tm="0">
                                          <p:val>
                                            <p:fltVal val="0"/>
                                          </p:val>
                                        </p:tav>
                                        <p:tav tm="100000">
                                          <p:val>
                                            <p:strVal val="#ppt_h"/>
                                          </p:val>
                                        </p:tav>
                                      </p:tavLst>
                                    </p:anim>
                                    <p:animEffect>
                                      <p:cBhvr>
                                        <p:cTn id="43" dur="1800"/>
                                        <p:tgtEl>
                                          <p:spTgt spid="3084"/>
                                        </p:tgtEl>
                                      </p:cBhvr>
                                    </p:animEffect>
                                  </p:childTnLst>
                                </p:cTn>
                              </p:par>
                              <p:par>
                                <p:cTn id="44" presetID="53" presetClass="entr" presetSubtype="0" repeatCount="indefinite" fill="hold" nodeType="withEffect">
                                  <p:stCondLst>
                                    <p:cond delay="0"/>
                                  </p:stCondLst>
                                  <p:childTnLst>
                                    <p:set>
                                      <p:cBhvr>
                                        <p:cTn id="45" dur="1" fill="hold">
                                          <p:stCondLst>
                                            <p:cond delay="0"/>
                                          </p:stCondLst>
                                        </p:cTn>
                                        <p:tgtEl>
                                          <p:spTgt spid="3087"/>
                                        </p:tgtEl>
                                        <p:attrNameLst>
                                          <p:attrName>style.visibility</p:attrName>
                                        </p:attrNameLst>
                                      </p:cBhvr>
                                      <p:to>
                                        <p:strVal val="visible"/>
                                      </p:to>
                                    </p:set>
                                    <p:anim calcmode="lin" valueType="num">
                                      <p:cBhvr>
                                        <p:cTn id="46" dur="4400" fill="hold"/>
                                        <p:tgtEl>
                                          <p:spTgt spid="3087"/>
                                        </p:tgtEl>
                                        <p:attrNameLst>
                                          <p:attrName>ppt_w</p:attrName>
                                        </p:attrNameLst>
                                      </p:cBhvr>
                                      <p:tavLst>
                                        <p:tav tm="0">
                                          <p:val>
                                            <p:fltVal val="0"/>
                                          </p:val>
                                        </p:tav>
                                        <p:tav tm="100000">
                                          <p:val>
                                            <p:strVal val="#ppt_w"/>
                                          </p:val>
                                        </p:tav>
                                      </p:tavLst>
                                    </p:anim>
                                    <p:anim calcmode="lin" valueType="num">
                                      <p:cBhvr>
                                        <p:cTn id="47" dur="4400" fill="hold"/>
                                        <p:tgtEl>
                                          <p:spTgt spid="3087"/>
                                        </p:tgtEl>
                                        <p:attrNameLst>
                                          <p:attrName>ppt_h</p:attrName>
                                        </p:attrNameLst>
                                      </p:cBhvr>
                                      <p:tavLst>
                                        <p:tav tm="0">
                                          <p:val>
                                            <p:fltVal val="0"/>
                                          </p:val>
                                        </p:tav>
                                        <p:tav tm="100000">
                                          <p:val>
                                            <p:strVal val="#ppt_h"/>
                                          </p:val>
                                        </p:tav>
                                      </p:tavLst>
                                    </p:anim>
                                    <p:animEffect>
                                      <p:cBhvr>
                                        <p:cTn id="48" dur="4400"/>
                                        <p:tgtEl>
                                          <p:spTgt spid="3087"/>
                                        </p:tgtEl>
                                      </p:cBhvr>
                                    </p:animEffect>
                                  </p:childTnLst>
                                </p:cTn>
                              </p:par>
                              <p:par>
                                <p:cTn id="49" presetID="53" presetClass="entr" presetSubtype="0" repeatCount="indefinite" fill="hold" nodeType="withEffect">
                                  <p:stCondLst>
                                    <p:cond delay="0"/>
                                  </p:stCondLst>
                                  <p:childTnLst>
                                    <p:set>
                                      <p:cBhvr>
                                        <p:cTn id="50" dur="1" fill="hold">
                                          <p:stCondLst>
                                            <p:cond delay="0"/>
                                          </p:stCondLst>
                                        </p:cTn>
                                        <p:tgtEl>
                                          <p:spTgt spid="3090"/>
                                        </p:tgtEl>
                                        <p:attrNameLst>
                                          <p:attrName>style.visibility</p:attrName>
                                        </p:attrNameLst>
                                      </p:cBhvr>
                                      <p:to>
                                        <p:strVal val="visible"/>
                                      </p:to>
                                    </p:set>
                                    <p:anim calcmode="lin" valueType="num">
                                      <p:cBhvr>
                                        <p:cTn id="51" dur="3500" fill="hold"/>
                                        <p:tgtEl>
                                          <p:spTgt spid="3090"/>
                                        </p:tgtEl>
                                        <p:attrNameLst>
                                          <p:attrName>ppt_w</p:attrName>
                                        </p:attrNameLst>
                                      </p:cBhvr>
                                      <p:tavLst>
                                        <p:tav tm="0">
                                          <p:val>
                                            <p:fltVal val="0"/>
                                          </p:val>
                                        </p:tav>
                                        <p:tav tm="100000">
                                          <p:val>
                                            <p:strVal val="#ppt_w"/>
                                          </p:val>
                                        </p:tav>
                                      </p:tavLst>
                                    </p:anim>
                                    <p:anim calcmode="lin" valueType="num">
                                      <p:cBhvr>
                                        <p:cTn id="52" dur="3500" fill="hold"/>
                                        <p:tgtEl>
                                          <p:spTgt spid="3090"/>
                                        </p:tgtEl>
                                        <p:attrNameLst>
                                          <p:attrName>ppt_h</p:attrName>
                                        </p:attrNameLst>
                                      </p:cBhvr>
                                      <p:tavLst>
                                        <p:tav tm="0">
                                          <p:val>
                                            <p:fltVal val="0"/>
                                          </p:val>
                                        </p:tav>
                                        <p:tav tm="100000">
                                          <p:val>
                                            <p:strVal val="#ppt_h"/>
                                          </p:val>
                                        </p:tav>
                                      </p:tavLst>
                                    </p:anim>
                                    <p:animEffect>
                                      <p:cBhvr>
                                        <p:cTn id="53" dur="3500"/>
                                        <p:tgtEl>
                                          <p:spTgt spid="3090"/>
                                        </p:tgtEl>
                                      </p:cBhvr>
                                    </p:animEffect>
                                  </p:childTnLst>
                                </p:cTn>
                              </p:par>
                              <p:par>
                                <p:cTn id="54" presetID="53" presetClass="entr" presetSubtype="0" repeatCount="indefinite" fill="hold" nodeType="withEffect">
                                  <p:stCondLst>
                                    <p:cond delay="0"/>
                                  </p:stCondLst>
                                  <p:childTnLst>
                                    <p:set>
                                      <p:cBhvr>
                                        <p:cTn id="55" dur="1" fill="hold">
                                          <p:stCondLst>
                                            <p:cond delay="0"/>
                                          </p:stCondLst>
                                        </p:cTn>
                                        <p:tgtEl>
                                          <p:spTgt spid="3093"/>
                                        </p:tgtEl>
                                        <p:attrNameLst>
                                          <p:attrName>style.visibility</p:attrName>
                                        </p:attrNameLst>
                                      </p:cBhvr>
                                      <p:to>
                                        <p:strVal val="visible"/>
                                      </p:to>
                                    </p:set>
                                    <p:anim calcmode="lin" valueType="num">
                                      <p:cBhvr>
                                        <p:cTn id="56" dur="4200" fill="hold"/>
                                        <p:tgtEl>
                                          <p:spTgt spid="3093"/>
                                        </p:tgtEl>
                                        <p:attrNameLst>
                                          <p:attrName>ppt_w</p:attrName>
                                        </p:attrNameLst>
                                      </p:cBhvr>
                                      <p:tavLst>
                                        <p:tav tm="0">
                                          <p:val>
                                            <p:fltVal val="0"/>
                                          </p:val>
                                        </p:tav>
                                        <p:tav tm="100000">
                                          <p:val>
                                            <p:strVal val="#ppt_w"/>
                                          </p:val>
                                        </p:tav>
                                      </p:tavLst>
                                    </p:anim>
                                    <p:anim calcmode="lin" valueType="num">
                                      <p:cBhvr>
                                        <p:cTn id="57" dur="4200" fill="hold"/>
                                        <p:tgtEl>
                                          <p:spTgt spid="3093"/>
                                        </p:tgtEl>
                                        <p:attrNameLst>
                                          <p:attrName>ppt_h</p:attrName>
                                        </p:attrNameLst>
                                      </p:cBhvr>
                                      <p:tavLst>
                                        <p:tav tm="0">
                                          <p:val>
                                            <p:fltVal val="0"/>
                                          </p:val>
                                        </p:tav>
                                        <p:tav tm="100000">
                                          <p:val>
                                            <p:strVal val="#ppt_h"/>
                                          </p:val>
                                        </p:tav>
                                      </p:tavLst>
                                    </p:anim>
                                    <p:animEffect>
                                      <p:cBhvr>
                                        <p:cTn id="58" dur="4200"/>
                                        <p:tgtEl>
                                          <p:spTgt spid="3093"/>
                                        </p:tgtEl>
                                      </p:cBhvr>
                                    </p:animEffect>
                                  </p:childTnLst>
                                </p:cTn>
                              </p:par>
                              <p:par>
                                <p:cTn id="59" presetID="53" presetClass="entr" presetSubtype="0" repeatCount="indefinite" fill="hold" nodeType="withEffect">
                                  <p:stCondLst>
                                    <p:cond delay="0"/>
                                  </p:stCondLst>
                                  <p:childTnLst>
                                    <p:set>
                                      <p:cBhvr>
                                        <p:cTn id="60" dur="1" fill="hold">
                                          <p:stCondLst>
                                            <p:cond delay="0"/>
                                          </p:stCondLst>
                                        </p:cTn>
                                        <p:tgtEl>
                                          <p:spTgt spid="3096"/>
                                        </p:tgtEl>
                                        <p:attrNameLst>
                                          <p:attrName>style.visibility</p:attrName>
                                        </p:attrNameLst>
                                      </p:cBhvr>
                                      <p:to>
                                        <p:strVal val="visible"/>
                                      </p:to>
                                    </p:set>
                                    <p:anim calcmode="lin" valueType="num">
                                      <p:cBhvr>
                                        <p:cTn id="61" dur="3000" fill="hold"/>
                                        <p:tgtEl>
                                          <p:spTgt spid="3096"/>
                                        </p:tgtEl>
                                        <p:attrNameLst>
                                          <p:attrName>ppt_w</p:attrName>
                                        </p:attrNameLst>
                                      </p:cBhvr>
                                      <p:tavLst>
                                        <p:tav tm="0">
                                          <p:val>
                                            <p:fltVal val="0"/>
                                          </p:val>
                                        </p:tav>
                                        <p:tav tm="100000">
                                          <p:val>
                                            <p:strVal val="#ppt_w"/>
                                          </p:val>
                                        </p:tav>
                                      </p:tavLst>
                                    </p:anim>
                                    <p:anim calcmode="lin" valueType="num">
                                      <p:cBhvr>
                                        <p:cTn id="62" dur="3000" fill="hold"/>
                                        <p:tgtEl>
                                          <p:spTgt spid="3096"/>
                                        </p:tgtEl>
                                        <p:attrNameLst>
                                          <p:attrName>ppt_h</p:attrName>
                                        </p:attrNameLst>
                                      </p:cBhvr>
                                      <p:tavLst>
                                        <p:tav tm="0">
                                          <p:val>
                                            <p:fltVal val="0"/>
                                          </p:val>
                                        </p:tav>
                                        <p:tav tm="100000">
                                          <p:val>
                                            <p:strVal val="#ppt_h"/>
                                          </p:val>
                                        </p:tav>
                                      </p:tavLst>
                                    </p:anim>
                                    <p:animEffect>
                                      <p:cBhvr>
                                        <p:cTn id="63" dur="3000"/>
                                        <p:tgtEl>
                                          <p:spTgt spid="3096"/>
                                        </p:tgtEl>
                                      </p:cBhvr>
                                    </p:animEffect>
                                  </p:childTnLst>
                                </p:cTn>
                              </p:par>
                              <p:par>
                                <p:cTn id="64" presetID="53" presetClass="entr" presetSubtype="0" fill="hold" nodeType="withEffect">
                                  <p:stCondLst>
                                    <p:cond delay="0"/>
                                  </p:stCondLst>
                                  <p:childTnLst>
                                    <p:set>
                                      <p:cBhvr>
                                        <p:cTn id="65" dur="1" fill="hold">
                                          <p:stCondLst>
                                            <p:cond delay="0"/>
                                          </p:stCondLst>
                                        </p:cTn>
                                        <p:tgtEl>
                                          <p:spTgt spid="3099"/>
                                        </p:tgtEl>
                                        <p:attrNameLst>
                                          <p:attrName>style.visibility</p:attrName>
                                        </p:attrNameLst>
                                      </p:cBhvr>
                                      <p:to>
                                        <p:strVal val="visible"/>
                                      </p:to>
                                    </p:set>
                                    <p:anim calcmode="lin" valueType="num">
                                      <p:cBhvr>
                                        <p:cTn id="66" dur="1700" fill="hold"/>
                                        <p:tgtEl>
                                          <p:spTgt spid="3099"/>
                                        </p:tgtEl>
                                        <p:attrNameLst>
                                          <p:attrName>ppt_w</p:attrName>
                                        </p:attrNameLst>
                                      </p:cBhvr>
                                      <p:tavLst>
                                        <p:tav tm="0">
                                          <p:val>
                                            <p:fltVal val="0"/>
                                          </p:val>
                                        </p:tav>
                                        <p:tav tm="100000">
                                          <p:val>
                                            <p:strVal val="#ppt_w"/>
                                          </p:val>
                                        </p:tav>
                                      </p:tavLst>
                                    </p:anim>
                                    <p:anim calcmode="lin" valueType="num">
                                      <p:cBhvr>
                                        <p:cTn id="67" dur="1700" fill="hold"/>
                                        <p:tgtEl>
                                          <p:spTgt spid="3099"/>
                                        </p:tgtEl>
                                        <p:attrNameLst>
                                          <p:attrName>ppt_h</p:attrName>
                                        </p:attrNameLst>
                                      </p:cBhvr>
                                      <p:tavLst>
                                        <p:tav tm="0">
                                          <p:val>
                                            <p:fltVal val="0"/>
                                          </p:val>
                                        </p:tav>
                                        <p:tav tm="100000">
                                          <p:val>
                                            <p:strVal val="#ppt_h"/>
                                          </p:val>
                                        </p:tav>
                                      </p:tavLst>
                                    </p:anim>
                                    <p:animEffect>
                                      <p:cBhvr>
                                        <p:cTn id="68" dur="1700"/>
                                        <p:tgtEl>
                                          <p:spTgt spid="3099"/>
                                        </p:tgtEl>
                                      </p:cBhvr>
                                    </p:animEffect>
                                  </p:childTnLst>
                                </p:cTn>
                              </p:par>
                              <p:par>
                                <p:cTn id="69" presetID="26" presetClass="emph" presetSubtype="0" repeatCount="indefinite" fill="hold" nodeType="withEffect">
                                  <p:stCondLst>
                                    <p:cond delay="0"/>
                                  </p:stCondLst>
                                  <p:childTnLst>
                                    <p:animEffect>
                                      <p:cBhvr>
                                        <p:cTn id="70" dur="4500" tmFilter="0, 0; .2, .5; .8, .5; 1, 0"/>
                                        <p:tgtEl>
                                          <p:spTgt spid="3099"/>
                                        </p:tgtEl>
                                      </p:cBhvr>
                                    </p:animEffect>
                                    <p:animScale>
                                      <p:cBhvr>
                                        <p:cTn id="71" dur="2250" autoRev="1" fill="hold"/>
                                        <p:tgtEl>
                                          <p:spTgt spid="3099"/>
                                        </p:tgtEl>
                                      </p:cBhvr>
                                      <p:by x="105000" y="105000"/>
                                    </p:animScale>
                                  </p:childTnLst>
                                </p:cTn>
                              </p:par>
                              <p:par>
                                <p:cTn id="72" presetID="2" presetClass="entr" presetSubtype="8" fill="hold" grpId="0" nodeType="withEffect">
                                  <p:stCondLst>
                                    <p:cond delay="500"/>
                                  </p:stCondLst>
                                  <p:childTnLst>
                                    <p:set>
                                      <p:cBhvr>
                                        <p:cTn id="73" dur="1" fill="hold">
                                          <p:stCondLst>
                                            <p:cond delay="0"/>
                                          </p:stCondLst>
                                        </p:cTn>
                                        <p:tgtEl>
                                          <p:spTgt spid="3106"/>
                                        </p:tgtEl>
                                        <p:attrNameLst>
                                          <p:attrName>style.visibility</p:attrName>
                                        </p:attrNameLst>
                                      </p:cBhvr>
                                      <p:to>
                                        <p:strVal val="visible"/>
                                      </p:to>
                                    </p:set>
                                    <p:anim calcmode="lin" valueType="num">
                                      <p:cBhvr>
                                        <p:cTn id="74" dur="750" fill="hold"/>
                                        <p:tgtEl>
                                          <p:spTgt spid="3106"/>
                                        </p:tgtEl>
                                        <p:attrNameLst>
                                          <p:attrName>ppt_x</p:attrName>
                                        </p:attrNameLst>
                                      </p:cBhvr>
                                      <p:tavLst>
                                        <p:tav tm="0">
                                          <p:val>
                                            <p:strVal val="0-#ppt_w/2"/>
                                          </p:val>
                                        </p:tav>
                                        <p:tav tm="100000">
                                          <p:val>
                                            <p:strVal val="#ppt_x"/>
                                          </p:val>
                                        </p:tav>
                                      </p:tavLst>
                                    </p:anim>
                                    <p:anim calcmode="lin" valueType="num">
                                      <p:cBhvr>
                                        <p:cTn id="75" dur="750" fill="hold"/>
                                        <p:tgtEl>
                                          <p:spTgt spid="3106"/>
                                        </p:tgtEl>
                                        <p:attrNameLst>
                                          <p:attrName>ppt_y</p:attrName>
                                        </p:attrNameLst>
                                      </p:cBhvr>
                                      <p:tavLst>
                                        <p:tav tm="0">
                                          <p:val>
                                            <p:strVal val="#ppt_y"/>
                                          </p:val>
                                        </p:tav>
                                        <p:tav tm="100000">
                                          <p:val>
                                            <p:strVal val="#ppt_y"/>
                                          </p:val>
                                        </p:tav>
                                      </p:tavLst>
                                    </p:anim>
                                  </p:childTnLst>
                                </p:cTn>
                              </p:par>
                              <p:par>
                                <p:cTn id="76" presetID="41" presetClass="entr" presetSubtype="0" fill="hold" grpId="0" nodeType="withEffect">
                                  <p:stCondLst>
                                    <p:cond delay="1250"/>
                                  </p:stCondLst>
                                  <p:iterate type="lt">
                                    <p:tmPct val="10000"/>
                                  </p:iterate>
                                  <p:childTnLst>
                                    <p:set>
                                      <p:cBhvr>
                                        <p:cTn id="77" dur="1" fill="hold">
                                          <p:stCondLst>
                                            <p:cond delay="0"/>
                                          </p:stCondLst>
                                        </p:cTn>
                                        <p:tgtEl>
                                          <p:spTgt spid="3102"/>
                                        </p:tgtEl>
                                        <p:attrNameLst>
                                          <p:attrName>style.visibility</p:attrName>
                                        </p:attrNameLst>
                                      </p:cBhvr>
                                      <p:to>
                                        <p:strVal val="visible"/>
                                      </p:to>
                                    </p:set>
                                    <p:anim calcmode="lin" valueType="num">
                                      <p:cBhvr>
                                        <p:cTn id="78" dur="500" fill="hold"/>
                                        <p:tgtEl>
                                          <p:spTgt spid="3102"/>
                                        </p:tgtEl>
                                        <p:attrNameLst>
                                          <p:attrName>ppt_x</p:attrName>
                                        </p:attrNameLst>
                                      </p:cBhvr>
                                      <p:tavLst>
                                        <p:tav tm="0">
                                          <p:val>
                                            <p:strVal val="#ppt_x"/>
                                          </p:val>
                                        </p:tav>
                                        <p:tav tm="50000">
                                          <p:val>
                                            <p:strVal val="#ppt_x+.1"/>
                                          </p:val>
                                        </p:tav>
                                        <p:tav tm="100000">
                                          <p:val>
                                            <p:strVal val="#ppt_x"/>
                                          </p:val>
                                        </p:tav>
                                      </p:tavLst>
                                    </p:anim>
                                    <p:anim calcmode="lin" valueType="num">
                                      <p:cBhvr>
                                        <p:cTn id="79" dur="500" fill="hold"/>
                                        <p:tgtEl>
                                          <p:spTgt spid="3102"/>
                                        </p:tgtEl>
                                        <p:attrNameLst>
                                          <p:attrName>ppt_y</p:attrName>
                                        </p:attrNameLst>
                                      </p:cBhvr>
                                      <p:tavLst>
                                        <p:tav tm="0">
                                          <p:val>
                                            <p:strVal val="#ppt_y"/>
                                          </p:val>
                                        </p:tav>
                                        <p:tav tm="100000">
                                          <p:val>
                                            <p:strVal val="#ppt_y"/>
                                          </p:val>
                                        </p:tav>
                                      </p:tavLst>
                                    </p:anim>
                                    <p:anim calcmode="lin" valueType="num">
                                      <p:cBhvr>
                                        <p:cTn id="80" dur="500" fill="hold"/>
                                        <p:tgtEl>
                                          <p:spTgt spid="3102"/>
                                        </p:tgtEl>
                                        <p:attrNameLst>
                                          <p:attrName>ppt_h</p:attrName>
                                        </p:attrNameLst>
                                      </p:cBhvr>
                                      <p:tavLst>
                                        <p:tav tm="0">
                                          <p:val>
                                            <p:strVal val="#ppt_h/10"/>
                                          </p:val>
                                        </p:tav>
                                        <p:tav tm="50000">
                                          <p:val>
                                            <p:strVal val="#ppt_h+.01"/>
                                          </p:val>
                                        </p:tav>
                                        <p:tav tm="100000">
                                          <p:val>
                                            <p:strVal val="#ppt_h"/>
                                          </p:val>
                                        </p:tav>
                                      </p:tavLst>
                                    </p:anim>
                                    <p:anim calcmode="lin" valueType="num">
                                      <p:cBhvr>
                                        <p:cTn id="81" dur="500" fill="hold"/>
                                        <p:tgtEl>
                                          <p:spTgt spid="3102"/>
                                        </p:tgtEl>
                                        <p:attrNameLst>
                                          <p:attrName>ppt_w</p:attrName>
                                        </p:attrNameLst>
                                      </p:cBhvr>
                                      <p:tavLst>
                                        <p:tav tm="0">
                                          <p:val>
                                            <p:strVal val="#ppt_w/10"/>
                                          </p:val>
                                        </p:tav>
                                        <p:tav tm="50000">
                                          <p:val>
                                            <p:strVal val="#ppt_w+.01"/>
                                          </p:val>
                                        </p:tav>
                                        <p:tav tm="100000">
                                          <p:val>
                                            <p:strVal val="#ppt_w"/>
                                          </p:val>
                                        </p:tav>
                                      </p:tavLst>
                                    </p:anim>
                                    <p:animEffect>
                                      <p:cBhvr>
                                        <p:cTn id="82" dur="500" tmFilter="0,0; .5, 1; 1, 1"/>
                                        <p:tgtEl>
                                          <p:spTgt spid="3102"/>
                                        </p:tgtEl>
                                      </p:cBhvr>
                                    </p:animEffect>
                                  </p:childTnLst>
                                </p:cTn>
                              </p:par>
                              <p:par>
                                <p:cTn id="83" presetID="16" presetClass="entr" presetSubtype="37" fill="hold" grpId="0" nodeType="withEffect">
                                  <p:stCondLst>
                                    <p:cond delay="2500"/>
                                  </p:stCondLst>
                                  <p:childTnLst>
                                    <p:set>
                                      <p:cBhvr>
                                        <p:cTn id="84" dur="1" fill="hold">
                                          <p:stCondLst>
                                            <p:cond delay="0"/>
                                          </p:stCondLst>
                                        </p:cTn>
                                        <p:tgtEl>
                                          <p:spTgt spid="3104"/>
                                        </p:tgtEl>
                                        <p:attrNameLst>
                                          <p:attrName>style.visibility</p:attrName>
                                        </p:attrNameLst>
                                      </p:cBhvr>
                                      <p:to>
                                        <p:strVal val="visible"/>
                                      </p:to>
                                    </p:set>
                                    <p:animEffect>
                                      <p:cBhvr>
                                        <p:cTn id="85" dur="500"/>
                                        <p:tgtEl>
                                          <p:spTgt spid="3104"/>
                                        </p:tgtEl>
                                      </p:cBhvr>
                                    </p:animEffect>
                                  </p:childTnLst>
                                </p:cTn>
                              </p:par>
                              <p:par>
                                <p:cTn id="86" presetID="37" presetClass="entr" presetSubtype="0" fill="hold" nodeType="withEffect">
                                  <p:stCondLst>
                                    <p:cond delay="3000"/>
                                  </p:stCondLst>
                                  <p:childTnLst>
                                    <p:set>
                                      <p:cBhvr>
                                        <p:cTn id="87" dur="1" fill="hold">
                                          <p:stCondLst>
                                            <p:cond delay="0"/>
                                          </p:stCondLst>
                                        </p:cTn>
                                        <p:tgtEl>
                                          <p:spTgt spid="3116"/>
                                        </p:tgtEl>
                                        <p:attrNameLst>
                                          <p:attrName>style.visibility</p:attrName>
                                        </p:attrNameLst>
                                      </p:cBhvr>
                                      <p:to>
                                        <p:strVal val="visible"/>
                                      </p:to>
                                    </p:set>
                                    <p:animEffect>
                                      <p:cBhvr>
                                        <p:cTn id="88" dur="750"/>
                                        <p:tgtEl>
                                          <p:spTgt spid="3116"/>
                                        </p:tgtEl>
                                      </p:cBhvr>
                                    </p:animEffect>
                                    <p:anim calcmode="lin" valueType="num">
                                      <p:cBhvr>
                                        <p:cTn id="89" dur="750" fill="hold"/>
                                        <p:tgtEl>
                                          <p:spTgt spid="3116"/>
                                        </p:tgtEl>
                                        <p:attrNameLst>
                                          <p:attrName>ppt_x</p:attrName>
                                        </p:attrNameLst>
                                      </p:cBhvr>
                                      <p:tavLst>
                                        <p:tav tm="0">
                                          <p:val>
                                            <p:strVal val="#ppt_x"/>
                                          </p:val>
                                        </p:tav>
                                        <p:tav tm="100000">
                                          <p:val>
                                            <p:strVal val="#ppt_x"/>
                                          </p:val>
                                        </p:tav>
                                      </p:tavLst>
                                    </p:anim>
                                    <p:anim calcmode="lin" valueType="num">
                                      <p:cBhvr>
                                        <p:cTn id="90" dur="675" decel="100000" fill="hold"/>
                                        <p:tgtEl>
                                          <p:spTgt spid="3116"/>
                                        </p:tgtEl>
                                        <p:attrNameLst>
                                          <p:attrName>ppt_y</p:attrName>
                                        </p:attrNameLst>
                                      </p:cBhvr>
                                      <p:tavLst>
                                        <p:tav tm="0">
                                          <p:val>
                                            <p:strVal val="#ppt_y+1"/>
                                          </p:val>
                                        </p:tav>
                                        <p:tav tm="100000">
                                          <p:val>
                                            <p:strVal val="#ppt_y-.03"/>
                                          </p:val>
                                        </p:tav>
                                      </p:tavLst>
                                    </p:anim>
                                    <p:anim calcmode="lin" valueType="num">
                                      <p:cBhvr>
                                        <p:cTn id="91" dur="75" accel="100000" fill="hold">
                                          <p:stCondLst>
                                            <p:cond delay="675"/>
                                          </p:stCondLst>
                                        </p:cTn>
                                        <p:tgtEl>
                                          <p:spTgt spid="3116"/>
                                        </p:tgtEl>
                                        <p:attrNameLst>
                                          <p:attrName>ppt_y</p:attrName>
                                        </p:attrNameLst>
                                      </p:cBhvr>
                                      <p:tavLst>
                                        <p:tav tm="0">
                                          <p:val>
                                            <p:strVal val="#ppt_y-.03"/>
                                          </p:val>
                                        </p:tav>
                                        <p:tav tm="100000">
                                          <p:val>
                                            <p:strVal val="#ppt_y"/>
                                          </p:val>
                                        </p:tav>
                                      </p:tavLst>
                                    </p:anim>
                                  </p:childTnLst>
                                </p:cTn>
                              </p:par>
                              <p:par>
                                <p:cTn id="92" presetID="37" presetClass="entr" presetSubtype="0" fill="hold" nodeType="withEffect">
                                  <p:stCondLst>
                                    <p:cond delay="3250"/>
                                  </p:stCondLst>
                                  <p:childTnLst>
                                    <p:set>
                                      <p:cBhvr>
                                        <p:cTn id="93" dur="1" fill="hold">
                                          <p:stCondLst>
                                            <p:cond delay="0"/>
                                          </p:stCondLst>
                                        </p:cTn>
                                        <p:tgtEl>
                                          <p:spTgt spid="3113"/>
                                        </p:tgtEl>
                                        <p:attrNameLst>
                                          <p:attrName>style.visibility</p:attrName>
                                        </p:attrNameLst>
                                      </p:cBhvr>
                                      <p:to>
                                        <p:strVal val="visible"/>
                                      </p:to>
                                    </p:set>
                                    <p:animEffect>
                                      <p:cBhvr>
                                        <p:cTn id="94" dur="750"/>
                                        <p:tgtEl>
                                          <p:spTgt spid="3113"/>
                                        </p:tgtEl>
                                      </p:cBhvr>
                                    </p:animEffect>
                                    <p:anim calcmode="lin" valueType="num">
                                      <p:cBhvr>
                                        <p:cTn id="95" dur="750" fill="hold"/>
                                        <p:tgtEl>
                                          <p:spTgt spid="3113"/>
                                        </p:tgtEl>
                                        <p:attrNameLst>
                                          <p:attrName>ppt_x</p:attrName>
                                        </p:attrNameLst>
                                      </p:cBhvr>
                                      <p:tavLst>
                                        <p:tav tm="0">
                                          <p:val>
                                            <p:strVal val="#ppt_x"/>
                                          </p:val>
                                        </p:tav>
                                        <p:tav tm="100000">
                                          <p:val>
                                            <p:strVal val="#ppt_x"/>
                                          </p:val>
                                        </p:tav>
                                      </p:tavLst>
                                    </p:anim>
                                    <p:anim calcmode="lin" valueType="num">
                                      <p:cBhvr>
                                        <p:cTn id="96" dur="675" decel="100000" fill="hold"/>
                                        <p:tgtEl>
                                          <p:spTgt spid="3113"/>
                                        </p:tgtEl>
                                        <p:attrNameLst>
                                          <p:attrName>ppt_y</p:attrName>
                                        </p:attrNameLst>
                                      </p:cBhvr>
                                      <p:tavLst>
                                        <p:tav tm="0">
                                          <p:val>
                                            <p:strVal val="#ppt_y+1"/>
                                          </p:val>
                                        </p:tav>
                                        <p:tav tm="100000">
                                          <p:val>
                                            <p:strVal val="#ppt_y-.03"/>
                                          </p:val>
                                        </p:tav>
                                      </p:tavLst>
                                    </p:anim>
                                    <p:anim calcmode="lin" valueType="num">
                                      <p:cBhvr>
                                        <p:cTn id="97" dur="75" accel="100000" fill="hold">
                                          <p:stCondLst>
                                            <p:cond delay="675"/>
                                          </p:stCondLst>
                                        </p:cTn>
                                        <p:tgtEl>
                                          <p:spTgt spid="3113"/>
                                        </p:tgtEl>
                                        <p:attrNameLst>
                                          <p:attrName>ppt_y</p:attrName>
                                        </p:attrNameLst>
                                      </p:cBhvr>
                                      <p:tavLst>
                                        <p:tav tm="0">
                                          <p:val>
                                            <p:strVal val="#ppt_y-.03"/>
                                          </p:val>
                                        </p:tav>
                                        <p:tav tm="100000">
                                          <p:val>
                                            <p:strVal val="#ppt_y"/>
                                          </p:val>
                                        </p:tav>
                                      </p:tavLst>
                                    </p:anim>
                                  </p:childTnLst>
                                </p:cTn>
                              </p:par>
                              <p:par>
                                <p:cTn id="98" presetID="37" presetClass="entr" presetSubtype="0" fill="hold" nodeType="withEffect">
                                  <p:stCondLst>
                                    <p:cond delay="3500"/>
                                  </p:stCondLst>
                                  <p:childTnLst>
                                    <p:set>
                                      <p:cBhvr>
                                        <p:cTn id="99" dur="1" fill="hold">
                                          <p:stCondLst>
                                            <p:cond delay="0"/>
                                          </p:stCondLst>
                                        </p:cTn>
                                        <p:tgtEl>
                                          <p:spTgt spid="3107"/>
                                        </p:tgtEl>
                                        <p:attrNameLst>
                                          <p:attrName>style.visibility</p:attrName>
                                        </p:attrNameLst>
                                      </p:cBhvr>
                                      <p:to>
                                        <p:strVal val="visible"/>
                                      </p:to>
                                    </p:set>
                                    <p:animEffect>
                                      <p:cBhvr>
                                        <p:cTn id="100" dur="750"/>
                                        <p:tgtEl>
                                          <p:spTgt spid="3107"/>
                                        </p:tgtEl>
                                      </p:cBhvr>
                                    </p:animEffect>
                                    <p:anim calcmode="lin" valueType="num">
                                      <p:cBhvr>
                                        <p:cTn id="101" dur="750" fill="hold"/>
                                        <p:tgtEl>
                                          <p:spTgt spid="3107"/>
                                        </p:tgtEl>
                                        <p:attrNameLst>
                                          <p:attrName>ppt_x</p:attrName>
                                        </p:attrNameLst>
                                      </p:cBhvr>
                                      <p:tavLst>
                                        <p:tav tm="0">
                                          <p:val>
                                            <p:strVal val="#ppt_x"/>
                                          </p:val>
                                        </p:tav>
                                        <p:tav tm="100000">
                                          <p:val>
                                            <p:strVal val="#ppt_x"/>
                                          </p:val>
                                        </p:tav>
                                      </p:tavLst>
                                    </p:anim>
                                    <p:anim calcmode="lin" valueType="num">
                                      <p:cBhvr>
                                        <p:cTn id="102" dur="675" decel="100000" fill="hold"/>
                                        <p:tgtEl>
                                          <p:spTgt spid="3107"/>
                                        </p:tgtEl>
                                        <p:attrNameLst>
                                          <p:attrName>ppt_y</p:attrName>
                                        </p:attrNameLst>
                                      </p:cBhvr>
                                      <p:tavLst>
                                        <p:tav tm="0">
                                          <p:val>
                                            <p:strVal val="#ppt_y+1"/>
                                          </p:val>
                                        </p:tav>
                                        <p:tav tm="100000">
                                          <p:val>
                                            <p:strVal val="#ppt_y-.03"/>
                                          </p:val>
                                        </p:tav>
                                      </p:tavLst>
                                    </p:anim>
                                    <p:anim calcmode="lin" valueType="num">
                                      <p:cBhvr>
                                        <p:cTn id="103" dur="75" accel="100000" fill="hold">
                                          <p:stCondLst>
                                            <p:cond delay="675"/>
                                          </p:stCondLst>
                                        </p:cTn>
                                        <p:tgtEl>
                                          <p:spTgt spid="3107"/>
                                        </p:tgtEl>
                                        <p:attrNameLst>
                                          <p:attrName>ppt_y</p:attrName>
                                        </p:attrNameLst>
                                      </p:cBhvr>
                                      <p:tavLst>
                                        <p:tav tm="0">
                                          <p:val>
                                            <p:strVal val="#ppt_y-.03"/>
                                          </p:val>
                                        </p:tav>
                                        <p:tav tm="100000">
                                          <p:val>
                                            <p:strVal val="#ppt_y"/>
                                          </p:val>
                                        </p:tav>
                                      </p:tavLst>
                                    </p:anim>
                                  </p:childTnLst>
                                </p:cTn>
                              </p:par>
                              <p:par>
                                <p:cTn id="104" presetID="37" presetClass="entr" presetSubtype="0" fill="hold" nodeType="withEffect">
                                  <p:stCondLst>
                                    <p:cond delay="3500"/>
                                  </p:stCondLst>
                                  <p:childTnLst>
                                    <p:set>
                                      <p:cBhvr>
                                        <p:cTn id="105" dur="1" fill="hold">
                                          <p:stCondLst>
                                            <p:cond delay="0"/>
                                          </p:stCondLst>
                                        </p:cTn>
                                        <p:tgtEl>
                                          <p:spTgt spid="3110"/>
                                        </p:tgtEl>
                                        <p:attrNameLst>
                                          <p:attrName>style.visibility</p:attrName>
                                        </p:attrNameLst>
                                      </p:cBhvr>
                                      <p:to>
                                        <p:strVal val="visible"/>
                                      </p:to>
                                    </p:set>
                                    <p:animEffect>
                                      <p:cBhvr>
                                        <p:cTn id="106" dur="750"/>
                                        <p:tgtEl>
                                          <p:spTgt spid="3110"/>
                                        </p:tgtEl>
                                      </p:cBhvr>
                                    </p:animEffect>
                                    <p:anim calcmode="lin" valueType="num">
                                      <p:cBhvr>
                                        <p:cTn id="107" dur="750" fill="hold"/>
                                        <p:tgtEl>
                                          <p:spTgt spid="3110"/>
                                        </p:tgtEl>
                                        <p:attrNameLst>
                                          <p:attrName>ppt_x</p:attrName>
                                        </p:attrNameLst>
                                      </p:cBhvr>
                                      <p:tavLst>
                                        <p:tav tm="0">
                                          <p:val>
                                            <p:strVal val="#ppt_x"/>
                                          </p:val>
                                        </p:tav>
                                        <p:tav tm="100000">
                                          <p:val>
                                            <p:strVal val="#ppt_x"/>
                                          </p:val>
                                        </p:tav>
                                      </p:tavLst>
                                    </p:anim>
                                    <p:anim calcmode="lin" valueType="num">
                                      <p:cBhvr>
                                        <p:cTn id="108" dur="675" decel="100000" fill="hold"/>
                                        <p:tgtEl>
                                          <p:spTgt spid="3110"/>
                                        </p:tgtEl>
                                        <p:attrNameLst>
                                          <p:attrName>ppt_y</p:attrName>
                                        </p:attrNameLst>
                                      </p:cBhvr>
                                      <p:tavLst>
                                        <p:tav tm="0">
                                          <p:val>
                                            <p:strVal val="#ppt_y+1"/>
                                          </p:val>
                                        </p:tav>
                                        <p:tav tm="100000">
                                          <p:val>
                                            <p:strVal val="#ppt_y-.03"/>
                                          </p:val>
                                        </p:tav>
                                      </p:tavLst>
                                    </p:anim>
                                    <p:anim calcmode="lin" valueType="num">
                                      <p:cBhvr>
                                        <p:cTn id="109" dur="75" accel="100000" fill="hold">
                                          <p:stCondLst>
                                            <p:cond delay="675"/>
                                          </p:stCondLst>
                                        </p:cTn>
                                        <p:tgtEl>
                                          <p:spTgt spid="311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bldLvl="0" animBg="1" autoUpdateAnimBg="0"/>
      <p:bldP spid="3077" grpId="1" bldLvl="0" animBg="1" autoUpdateAnimBg="0"/>
      <p:bldP spid="3078" grpId="0" bldLvl="0" animBg="1" autoUpdateAnimBg="0"/>
      <p:bldP spid="3078" grpId="1" bldLvl="0" animBg="1" autoUpdateAnimBg="0"/>
      <p:bldP spid="3079" grpId="0" bldLvl="0" animBg="1" autoUpdateAnimBg="0"/>
      <p:bldP spid="3079" grpId="1" bldLvl="0" animBg="1" autoUpdateAnimBg="0"/>
      <p:bldP spid="3080" grpId="0" bldLvl="0" animBg="1" autoUpdateAnimBg="0"/>
      <p:bldP spid="3080" grpId="1" bldLvl="0" animBg="1" autoUpdateAnimBg="0"/>
      <p:bldP spid="3102" grpId="0" bldLvl="0" autoUpdateAnimBg="0"/>
      <p:bldP spid="3104" grpId="0" bldLvl="0" autoUpdateAnimBg="0"/>
      <p:bldP spid="3105" grpId="0" bldLvl="0" animBg="1" autoUpdateAnimBg="0"/>
      <p:bldP spid="3106" grpId="0" bldLvl="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5"/>
          <p:cNvSpPr>
            <a:spLocks noGrp="1"/>
          </p:cNvSpPr>
          <p:nvPr>
            <p:ph type="sldNum" sz="quarter" idx="12"/>
          </p:nvPr>
        </p:nvSpPr>
        <p:spPr/>
        <p:txBody>
          <a:bodyPr/>
          <a:lstStyle/>
          <a:p>
            <a:pPr>
              <a:defRPr/>
            </a:pPr>
            <a:fld id="{9FD6D655-A818-4B10-AD18-2FE2CB16E773}" type="slidenum">
              <a:rPr lang="zh-CN" altLang="en-US"/>
              <a:pPr>
                <a:defRPr/>
              </a:pPr>
              <a:t>10</a:t>
            </a:fld>
            <a:endParaRPr lang="zh-CN" altLang="en-US" sz="1800">
              <a:solidFill>
                <a:schemeClr val="tx1"/>
              </a:solidFill>
              <a:latin typeface="Arial" panose="020B0604020202020204" pitchFamily="34" charset="0"/>
              <a:ea typeface="宋体" panose="02010600030101010101" pitchFamily="2" charset="-122"/>
            </a:endParaRPr>
          </a:p>
        </p:txBody>
      </p:sp>
      <p:sp>
        <p:nvSpPr>
          <p:cNvPr id="33795" name="任意多边形 4"/>
          <p:cNvSpPr>
            <a:spLocks noChangeArrowheads="1"/>
          </p:cNvSpPr>
          <p:nvPr/>
        </p:nvSpPr>
        <p:spPr bwMode="auto">
          <a:xfrm>
            <a:off x="11658600" y="6162675"/>
            <a:ext cx="635000" cy="400050"/>
          </a:xfrm>
          <a:custGeom>
            <a:avLst/>
            <a:gdLst>
              <a:gd name="T0" fmla="*/ 121236 w 808522"/>
              <a:gd name="T1" fmla="*/ 0 h 510140"/>
              <a:gd name="T2" fmla="*/ 123568 w 808522"/>
              <a:gd name="T3" fmla="*/ 0 h 510140"/>
              <a:gd name="T4" fmla="*/ 391686 w 808522"/>
              <a:gd name="T5" fmla="*/ 0 h 510140"/>
              <a:gd name="T6" fmla="*/ 391686 w 808522"/>
              <a:gd name="T7" fmla="*/ 246016 h 510140"/>
              <a:gd name="T8" fmla="*/ 123573 w 808522"/>
              <a:gd name="T9" fmla="*/ 246016 h 510140"/>
              <a:gd name="T10" fmla="*/ 123568 w 808522"/>
              <a:gd name="T11" fmla="*/ 246017 h 510140"/>
              <a:gd name="T12" fmla="*/ 123563 w 808522"/>
              <a:gd name="T13" fmla="*/ 246016 h 510140"/>
              <a:gd name="T14" fmla="*/ 121236 w 808522"/>
              <a:gd name="T15" fmla="*/ 246016 h 510140"/>
              <a:gd name="T16" fmla="*/ 121236 w 808522"/>
              <a:gd name="T17" fmla="*/ 245783 h 510140"/>
              <a:gd name="T18" fmla="*/ 98664 w 808522"/>
              <a:gd name="T19" fmla="*/ 243517 h 510140"/>
              <a:gd name="T20" fmla="*/ 0 w 808522"/>
              <a:gd name="T21" fmla="*/ 123008 h 510140"/>
              <a:gd name="T22" fmla="*/ 98664 w 808522"/>
              <a:gd name="T23" fmla="*/ 2499 h 510140"/>
              <a:gd name="T24" fmla="*/ 121236 w 808522"/>
              <a:gd name="T25" fmla="*/ 234 h 5101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08522"/>
              <a:gd name="T40" fmla="*/ 0 h 510140"/>
              <a:gd name="T41" fmla="*/ 808522 w 808522"/>
              <a:gd name="T42" fmla="*/ 510140 h 51014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08522" h="510140">
                <a:moveTo>
                  <a:pt x="250256" y="0"/>
                </a:moveTo>
                <a:lnTo>
                  <a:pt x="255070" y="0"/>
                </a:lnTo>
                <a:lnTo>
                  <a:pt x="808522" y="0"/>
                </a:lnTo>
                <a:lnTo>
                  <a:pt x="808522" y="510139"/>
                </a:lnTo>
                <a:lnTo>
                  <a:pt x="255080" y="510139"/>
                </a:lnTo>
                <a:lnTo>
                  <a:pt x="255070" y="510140"/>
                </a:lnTo>
                <a:lnTo>
                  <a:pt x="255060" y="510139"/>
                </a:lnTo>
                <a:lnTo>
                  <a:pt x="250256" y="510139"/>
                </a:lnTo>
                <a:lnTo>
                  <a:pt x="250256" y="509655"/>
                </a:lnTo>
                <a:lnTo>
                  <a:pt x="203664" y="504958"/>
                </a:lnTo>
                <a:cubicBezTo>
                  <a:pt x="87433" y="481174"/>
                  <a:pt x="0" y="378332"/>
                  <a:pt x="0" y="255070"/>
                </a:cubicBezTo>
                <a:cubicBezTo>
                  <a:pt x="0" y="131808"/>
                  <a:pt x="87433" y="28967"/>
                  <a:pt x="203664" y="5182"/>
                </a:cubicBezTo>
                <a:lnTo>
                  <a:pt x="250256" y="485"/>
                </a:lnTo>
                <a:lnTo>
                  <a:pt x="250256" y="0"/>
                </a:lnTo>
                <a:close/>
              </a:path>
            </a:pathLst>
          </a:custGeom>
          <a:solidFill>
            <a:srgbClr val="F2F2F2">
              <a:alpha val="2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33796" name="TextBox 15"/>
          <p:cNvSpPr>
            <a:spLocks noChangeArrowheads="1"/>
          </p:cNvSpPr>
          <p:nvPr/>
        </p:nvSpPr>
        <p:spPr bwMode="auto">
          <a:xfrm>
            <a:off x="11737975" y="6208713"/>
            <a:ext cx="4540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58" tIns="34279" rIns="68558" bIns="34279">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zh-CN" sz="140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Arial Unicode MS" panose="020B0604020202020204" pitchFamily="34" charset="-122"/>
              </a:rPr>
              <a:t>* </a:t>
            </a:r>
            <a:endParaRPr lang="zh-CN" altLang="zh-CN" sz="1400" b="1">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Arial Unicode MS" panose="020B0604020202020204" pitchFamily="34" charset="-122"/>
            </a:endParaRPr>
          </a:p>
        </p:txBody>
      </p:sp>
      <p:sp>
        <p:nvSpPr>
          <p:cNvPr id="2" name="矩形 3"/>
          <p:cNvSpPr>
            <a:spLocks noChangeArrowheads="1"/>
          </p:cNvSpPr>
          <p:nvPr/>
        </p:nvSpPr>
        <p:spPr bwMode="auto">
          <a:xfrm>
            <a:off x="4843463" y="563563"/>
            <a:ext cx="182612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3200" dirty="0">
                <a:solidFill>
                  <a:schemeClr val="bg1"/>
                </a:solidFill>
                <a:latin typeface="Arial" panose="020B0604020202020204" pitchFamily="34" charset="0"/>
                <a:sym typeface="Arial" panose="020B0604020202020204" pitchFamily="34" charset="0"/>
              </a:rPr>
              <a:t>作品展示</a:t>
            </a:r>
            <a:endParaRPr lang="zh-CN" altLang="en-US" sz="3200" dirty="0">
              <a:solidFill>
                <a:schemeClr val="bg1"/>
              </a:solidFill>
              <a:latin typeface="Arial" panose="020B0604020202020204" pitchFamily="34" charset="0"/>
              <a:ea typeface="宋体" panose="02010600030101010101" pitchFamily="2" charset="-122"/>
              <a:sym typeface="Arial" panose="020B0604020202020204" pitchFamily="34" charset="0"/>
            </a:endParaRPr>
          </a:p>
        </p:txBody>
      </p:sp>
      <p:grpSp>
        <p:nvGrpSpPr>
          <p:cNvPr id="33798" name="Group 6"/>
          <p:cNvGrpSpPr>
            <a:grpSpLocks/>
          </p:cNvGrpSpPr>
          <p:nvPr/>
        </p:nvGrpSpPr>
        <p:grpSpPr bwMode="auto">
          <a:xfrm>
            <a:off x="4297363" y="619125"/>
            <a:ext cx="263525" cy="393700"/>
            <a:chOff x="0" y="0"/>
            <a:chExt cx="213756" cy="427512"/>
          </a:xfrm>
        </p:grpSpPr>
        <p:sp>
          <p:nvSpPr>
            <p:cNvPr id="3" name="直接连接符 19"/>
            <p:cNvSpPr>
              <a:spLocks noChangeShapeType="1"/>
            </p:cNvSpPr>
            <p:nvPr/>
          </p:nvSpPr>
          <p:spPr bwMode="auto">
            <a:xfrm>
              <a:off x="0" y="0"/>
              <a:ext cx="213756" cy="213756"/>
            </a:xfrm>
            <a:prstGeom prst="line">
              <a:avLst/>
            </a:prstGeom>
            <a:noFill/>
            <a:ln w="19050">
              <a:solidFill>
                <a:schemeClr val="bg1"/>
              </a:solidFill>
              <a:round/>
              <a:headEnd type="oval" w="med" len="med"/>
              <a:tailEnd type="oval" w="lg" len="lg"/>
            </a:ln>
            <a:extLst>
              <a:ext uri="{909E8E84-426E-40DD-AFC4-6F175D3DCCD1}">
                <a14:hiddenFill xmlns:a14="http://schemas.microsoft.com/office/drawing/2010/main">
                  <a:noFill/>
                </a14:hiddenFill>
              </a:ext>
            </a:extLst>
          </p:spPr>
          <p:txBody>
            <a:bodyPr/>
            <a:lstStyle/>
            <a:p>
              <a:endParaRPr lang="zh-CN" altLang="en-US"/>
            </a:p>
          </p:txBody>
        </p:sp>
        <p:sp>
          <p:nvSpPr>
            <p:cNvPr id="33819" name="直接连接符 20"/>
            <p:cNvSpPr>
              <a:spLocks noChangeShapeType="1"/>
            </p:cNvSpPr>
            <p:nvPr/>
          </p:nvSpPr>
          <p:spPr bwMode="auto">
            <a:xfrm flipH="1">
              <a:off x="0" y="213756"/>
              <a:ext cx="213756" cy="213756"/>
            </a:xfrm>
            <a:prstGeom prst="line">
              <a:avLst/>
            </a:prstGeom>
            <a:noFill/>
            <a:ln w="19050">
              <a:solidFill>
                <a:schemeClr val="bg1"/>
              </a:solidFill>
              <a:round/>
              <a:headEnd type="oval" w="med" len="med"/>
              <a:tailEnd type="oval" w="lg" len="lg"/>
            </a:ln>
            <a:extLst>
              <a:ext uri="{909E8E84-426E-40DD-AFC4-6F175D3DCCD1}">
                <a14:hiddenFill xmlns:a14="http://schemas.microsoft.com/office/drawing/2010/main">
                  <a:noFill/>
                </a14:hiddenFill>
              </a:ext>
            </a:extLst>
          </p:spPr>
          <p:txBody>
            <a:bodyPr/>
            <a:lstStyle/>
            <a:p>
              <a:endParaRPr lang="zh-CN" altLang="en-US"/>
            </a:p>
          </p:txBody>
        </p:sp>
      </p:grpSp>
      <p:sp>
        <p:nvSpPr>
          <p:cNvPr id="33800" name="Rectangle 9"/>
          <p:cNvSpPr>
            <a:spLocks noChangeArrowheads="1"/>
          </p:cNvSpPr>
          <p:nvPr/>
        </p:nvSpPr>
        <p:spPr bwMode="auto">
          <a:xfrm>
            <a:off x="0" y="4381500"/>
            <a:ext cx="122047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3200">
              <a:solidFill>
                <a:srgbClr val="FFFFFF"/>
              </a:solidFill>
              <a:latin typeface="Calibri" panose="020F0502020204030204" pitchFamily="34" charset="0"/>
              <a:ea typeface="宋体" panose="02010600030101010101" pitchFamily="2" charset="-122"/>
            </a:endParaRPr>
          </a:p>
        </p:txBody>
      </p:sp>
      <p:sp>
        <p:nvSpPr>
          <p:cNvPr id="33802" name="Rectangle 11"/>
          <p:cNvSpPr>
            <a:spLocks noChangeArrowheads="1"/>
          </p:cNvSpPr>
          <p:nvPr/>
        </p:nvSpPr>
        <p:spPr bwMode="auto">
          <a:xfrm>
            <a:off x="-9525" y="4381500"/>
            <a:ext cx="12223750" cy="682625"/>
          </a:xfrm>
          <a:prstGeom prst="rect">
            <a:avLst/>
          </a:prstGeom>
          <a:solidFill>
            <a:srgbClr val="F2F2F2">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3200">
              <a:solidFill>
                <a:srgbClr val="FFFFFF"/>
              </a:solidFill>
              <a:latin typeface="Calibri" panose="020F0502020204030204" pitchFamily="34" charset="0"/>
              <a:ea typeface="宋体" panose="02010600030101010101" pitchFamily="2" charset="-122"/>
            </a:endParaRPr>
          </a:p>
        </p:txBody>
      </p:sp>
      <p:sp>
        <p:nvSpPr>
          <p:cNvPr id="33812" name="矩形 37"/>
          <p:cNvSpPr>
            <a:spLocks noChangeArrowheads="1"/>
          </p:cNvSpPr>
          <p:nvPr/>
        </p:nvSpPr>
        <p:spPr bwMode="auto">
          <a:xfrm>
            <a:off x="1316038" y="1457325"/>
            <a:ext cx="9593262" cy="341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zh-CN" altLang="en-US" sz="1400" dirty="0" smtClean="0">
                <a:solidFill>
                  <a:schemeClr val="bg1"/>
                </a:solidFill>
                <a:latin typeface="Arial" panose="020B0604020202020204" pitchFamily="34" charset="0"/>
                <a:sym typeface="方正兰亭黑_GBK" panose="02000000000000000000" pitchFamily="2" charset="-122"/>
              </a:rPr>
              <a:t>这个产品从构思到设计，到代码的编写，以及硬件的设计和组装，收获颇丰。</a:t>
            </a:r>
            <a:endParaRPr lang="zh-CN" altLang="en-US" sz="1800" dirty="0">
              <a:latin typeface="Arial" panose="020B0604020202020204" pitchFamily="34" charset="0"/>
              <a:ea typeface="宋体" panose="02010600030101010101" pitchFamily="2" charset="-122"/>
            </a:endParaRPr>
          </a:p>
        </p:txBody>
      </p:sp>
      <p:sp>
        <p:nvSpPr>
          <p:cNvPr id="33813" name="矩形 38"/>
          <p:cNvSpPr>
            <a:spLocks noChangeArrowheads="1"/>
          </p:cNvSpPr>
          <p:nvPr/>
        </p:nvSpPr>
        <p:spPr bwMode="auto">
          <a:xfrm>
            <a:off x="1985812" y="4491038"/>
            <a:ext cx="1313162" cy="430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200" dirty="0" smtClean="0">
                <a:solidFill>
                  <a:schemeClr val="bg1"/>
                </a:solidFill>
                <a:sym typeface="方正兰亭黑_GBK" panose="02000000000000000000" pitchFamily="2" charset="-122"/>
              </a:rPr>
              <a:t>整体架构</a:t>
            </a:r>
            <a:endParaRPr lang="en-US" sz="2200" dirty="0">
              <a:solidFill>
                <a:schemeClr val="bg1"/>
              </a:solidFill>
              <a:sym typeface="方正兰亭黑_GBK" panose="02000000000000000000" pitchFamily="2" charset="-122"/>
            </a:endParaRPr>
          </a:p>
        </p:txBody>
      </p:sp>
      <p:sp>
        <p:nvSpPr>
          <p:cNvPr id="33814" name="矩形 47"/>
          <p:cNvSpPr>
            <a:spLocks noChangeArrowheads="1"/>
          </p:cNvSpPr>
          <p:nvPr/>
        </p:nvSpPr>
        <p:spPr bwMode="auto">
          <a:xfrm>
            <a:off x="1477963" y="5129213"/>
            <a:ext cx="2328862" cy="1212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zh-CN" altLang="en-US" sz="1400" dirty="0">
                <a:solidFill>
                  <a:schemeClr val="bg1"/>
                </a:solidFill>
                <a:latin typeface="Arial" panose="020B0604020202020204" pitchFamily="34" charset="0"/>
                <a:sym typeface="方正兰亭黑_GBK" panose="02000000000000000000" pitchFamily="2" charset="-122"/>
              </a:rPr>
              <a:t>前期</a:t>
            </a:r>
            <a:r>
              <a:rPr lang="zh-CN" altLang="en-US" sz="1400" dirty="0" smtClean="0">
                <a:solidFill>
                  <a:schemeClr val="bg1"/>
                </a:solidFill>
                <a:latin typeface="Arial" panose="020B0604020202020204" pitchFamily="34" charset="0"/>
                <a:sym typeface="方正兰亭黑_GBK" panose="02000000000000000000" pitchFamily="2" charset="-122"/>
              </a:rPr>
              <a:t>使用</a:t>
            </a:r>
            <a:r>
              <a:rPr lang="en-US" altLang="zh-CN" sz="1400" dirty="0" err="1" smtClean="0">
                <a:solidFill>
                  <a:schemeClr val="bg1"/>
                </a:solidFill>
                <a:latin typeface="Arial" panose="020B0604020202020204" pitchFamily="34" charset="0"/>
                <a:sym typeface="方正兰亭黑_GBK" panose="02000000000000000000" pitchFamily="2" charset="-122"/>
              </a:rPr>
              <a:t>SolidWorks</a:t>
            </a:r>
            <a:r>
              <a:rPr lang="zh-CN" altLang="en-US" sz="1400" dirty="0" smtClean="0">
                <a:solidFill>
                  <a:schemeClr val="bg1"/>
                </a:solidFill>
                <a:latin typeface="Arial" panose="020B0604020202020204" pitchFamily="34" charset="0"/>
                <a:sym typeface="方正兰亭黑_GBK" panose="02000000000000000000" pitchFamily="2" charset="-122"/>
              </a:rPr>
              <a:t>进行</a:t>
            </a:r>
            <a:r>
              <a:rPr lang="en-US" altLang="zh-CN" sz="1400" dirty="0" smtClean="0">
                <a:solidFill>
                  <a:schemeClr val="bg1"/>
                </a:solidFill>
                <a:latin typeface="Arial" panose="020B0604020202020204" pitchFamily="34" charset="0"/>
                <a:sym typeface="方正兰亭黑_GBK" panose="02000000000000000000" pitchFamily="2" charset="-122"/>
              </a:rPr>
              <a:t>3</a:t>
            </a:r>
            <a:r>
              <a:rPr lang="zh-CN" altLang="en-US" sz="1400" dirty="0" smtClean="0">
                <a:solidFill>
                  <a:schemeClr val="bg1"/>
                </a:solidFill>
                <a:latin typeface="Arial" panose="020B0604020202020204" pitchFamily="34" charset="0"/>
                <a:sym typeface="方正兰亭黑_GBK" panose="02000000000000000000" pitchFamily="2" charset="-122"/>
              </a:rPr>
              <a:t>维图像的设计，初期设计为连杆推拉分离式，后期改进为机械臂电磁吸附式。</a:t>
            </a:r>
            <a:endParaRPr lang="zh-CN" altLang="en-US" sz="1800" dirty="0">
              <a:latin typeface="Arial" panose="020B0604020202020204" pitchFamily="34" charset="0"/>
              <a:ea typeface="宋体" panose="02010600030101010101" pitchFamily="2" charset="-122"/>
            </a:endParaRPr>
          </a:p>
        </p:txBody>
      </p:sp>
      <p:sp>
        <p:nvSpPr>
          <p:cNvPr id="33815" name="矩形 51"/>
          <p:cNvSpPr>
            <a:spLocks noChangeArrowheads="1"/>
          </p:cNvSpPr>
          <p:nvPr/>
        </p:nvSpPr>
        <p:spPr bwMode="auto">
          <a:xfrm>
            <a:off x="4734891" y="4491038"/>
            <a:ext cx="2723805" cy="430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200" dirty="0" smtClean="0">
                <a:solidFill>
                  <a:schemeClr val="bg1"/>
                </a:solidFill>
                <a:sym typeface="方正兰亭黑_GBK" panose="02000000000000000000" pitchFamily="2" charset="-122"/>
              </a:rPr>
              <a:t>程序设计与代码编写</a:t>
            </a:r>
            <a:endParaRPr lang="en-US" sz="2200" dirty="0">
              <a:solidFill>
                <a:schemeClr val="bg1"/>
              </a:solidFill>
              <a:sym typeface="方正兰亭黑_GBK" panose="02000000000000000000" pitchFamily="2" charset="-122"/>
            </a:endParaRPr>
          </a:p>
        </p:txBody>
      </p:sp>
      <p:sp>
        <p:nvSpPr>
          <p:cNvPr id="33816" name="矩形 47"/>
          <p:cNvSpPr>
            <a:spLocks noChangeArrowheads="1"/>
          </p:cNvSpPr>
          <p:nvPr/>
        </p:nvSpPr>
        <p:spPr bwMode="auto">
          <a:xfrm>
            <a:off x="4930775" y="5129213"/>
            <a:ext cx="2328863" cy="1212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zh-CN" altLang="en-US" sz="1400" dirty="0" smtClean="0">
                <a:solidFill>
                  <a:schemeClr val="bg1"/>
                </a:solidFill>
                <a:sym typeface="方正兰亭黑_GBK" panose="02000000000000000000" pitchFamily="2" charset="-122"/>
              </a:rPr>
              <a:t>在代码设计过程中，霍夫圆检测是一大难点，同时</a:t>
            </a:r>
            <a:r>
              <a:rPr lang="en-US" altLang="zh-CN" sz="1400" dirty="0" smtClean="0">
                <a:solidFill>
                  <a:schemeClr val="bg1"/>
                </a:solidFill>
                <a:sym typeface="方正兰亭黑_GBK" panose="02000000000000000000" pitchFamily="2" charset="-122"/>
              </a:rPr>
              <a:t>python</a:t>
            </a:r>
            <a:r>
              <a:rPr lang="zh-CN" altLang="en-US" sz="1400" dirty="0" smtClean="0">
                <a:solidFill>
                  <a:schemeClr val="bg1"/>
                </a:solidFill>
                <a:sym typeface="方正兰亭黑_GBK" panose="02000000000000000000" pitchFamily="2" charset="-122"/>
              </a:rPr>
              <a:t>与单片机的串口通讯也遇到了很大的挑战。</a:t>
            </a:r>
            <a:endParaRPr lang="zh-CN" altLang="en-US" sz="1800" dirty="0">
              <a:latin typeface="Arial" panose="020B0604020202020204" pitchFamily="34" charset="0"/>
              <a:ea typeface="宋体" panose="02010600030101010101" pitchFamily="2" charset="-122"/>
            </a:endParaRPr>
          </a:p>
        </p:txBody>
      </p:sp>
      <p:sp>
        <p:nvSpPr>
          <p:cNvPr id="33817" name="矩形 53"/>
          <p:cNvSpPr>
            <a:spLocks noChangeArrowheads="1"/>
          </p:cNvSpPr>
          <p:nvPr/>
        </p:nvSpPr>
        <p:spPr bwMode="auto">
          <a:xfrm>
            <a:off x="8893024" y="4491038"/>
            <a:ext cx="1313162" cy="430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200" dirty="0" smtClean="0">
                <a:solidFill>
                  <a:schemeClr val="bg1"/>
                </a:solidFill>
                <a:sym typeface="方正兰亭黑_GBK" panose="02000000000000000000" pitchFamily="2" charset="-122"/>
              </a:rPr>
              <a:t>硬件组装</a:t>
            </a:r>
            <a:endParaRPr lang="en-US" sz="2200" dirty="0">
              <a:solidFill>
                <a:schemeClr val="bg1"/>
              </a:solidFill>
              <a:sym typeface="方正兰亭黑_GBK" panose="02000000000000000000" pitchFamily="2" charset="-122"/>
            </a:endParaRPr>
          </a:p>
        </p:txBody>
      </p:sp>
      <p:sp>
        <p:nvSpPr>
          <p:cNvPr id="33818" name="矩形 47"/>
          <p:cNvSpPr>
            <a:spLocks noChangeArrowheads="1"/>
          </p:cNvSpPr>
          <p:nvPr/>
        </p:nvSpPr>
        <p:spPr bwMode="auto">
          <a:xfrm>
            <a:off x="8385175" y="5129213"/>
            <a:ext cx="2328863" cy="932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zh-CN" altLang="en-US" sz="1400" dirty="0" smtClean="0">
                <a:solidFill>
                  <a:schemeClr val="bg1"/>
                </a:solidFill>
                <a:latin typeface="Arial" panose="020B0604020202020204" pitchFamily="34" charset="0"/>
                <a:sym typeface="方正兰亭黑_GBK" panose="02000000000000000000" pitchFamily="2" charset="-122"/>
              </a:rPr>
              <a:t>传送带模拟、双舵机机械臂、</a:t>
            </a:r>
            <a:r>
              <a:rPr lang="en-US" altLang="zh-CN" sz="1400" dirty="0" err="1" smtClean="0">
                <a:solidFill>
                  <a:schemeClr val="bg1"/>
                </a:solidFill>
                <a:latin typeface="Arial" panose="020B0604020202020204" pitchFamily="34" charset="0"/>
                <a:sym typeface="方正兰亭黑_GBK" panose="02000000000000000000" pitchFamily="2" charset="-122"/>
              </a:rPr>
              <a:t>usb</a:t>
            </a:r>
            <a:r>
              <a:rPr lang="zh-CN" altLang="en-US" sz="1400" dirty="0" smtClean="0">
                <a:solidFill>
                  <a:schemeClr val="bg1"/>
                </a:solidFill>
                <a:latin typeface="Arial" panose="020B0604020202020204" pitchFamily="34" charset="0"/>
                <a:sym typeface="方正兰亭黑_GBK" panose="02000000000000000000" pitchFamily="2" charset="-122"/>
              </a:rPr>
              <a:t>摄像头识别，弹簧减震、电磁铁吸附式分拣。</a:t>
            </a:r>
            <a:endParaRPr lang="zh-CN" altLang="en-US" sz="1800" dirty="0">
              <a:latin typeface="Arial" panose="020B0604020202020204" pitchFamily="34" charset="0"/>
              <a:ea typeface="宋体" panose="02010600030101010101" pitchFamily="2" charset="-122"/>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8390347" y="2356678"/>
            <a:ext cx="2045064" cy="153379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5618" y="2390152"/>
            <a:ext cx="2403069" cy="170961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5621" y="2239013"/>
            <a:ext cx="2708792" cy="2011890"/>
          </a:xfrm>
          <a:prstGeom prst="rect">
            <a:avLst/>
          </a:prstGeom>
        </p:spPr>
      </p:pic>
      <p:sp>
        <p:nvSpPr>
          <p:cNvPr id="21" name="TextBox 20"/>
          <p:cNvSpPr txBox="1"/>
          <p:nvPr/>
        </p:nvSpPr>
        <p:spPr>
          <a:xfrm>
            <a:off x="1505536" y="6378059"/>
            <a:ext cx="8501975" cy="369332"/>
          </a:xfrm>
          <a:prstGeom prst="rect">
            <a:avLst/>
          </a:prstGeom>
          <a:noFill/>
        </p:spPr>
        <p:txBody>
          <a:bodyPr wrap="square" rtlCol="0">
            <a:spAutoFit/>
          </a:bodyPr>
          <a:lstStyle/>
          <a:p>
            <a:r>
              <a:rPr lang="zh-CN" altLang="en-US" dirty="0" smtClean="0">
                <a:solidFill>
                  <a:schemeClr val="bg1"/>
                </a:solidFill>
              </a:rPr>
              <a:t>备注：演示视频已上传优酷视频</a:t>
            </a:r>
            <a:r>
              <a:rPr lang="en-US" altLang="zh-CN" dirty="0" smtClean="0">
                <a:solidFill>
                  <a:schemeClr val="bg1"/>
                </a:solidFill>
              </a:rPr>
              <a:t>—</a:t>
            </a:r>
            <a:r>
              <a:rPr lang="zh-CN" altLang="en-US" dirty="0" smtClean="0">
                <a:solidFill>
                  <a:schemeClr val="bg1"/>
                </a:solidFill>
                <a:hlinkClick r:id="rId5"/>
              </a:rPr>
              <a:t>点击观看</a:t>
            </a:r>
            <a:endParaRPr lang="zh-CN" altLang="en-US" dirty="0">
              <a:solidFill>
                <a:schemeClr val="bg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33798"/>
                                        </p:tgtEl>
                                        <p:attrNameLst>
                                          <p:attrName>style.visibility</p:attrName>
                                        </p:attrNameLst>
                                      </p:cBhvr>
                                      <p:to>
                                        <p:strVal val="visible"/>
                                      </p:to>
                                    </p:set>
                                    <p:animEffect>
                                      <p:cBhvr>
                                        <p:cTn id="7" dur="500"/>
                                        <p:tgtEl>
                                          <p:spTgt spid="3379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p:cBhvr>
                                        <p:cTn id="11" dur="500"/>
                                        <p:tgtEl>
                                          <p:spTgt spid="2"/>
                                        </p:tgtEl>
                                      </p:cBhvr>
                                    </p:animEffect>
                                  </p:childTnLst>
                                </p:cTn>
                              </p:par>
                            </p:childTnLst>
                          </p:cTn>
                        </p:par>
                        <p:par>
                          <p:cTn id="12" fill="hold" nodeType="afterGroup">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33812"/>
                                        </p:tgtEl>
                                        <p:attrNameLst>
                                          <p:attrName>style.visibility</p:attrName>
                                        </p:attrNameLst>
                                      </p:cBhvr>
                                      <p:to>
                                        <p:strVal val="visible"/>
                                      </p:to>
                                    </p:set>
                                    <p:animEffect>
                                      <p:cBhvr>
                                        <p:cTn id="15" dur="500"/>
                                        <p:tgtEl>
                                          <p:spTgt spid="33812"/>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3802"/>
                                        </p:tgtEl>
                                        <p:attrNameLst>
                                          <p:attrName>style.visibility</p:attrName>
                                        </p:attrNameLst>
                                      </p:cBhvr>
                                      <p:to>
                                        <p:strVal val="visible"/>
                                      </p:to>
                                    </p:set>
                                    <p:animEffect>
                                      <p:cBhvr>
                                        <p:cTn id="19" dur="1000"/>
                                        <p:tgtEl>
                                          <p:spTgt spid="33802"/>
                                        </p:tgtEl>
                                      </p:cBhvr>
                                    </p:animEffect>
                                  </p:childTnLst>
                                </p:cTn>
                              </p:par>
                            </p:childTnLst>
                          </p:cTn>
                        </p:par>
                        <p:par>
                          <p:cTn id="20" fill="hold" nodeType="afterGroup">
                            <p:stCondLst>
                              <p:cond delay="2500"/>
                            </p:stCondLst>
                            <p:childTnLst>
                              <p:par>
                                <p:cTn id="21" presetID="23" presetClass="entr" presetSubtype="16" fill="hold" grpId="0" nodeType="afterEffect">
                                  <p:stCondLst>
                                    <p:cond delay="0"/>
                                  </p:stCondLst>
                                  <p:childTnLst>
                                    <p:set>
                                      <p:cBhvr>
                                        <p:cTn id="22" dur="1" fill="hold">
                                          <p:stCondLst>
                                            <p:cond delay="0"/>
                                          </p:stCondLst>
                                        </p:cTn>
                                        <p:tgtEl>
                                          <p:spTgt spid="33815"/>
                                        </p:tgtEl>
                                        <p:attrNameLst>
                                          <p:attrName>style.visibility</p:attrName>
                                        </p:attrNameLst>
                                      </p:cBhvr>
                                      <p:to>
                                        <p:strVal val="visible"/>
                                      </p:to>
                                    </p:set>
                                    <p:anim calcmode="lin" valueType="num">
                                      <p:cBhvr>
                                        <p:cTn id="23" dur="500" fill="hold"/>
                                        <p:tgtEl>
                                          <p:spTgt spid="33815"/>
                                        </p:tgtEl>
                                        <p:attrNameLst>
                                          <p:attrName>ppt_w</p:attrName>
                                        </p:attrNameLst>
                                      </p:cBhvr>
                                      <p:tavLst>
                                        <p:tav tm="0">
                                          <p:val>
                                            <p:fltVal val="0"/>
                                          </p:val>
                                        </p:tav>
                                        <p:tav tm="100000">
                                          <p:val>
                                            <p:strVal val="#ppt_w"/>
                                          </p:val>
                                        </p:tav>
                                      </p:tavLst>
                                    </p:anim>
                                    <p:anim calcmode="lin" valueType="num">
                                      <p:cBhvr>
                                        <p:cTn id="24" dur="500" fill="hold"/>
                                        <p:tgtEl>
                                          <p:spTgt spid="33815"/>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0"/>
                                  </p:stCondLst>
                                  <p:childTnLst>
                                    <p:set>
                                      <p:cBhvr>
                                        <p:cTn id="26" dur="1" fill="hold">
                                          <p:stCondLst>
                                            <p:cond delay="0"/>
                                          </p:stCondLst>
                                        </p:cTn>
                                        <p:tgtEl>
                                          <p:spTgt spid="33813"/>
                                        </p:tgtEl>
                                        <p:attrNameLst>
                                          <p:attrName>style.visibility</p:attrName>
                                        </p:attrNameLst>
                                      </p:cBhvr>
                                      <p:to>
                                        <p:strVal val="visible"/>
                                      </p:to>
                                    </p:set>
                                    <p:anim calcmode="lin" valueType="num">
                                      <p:cBhvr>
                                        <p:cTn id="27" dur="500" fill="hold"/>
                                        <p:tgtEl>
                                          <p:spTgt spid="33813"/>
                                        </p:tgtEl>
                                        <p:attrNameLst>
                                          <p:attrName>ppt_w</p:attrName>
                                        </p:attrNameLst>
                                      </p:cBhvr>
                                      <p:tavLst>
                                        <p:tav tm="0">
                                          <p:val>
                                            <p:fltVal val="0"/>
                                          </p:val>
                                        </p:tav>
                                        <p:tav tm="100000">
                                          <p:val>
                                            <p:strVal val="#ppt_w"/>
                                          </p:val>
                                        </p:tav>
                                      </p:tavLst>
                                    </p:anim>
                                    <p:anim calcmode="lin" valueType="num">
                                      <p:cBhvr>
                                        <p:cTn id="28" dur="500" fill="hold"/>
                                        <p:tgtEl>
                                          <p:spTgt spid="33813"/>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0"/>
                                  </p:stCondLst>
                                  <p:childTnLst>
                                    <p:set>
                                      <p:cBhvr>
                                        <p:cTn id="30" dur="1" fill="hold">
                                          <p:stCondLst>
                                            <p:cond delay="0"/>
                                          </p:stCondLst>
                                        </p:cTn>
                                        <p:tgtEl>
                                          <p:spTgt spid="33817"/>
                                        </p:tgtEl>
                                        <p:attrNameLst>
                                          <p:attrName>style.visibility</p:attrName>
                                        </p:attrNameLst>
                                      </p:cBhvr>
                                      <p:to>
                                        <p:strVal val="visible"/>
                                      </p:to>
                                    </p:set>
                                    <p:anim calcmode="lin" valueType="num">
                                      <p:cBhvr>
                                        <p:cTn id="31" dur="500" fill="hold"/>
                                        <p:tgtEl>
                                          <p:spTgt spid="33817"/>
                                        </p:tgtEl>
                                        <p:attrNameLst>
                                          <p:attrName>ppt_w</p:attrName>
                                        </p:attrNameLst>
                                      </p:cBhvr>
                                      <p:tavLst>
                                        <p:tav tm="0">
                                          <p:val>
                                            <p:fltVal val="0"/>
                                          </p:val>
                                        </p:tav>
                                        <p:tav tm="100000">
                                          <p:val>
                                            <p:strVal val="#ppt_w"/>
                                          </p:val>
                                        </p:tav>
                                      </p:tavLst>
                                    </p:anim>
                                    <p:anim calcmode="lin" valueType="num">
                                      <p:cBhvr>
                                        <p:cTn id="32" dur="500" fill="hold"/>
                                        <p:tgtEl>
                                          <p:spTgt spid="33817"/>
                                        </p:tgtEl>
                                        <p:attrNameLst>
                                          <p:attrName>ppt_h</p:attrName>
                                        </p:attrNameLst>
                                      </p:cBhvr>
                                      <p:tavLst>
                                        <p:tav tm="0">
                                          <p:val>
                                            <p:fltVal val="0"/>
                                          </p:val>
                                        </p:tav>
                                        <p:tav tm="100000">
                                          <p:val>
                                            <p:strVal val="#ppt_h"/>
                                          </p:val>
                                        </p:tav>
                                      </p:tavLst>
                                    </p:anim>
                                  </p:childTnLst>
                                </p:cTn>
                              </p:par>
                            </p:childTnLst>
                          </p:cTn>
                        </p:par>
                        <p:par>
                          <p:cTn id="33" fill="hold" nodeType="afterGroup">
                            <p:stCondLst>
                              <p:cond delay="3000"/>
                            </p:stCondLst>
                            <p:childTnLst>
                              <p:par>
                                <p:cTn id="34" presetID="20" presetClass="entr" presetSubtype="0" fill="hold" grpId="0" nodeType="afterEffect">
                                  <p:stCondLst>
                                    <p:cond delay="0"/>
                                  </p:stCondLst>
                                  <p:childTnLst>
                                    <p:set>
                                      <p:cBhvr>
                                        <p:cTn id="35" dur="1" fill="hold">
                                          <p:stCondLst>
                                            <p:cond delay="0"/>
                                          </p:stCondLst>
                                        </p:cTn>
                                        <p:tgtEl>
                                          <p:spTgt spid="33816"/>
                                        </p:tgtEl>
                                        <p:attrNameLst>
                                          <p:attrName>style.visibility</p:attrName>
                                        </p:attrNameLst>
                                      </p:cBhvr>
                                      <p:to>
                                        <p:strVal val="visible"/>
                                      </p:to>
                                    </p:set>
                                    <p:animEffect>
                                      <p:cBhvr>
                                        <p:cTn id="36" dur="750"/>
                                        <p:tgtEl>
                                          <p:spTgt spid="33816"/>
                                        </p:tgtEl>
                                      </p:cBhvr>
                                    </p:animEffect>
                                  </p:childTnLst>
                                </p:cTn>
                              </p:par>
                              <p:par>
                                <p:cTn id="37" presetID="20" presetClass="entr" presetSubtype="0" fill="hold" grpId="0" nodeType="withEffect">
                                  <p:stCondLst>
                                    <p:cond delay="0"/>
                                  </p:stCondLst>
                                  <p:childTnLst>
                                    <p:set>
                                      <p:cBhvr>
                                        <p:cTn id="38" dur="1" fill="hold">
                                          <p:stCondLst>
                                            <p:cond delay="0"/>
                                          </p:stCondLst>
                                        </p:cTn>
                                        <p:tgtEl>
                                          <p:spTgt spid="33814"/>
                                        </p:tgtEl>
                                        <p:attrNameLst>
                                          <p:attrName>style.visibility</p:attrName>
                                        </p:attrNameLst>
                                      </p:cBhvr>
                                      <p:to>
                                        <p:strVal val="visible"/>
                                      </p:to>
                                    </p:set>
                                    <p:animEffect>
                                      <p:cBhvr>
                                        <p:cTn id="39" dur="750"/>
                                        <p:tgtEl>
                                          <p:spTgt spid="33814"/>
                                        </p:tgtEl>
                                      </p:cBhvr>
                                    </p:animEffect>
                                  </p:childTnLst>
                                </p:cTn>
                              </p:par>
                            </p:childTnLst>
                          </p:cTn>
                        </p:par>
                        <p:par>
                          <p:cTn id="40" fill="hold">
                            <p:stCondLst>
                              <p:cond delay="3750"/>
                            </p:stCondLst>
                            <p:childTnLst>
                              <p:par>
                                <p:cTn id="41" presetID="2" presetClass="entr" presetSubtype="4" fill="hold"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par>
                          <p:cTn id="45" fill="hold">
                            <p:stCondLst>
                              <p:cond delay="4250"/>
                            </p:stCondLst>
                            <p:childTnLst>
                              <p:par>
                                <p:cTn id="46" presetID="2" presetClass="entr" presetSubtype="4" fill="hold" nodeType="after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additive="base">
                                        <p:cTn id="48" dur="500" fill="hold"/>
                                        <p:tgtEl>
                                          <p:spTgt spid="11"/>
                                        </p:tgtEl>
                                        <p:attrNameLst>
                                          <p:attrName>ppt_x</p:attrName>
                                        </p:attrNameLst>
                                      </p:cBhvr>
                                      <p:tavLst>
                                        <p:tav tm="0">
                                          <p:val>
                                            <p:strVal val="#ppt_x"/>
                                          </p:val>
                                        </p:tav>
                                        <p:tav tm="100000">
                                          <p:val>
                                            <p:strVal val="#ppt_x"/>
                                          </p:val>
                                        </p:tav>
                                      </p:tavLst>
                                    </p:anim>
                                    <p:anim calcmode="lin" valueType="num">
                                      <p:cBhvr additive="base">
                                        <p:cTn id="49" dur="500" fill="hold"/>
                                        <p:tgtEl>
                                          <p:spTgt spid="11"/>
                                        </p:tgtEl>
                                        <p:attrNameLst>
                                          <p:attrName>ppt_y</p:attrName>
                                        </p:attrNameLst>
                                      </p:cBhvr>
                                      <p:tavLst>
                                        <p:tav tm="0">
                                          <p:val>
                                            <p:strVal val="1+#ppt_h/2"/>
                                          </p:val>
                                        </p:tav>
                                        <p:tav tm="100000">
                                          <p:val>
                                            <p:strVal val="#ppt_y"/>
                                          </p:val>
                                        </p:tav>
                                      </p:tavLst>
                                    </p:anim>
                                  </p:childTnLst>
                                </p:cTn>
                              </p:par>
                            </p:childTnLst>
                          </p:cTn>
                        </p:par>
                        <p:par>
                          <p:cTn id="50" fill="hold">
                            <p:stCondLst>
                              <p:cond delay="4750"/>
                            </p:stCondLst>
                            <p:childTnLst>
                              <p:par>
                                <p:cTn id="51" presetID="2" presetClass="entr" presetSubtype="4" fill="hold" nodeType="after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1+#ppt_h/2"/>
                                          </p:val>
                                        </p:tav>
                                        <p:tav tm="100000">
                                          <p:val>
                                            <p:strVal val="#ppt_y"/>
                                          </p:val>
                                        </p:tav>
                                      </p:tavLst>
                                    </p:anim>
                                  </p:childTnLst>
                                </p:cTn>
                              </p:par>
                              <p:par>
                                <p:cTn id="55" presetID="20" presetClass="entr" presetSubtype="0" fill="hold" grpId="0" nodeType="withEffect">
                                  <p:stCondLst>
                                    <p:cond delay="0"/>
                                  </p:stCondLst>
                                  <p:childTnLst>
                                    <p:set>
                                      <p:cBhvr>
                                        <p:cTn id="56" dur="1" fill="hold">
                                          <p:stCondLst>
                                            <p:cond delay="0"/>
                                          </p:stCondLst>
                                        </p:cTn>
                                        <p:tgtEl>
                                          <p:spTgt spid="33818"/>
                                        </p:tgtEl>
                                        <p:attrNameLst>
                                          <p:attrName>style.visibility</p:attrName>
                                        </p:attrNameLst>
                                      </p:cBhvr>
                                      <p:to>
                                        <p:strVal val="visible"/>
                                      </p:to>
                                    </p:set>
                                    <p:animEffect>
                                      <p:cBhvr>
                                        <p:cTn id="57" dur="750"/>
                                        <p:tgtEl>
                                          <p:spTgt spid="33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utoUpdateAnimBg="0"/>
      <p:bldP spid="33802" grpId="0" bldLvl="0" animBg="1" autoUpdateAnimBg="0"/>
      <p:bldP spid="33812" grpId="0" bldLvl="0" autoUpdateAnimBg="0"/>
      <p:bldP spid="33813" grpId="0" bldLvl="0" autoUpdateAnimBg="0"/>
      <p:bldP spid="33814" grpId="0" bldLvl="0" autoUpdateAnimBg="0"/>
      <p:bldP spid="33815" grpId="0" bldLvl="0" autoUpdateAnimBg="0"/>
      <p:bldP spid="33816" grpId="0" bldLvl="0" autoUpdateAnimBg="0"/>
      <p:bldP spid="33817" grpId="0" bldLvl="0" autoUpdateAnimBg="0"/>
      <p:bldP spid="33818" grpId="0" bldLvl="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任意多边形 4"/>
          <p:cNvSpPr>
            <a:spLocks noChangeArrowheads="1"/>
          </p:cNvSpPr>
          <p:nvPr/>
        </p:nvSpPr>
        <p:spPr bwMode="auto">
          <a:xfrm>
            <a:off x="11658600" y="6162675"/>
            <a:ext cx="635000" cy="400050"/>
          </a:xfrm>
          <a:custGeom>
            <a:avLst/>
            <a:gdLst>
              <a:gd name="T0" fmla="*/ 121236 w 808522"/>
              <a:gd name="T1" fmla="*/ 0 h 510140"/>
              <a:gd name="T2" fmla="*/ 123568 w 808522"/>
              <a:gd name="T3" fmla="*/ 0 h 510140"/>
              <a:gd name="T4" fmla="*/ 391686 w 808522"/>
              <a:gd name="T5" fmla="*/ 0 h 510140"/>
              <a:gd name="T6" fmla="*/ 391686 w 808522"/>
              <a:gd name="T7" fmla="*/ 246016 h 510140"/>
              <a:gd name="T8" fmla="*/ 123573 w 808522"/>
              <a:gd name="T9" fmla="*/ 246016 h 510140"/>
              <a:gd name="T10" fmla="*/ 123568 w 808522"/>
              <a:gd name="T11" fmla="*/ 246017 h 510140"/>
              <a:gd name="T12" fmla="*/ 123563 w 808522"/>
              <a:gd name="T13" fmla="*/ 246016 h 510140"/>
              <a:gd name="T14" fmla="*/ 121236 w 808522"/>
              <a:gd name="T15" fmla="*/ 246016 h 510140"/>
              <a:gd name="T16" fmla="*/ 121236 w 808522"/>
              <a:gd name="T17" fmla="*/ 245783 h 510140"/>
              <a:gd name="T18" fmla="*/ 98664 w 808522"/>
              <a:gd name="T19" fmla="*/ 243517 h 510140"/>
              <a:gd name="T20" fmla="*/ 0 w 808522"/>
              <a:gd name="T21" fmla="*/ 123008 h 510140"/>
              <a:gd name="T22" fmla="*/ 98664 w 808522"/>
              <a:gd name="T23" fmla="*/ 2499 h 510140"/>
              <a:gd name="T24" fmla="*/ 121236 w 808522"/>
              <a:gd name="T25" fmla="*/ 234 h 5101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08522"/>
              <a:gd name="T40" fmla="*/ 0 h 510140"/>
              <a:gd name="T41" fmla="*/ 808522 w 808522"/>
              <a:gd name="T42" fmla="*/ 510140 h 51014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08522" h="510140">
                <a:moveTo>
                  <a:pt x="250256" y="0"/>
                </a:moveTo>
                <a:lnTo>
                  <a:pt x="255070" y="0"/>
                </a:lnTo>
                <a:lnTo>
                  <a:pt x="808522" y="0"/>
                </a:lnTo>
                <a:lnTo>
                  <a:pt x="808522" y="510139"/>
                </a:lnTo>
                <a:lnTo>
                  <a:pt x="255080" y="510139"/>
                </a:lnTo>
                <a:lnTo>
                  <a:pt x="255070" y="510140"/>
                </a:lnTo>
                <a:lnTo>
                  <a:pt x="255060" y="510139"/>
                </a:lnTo>
                <a:lnTo>
                  <a:pt x="250256" y="510139"/>
                </a:lnTo>
                <a:lnTo>
                  <a:pt x="250256" y="509655"/>
                </a:lnTo>
                <a:lnTo>
                  <a:pt x="203664" y="504958"/>
                </a:lnTo>
                <a:cubicBezTo>
                  <a:pt x="87433" y="481174"/>
                  <a:pt x="0" y="378332"/>
                  <a:pt x="0" y="255070"/>
                </a:cubicBezTo>
                <a:cubicBezTo>
                  <a:pt x="0" y="131808"/>
                  <a:pt x="87433" y="28967"/>
                  <a:pt x="203664" y="5182"/>
                </a:cubicBezTo>
                <a:lnTo>
                  <a:pt x="250256" y="485"/>
                </a:lnTo>
                <a:lnTo>
                  <a:pt x="250256" y="0"/>
                </a:lnTo>
                <a:close/>
              </a:path>
            </a:pathLst>
          </a:custGeom>
          <a:solidFill>
            <a:srgbClr val="F2F2F2">
              <a:alpha val="2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32772" name="TextBox 15"/>
          <p:cNvSpPr>
            <a:spLocks noChangeArrowheads="1"/>
          </p:cNvSpPr>
          <p:nvPr/>
        </p:nvSpPr>
        <p:spPr bwMode="auto">
          <a:xfrm>
            <a:off x="11737975" y="6208713"/>
            <a:ext cx="4540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58" tIns="34279" rIns="68558" bIns="34279">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zh-CN" sz="140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Arial Unicode MS" panose="020B0604020202020204" pitchFamily="34" charset="-122"/>
              </a:rPr>
              <a:t>* </a:t>
            </a:r>
            <a:endParaRPr lang="zh-CN" altLang="zh-CN" sz="1400" b="1">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Arial Unicode MS" panose="020B0604020202020204" pitchFamily="34" charset="-122"/>
            </a:endParaRPr>
          </a:p>
        </p:txBody>
      </p:sp>
      <p:sp>
        <p:nvSpPr>
          <p:cNvPr id="2" name="矩形 42"/>
          <p:cNvSpPr>
            <a:spLocks noChangeArrowheads="1"/>
          </p:cNvSpPr>
          <p:nvPr/>
        </p:nvSpPr>
        <p:spPr bwMode="auto">
          <a:xfrm>
            <a:off x="8560340" y="3838575"/>
            <a:ext cx="2901945" cy="2260600"/>
          </a:xfrm>
          <a:prstGeom prst="rect">
            <a:avLst/>
          </a:prstGeom>
          <a:solidFill>
            <a:srgbClr val="F2F2F2">
              <a:alpha val="5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12" tIns="60956" rIns="121912" bIns="60956"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a:solidFill>
                <a:srgbClr val="FFFFFF"/>
              </a:solidFill>
              <a:sym typeface="方正兰亭黑_GBK" panose="02000000000000000000" pitchFamily="2" charset="-122"/>
            </a:endParaRPr>
          </a:p>
        </p:txBody>
      </p:sp>
      <p:sp>
        <p:nvSpPr>
          <p:cNvPr id="32776" name="矩形 1"/>
          <p:cNvSpPr>
            <a:spLocks noChangeArrowheads="1"/>
          </p:cNvSpPr>
          <p:nvPr/>
        </p:nvSpPr>
        <p:spPr bwMode="auto">
          <a:xfrm>
            <a:off x="1798638" y="1484313"/>
            <a:ext cx="2141064" cy="2260600"/>
          </a:xfrm>
          <a:prstGeom prst="rect">
            <a:avLst/>
          </a:prstGeom>
          <a:solidFill>
            <a:srgbClr val="A5A5A5">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12" tIns="60956" rIns="121912" bIns="60956"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a:solidFill>
                <a:srgbClr val="FF8607"/>
              </a:solidFill>
              <a:sym typeface="方正兰亭黑_GBK" panose="02000000000000000000" pitchFamily="2" charset="-122"/>
            </a:endParaRPr>
          </a:p>
        </p:txBody>
      </p:sp>
      <p:sp>
        <p:nvSpPr>
          <p:cNvPr id="32778" name="矩形 56"/>
          <p:cNvSpPr>
            <a:spLocks noChangeArrowheads="1"/>
          </p:cNvSpPr>
          <p:nvPr/>
        </p:nvSpPr>
        <p:spPr bwMode="auto">
          <a:xfrm>
            <a:off x="1485900" y="1612900"/>
            <a:ext cx="2453802" cy="461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2" tIns="60956" rIns="121912" bIns="60956">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r" eaLnBrk="1" hangingPunct="1">
              <a:lnSpc>
                <a:spcPct val="100000"/>
              </a:lnSpc>
              <a:spcBef>
                <a:spcPct val="0"/>
              </a:spcBef>
              <a:buFont typeface="Arial" panose="020B0604020202020204" pitchFamily="34" charset="0"/>
              <a:buNone/>
            </a:pPr>
            <a:r>
              <a:rPr lang="en-US" altLang="zh-CN" sz="2200" dirty="0" err="1" smtClean="0">
                <a:solidFill>
                  <a:schemeClr val="bg1"/>
                </a:solidFill>
                <a:latin typeface="Arial" panose="020B0604020202020204" pitchFamily="34" charset="0"/>
                <a:sym typeface="方正兰亭黑_GBK" panose="02000000000000000000" pitchFamily="2" charset="-122"/>
              </a:rPr>
              <a:t>Python+opencv</a:t>
            </a:r>
            <a:endParaRPr lang="zh-CN" altLang="en-US" sz="2200" dirty="0">
              <a:solidFill>
                <a:schemeClr val="bg1"/>
              </a:solidFill>
              <a:latin typeface="Arial" panose="020B0604020202020204" pitchFamily="34" charset="0"/>
              <a:ea typeface="宋体" panose="02010600030101010101" pitchFamily="2" charset="-122"/>
              <a:sym typeface="Arial" panose="020B0604020202020204" pitchFamily="34" charset="0"/>
            </a:endParaRPr>
          </a:p>
        </p:txBody>
      </p:sp>
      <p:sp>
        <p:nvSpPr>
          <p:cNvPr id="32779" name="矩形 57"/>
          <p:cNvSpPr>
            <a:spLocks noChangeArrowheads="1"/>
          </p:cNvSpPr>
          <p:nvPr/>
        </p:nvSpPr>
        <p:spPr bwMode="auto">
          <a:xfrm>
            <a:off x="1801812" y="2062163"/>
            <a:ext cx="2137889" cy="1738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2" tIns="60956" rIns="121912" bIns="60956">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ts val="2125"/>
              </a:lnSpc>
              <a:spcBef>
                <a:spcPct val="0"/>
              </a:spcBef>
              <a:buFont typeface="Arial" panose="020B0604020202020204" pitchFamily="34" charset="0"/>
              <a:buNone/>
            </a:pPr>
            <a:r>
              <a:rPr lang="zh-CN" altLang="en-US" sz="1400" dirty="0" smtClean="0">
                <a:solidFill>
                  <a:schemeClr val="bg1"/>
                </a:solidFill>
                <a:sym typeface="方正兰亭黑_GBK" panose="02000000000000000000" pitchFamily="2" charset="-122"/>
              </a:rPr>
              <a:t>一、步进电机驱动传送带进给送料</a:t>
            </a:r>
            <a:endParaRPr lang="en-US" altLang="zh-CN" sz="1400" dirty="0" smtClean="0">
              <a:solidFill>
                <a:schemeClr val="bg1"/>
              </a:solidFill>
              <a:sym typeface="方正兰亭黑_GBK" panose="02000000000000000000" pitchFamily="2" charset="-122"/>
            </a:endParaRPr>
          </a:p>
          <a:p>
            <a:pPr eaLnBrk="1" hangingPunct="1">
              <a:lnSpc>
                <a:spcPts val="2125"/>
              </a:lnSpc>
              <a:spcBef>
                <a:spcPct val="0"/>
              </a:spcBef>
              <a:buFont typeface="Arial" panose="020B0604020202020204" pitchFamily="34" charset="0"/>
              <a:buNone/>
            </a:pPr>
            <a:r>
              <a:rPr lang="zh-CN" altLang="en-US" sz="1400" dirty="0" smtClean="0">
                <a:solidFill>
                  <a:schemeClr val="bg1"/>
                </a:solidFill>
                <a:sym typeface="方正兰亭黑_GBK" panose="02000000000000000000" pitchFamily="2" charset="-122"/>
              </a:rPr>
              <a:t>二、双舵机机械臂寻找物体</a:t>
            </a:r>
            <a:endParaRPr lang="en-US" altLang="zh-CN" sz="1400" dirty="0" smtClean="0">
              <a:solidFill>
                <a:schemeClr val="bg1"/>
              </a:solidFill>
              <a:sym typeface="方正兰亭黑_GBK" panose="02000000000000000000" pitchFamily="2" charset="-122"/>
            </a:endParaRPr>
          </a:p>
          <a:p>
            <a:pPr eaLnBrk="1" hangingPunct="1">
              <a:lnSpc>
                <a:spcPts val="2125"/>
              </a:lnSpc>
              <a:spcBef>
                <a:spcPct val="0"/>
              </a:spcBef>
              <a:buFont typeface="Arial" panose="020B0604020202020204" pitchFamily="34" charset="0"/>
              <a:buNone/>
            </a:pPr>
            <a:r>
              <a:rPr lang="zh-CN" altLang="en-US" sz="1400" dirty="0" smtClean="0">
                <a:solidFill>
                  <a:schemeClr val="bg1"/>
                </a:solidFill>
                <a:sym typeface="方正兰亭黑_GBK" panose="02000000000000000000" pitchFamily="2" charset="-122"/>
              </a:rPr>
              <a:t>三、</a:t>
            </a:r>
            <a:r>
              <a:rPr lang="en-US" altLang="zh-CN" sz="1400" dirty="0" smtClean="0">
                <a:solidFill>
                  <a:schemeClr val="bg1"/>
                </a:solidFill>
                <a:sym typeface="方正兰亭黑_GBK" panose="02000000000000000000" pitchFamily="2" charset="-122"/>
              </a:rPr>
              <a:t>USB</a:t>
            </a:r>
            <a:r>
              <a:rPr lang="zh-CN" altLang="en-US" sz="1400" dirty="0" smtClean="0">
                <a:solidFill>
                  <a:schemeClr val="bg1"/>
                </a:solidFill>
                <a:sym typeface="方正兰亭黑_GBK" panose="02000000000000000000" pitchFamily="2" charset="-122"/>
              </a:rPr>
              <a:t>摄像头采集图像数据</a:t>
            </a:r>
            <a:r>
              <a:rPr lang="en-US" sz="1400" dirty="0" smtClean="0">
                <a:solidFill>
                  <a:schemeClr val="bg1"/>
                </a:solidFill>
                <a:sym typeface="方正兰亭黑_GBK" panose="02000000000000000000" pitchFamily="2" charset="-122"/>
              </a:rPr>
              <a:t> </a:t>
            </a:r>
            <a:endParaRPr lang="zh-CN" altLang="en-US" sz="1400" dirty="0">
              <a:solidFill>
                <a:schemeClr val="bg1"/>
              </a:solidFill>
              <a:sym typeface="方正兰亭黑_GBK" panose="02000000000000000000" pitchFamily="2" charset="-122"/>
            </a:endParaRPr>
          </a:p>
        </p:txBody>
      </p:sp>
      <p:sp>
        <p:nvSpPr>
          <p:cNvPr id="32782" name="矩形 3"/>
          <p:cNvSpPr>
            <a:spLocks noChangeArrowheads="1"/>
          </p:cNvSpPr>
          <p:nvPr/>
        </p:nvSpPr>
        <p:spPr bwMode="auto">
          <a:xfrm>
            <a:off x="4810125" y="563563"/>
            <a:ext cx="182612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3200" dirty="0" smtClean="0">
                <a:solidFill>
                  <a:schemeClr val="bg1"/>
                </a:solidFill>
                <a:latin typeface="Arial" panose="020B0604020202020204" pitchFamily="34" charset="0"/>
                <a:sym typeface="Arial" panose="020B0604020202020204" pitchFamily="34" charset="0"/>
              </a:rPr>
              <a:t>细节展示</a:t>
            </a:r>
            <a:endParaRPr lang="zh-CN" altLang="en-US" sz="3200" dirty="0">
              <a:solidFill>
                <a:schemeClr val="bg1"/>
              </a:solidFill>
              <a:latin typeface="Arial" panose="020B0604020202020204" pitchFamily="34" charset="0"/>
              <a:ea typeface="宋体" panose="02010600030101010101" pitchFamily="2" charset="-122"/>
              <a:sym typeface="Arial" panose="020B0604020202020204" pitchFamily="34" charset="0"/>
            </a:endParaRPr>
          </a:p>
        </p:txBody>
      </p:sp>
      <p:sp>
        <p:nvSpPr>
          <p:cNvPr id="32783" name="文本框 37"/>
          <p:cNvSpPr>
            <a:spLocks noChangeArrowheads="1"/>
          </p:cNvSpPr>
          <p:nvPr/>
        </p:nvSpPr>
        <p:spPr bwMode="auto">
          <a:xfrm>
            <a:off x="6719888" y="809625"/>
            <a:ext cx="23082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600" dirty="0">
                <a:solidFill>
                  <a:schemeClr val="bg1"/>
                </a:solidFill>
                <a:latin typeface="Arial" panose="020B0604020202020204" pitchFamily="34" charset="0"/>
                <a:ea typeface="宋体" panose="02010600030101010101" pitchFamily="2" charset="-122"/>
                <a:sym typeface="Arial" panose="020B0604020202020204" pitchFamily="34" charset="0"/>
              </a:rPr>
              <a:t>Our Products</a:t>
            </a:r>
            <a:endParaRPr lang="zh-CN" altLang="en-US" sz="1600" dirty="0">
              <a:solidFill>
                <a:schemeClr val="bg1"/>
              </a:solidFill>
              <a:latin typeface="Arial" panose="020B0604020202020204" pitchFamily="34" charset="0"/>
              <a:ea typeface="宋体" panose="02010600030101010101" pitchFamily="2" charset="-122"/>
              <a:sym typeface="Arial" panose="020B0604020202020204" pitchFamily="34" charset="0"/>
            </a:endParaRPr>
          </a:p>
        </p:txBody>
      </p:sp>
      <p:grpSp>
        <p:nvGrpSpPr>
          <p:cNvPr id="32784" name="Group 16"/>
          <p:cNvGrpSpPr>
            <a:grpSpLocks/>
          </p:cNvGrpSpPr>
          <p:nvPr/>
        </p:nvGrpSpPr>
        <p:grpSpPr bwMode="auto">
          <a:xfrm>
            <a:off x="4265613" y="619125"/>
            <a:ext cx="263525" cy="393700"/>
            <a:chOff x="0" y="0"/>
            <a:chExt cx="213756" cy="427512"/>
          </a:xfrm>
        </p:grpSpPr>
        <p:sp>
          <p:nvSpPr>
            <p:cNvPr id="3" name="直接连接符 19"/>
            <p:cNvSpPr>
              <a:spLocks noChangeShapeType="1"/>
            </p:cNvSpPr>
            <p:nvPr/>
          </p:nvSpPr>
          <p:spPr bwMode="auto">
            <a:xfrm>
              <a:off x="0" y="0"/>
              <a:ext cx="213756" cy="213756"/>
            </a:xfrm>
            <a:prstGeom prst="line">
              <a:avLst/>
            </a:prstGeom>
            <a:noFill/>
            <a:ln w="19050">
              <a:solidFill>
                <a:schemeClr val="bg1"/>
              </a:solidFill>
              <a:round/>
              <a:headEnd type="oval" w="med" len="med"/>
              <a:tailEnd type="oval" w="lg" len="lg"/>
            </a:ln>
            <a:extLst>
              <a:ext uri="{909E8E84-426E-40DD-AFC4-6F175D3DCCD1}">
                <a14:hiddenFill xmlns:a14="http://schemas.microsoft.com/office/drawing/2010/main">
                  <a:noFill/>
                </a14:hiddenFill>
              </a:ext>
            </a:extLst>
          </p:spPr>
          <p:txBody>
            <a:bodyPr/>
            <a:lstStyle/>
            <a:p>
              <a:endParaRPr lang="zh-CN" altLang="en-US"/>
            </a:p>
          </p:txBody>
        </p:sp>
        <p:sp>
          <p:nvSpPr>
            <p:cNvPr id="32789" name="直接连接符 20"/>
            <p:cNvSpPr>
              <a:spLocks noChangeShapeType="1"/>
            </p:cNvSpPr>
            <p:nvPr/>
          </p:nvSpPr>
          <p:spPr bwMode="auto">
            <a:xfrm flipH="1">
              <a:off x="0" y="213756"/>
              <a:ext cx="213756" cy="213756"/>
            </a:xfrm>
            <a:prstGeom prst="line">
              <a:avLst/>
            </a:prstGeom>
            <a:noFill/>
            <a:ln w="19050">
              <a:solidFill>
                <a:schemeClr val="bg1"/>
              </a:solidFill>
              <a:round/>
              <a:headEnd type="oval" w="med" len="med"/>
              <a:tailEnd type="oval" w="lg" len="lg"/>
            </a:ln>
            <a:extLst>
              <a:ext uri="{909E8E84-426E-40DD-AFC4-6F175D3DCCD1}">
                <a14:hiddenFill xmlns:a14="http://schemas.microsoft.com/office/drawing/2010/main">
                  <a:noFill/>
                </a14:hiddenFill>
              </a:ext>
            </a:extLst>
          </p:spPr>
          <p:txBody>
            <a:bodyPr/>
            <a:lstStyle/>
            <a:p>
              <a:endParaRPr lang="zh-CN" altLang="en-US"/>
            </a:p>
          </p:txBody>
        </p:sp>
      </p:grpSp>
      <p:sp>
        <p:nvSpPr>
          <p:cNvPr id="32787" name="燕尾形 1"/>
          <p:cNvSpPr>
            <a:spLocks noChangeArrowheads="1"/>
          </p:cNvSpPr>
          <p:nvPr/>
        </p:nvSpPr>
        <p:spPr bwMode="auto">
          <a:xfrm>
            <a:off x="11085513" y="3487738"/>
            <a:ext cx="512762" cy="512762"/>
          </a:xfrm>
          <a:prstGeom prst="chevron">
            <a:avLst>
              <a:gd name="adj" fmla="val 50000"/>
            </a:avLst>
          </a:prstGeom>
          <a:solidFill>
            <a:srgbClr val="F2F2F2">
              <a:alpha val="2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latin typeface="宋体" panose="02010600030101010101" pitchFamily="2" charset="-122"/>
              <a:ea typeface="宋体" panose="02010600030101010101" pitchFamily="2" charset="-122"/>
              <a:sym typeface="宋体" panose="02010600030101010101" pitchFamily="2" charset="-122"/>
            </a:endParaRPr>
          </a:p>
        </p:txBody>
      </p:sp>
      <p:sp>
        <p:nvSpPr>
          <p:cNvPr id="32788" name="燕尾形 23"/>
          <p:cNvSpPr>
            <a:spLocks noChangeArrowheads="1"/>
          </p:cNvSpPr>
          <p:nvPr/>
        </p:nvSpPr>
        <p:spPr bwMode="auto">
          <a:xfrm flipH="1">
            <a:off x="650875" y="3487738"/>
            <a:ext cx="512763" cy="512762"/>
          </a:xfrm>
          <a:prstGeom prst="chevron">
            <a:avLst>
              <a:gd name="adj" fmla="val 50000"/>
            </a:avLst>
          </a:prstGeom>
          <a:solidFill>
            <a:srgbClr val="F2F2F2">
              <a:alpha val="2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latin typeface="宋体" panose="02010600030101010101" pitchFamily="2" charset="-122"/>
              <a:ea typeface="宋体" panose="02010600030101010101" pitchFamily="2" charset="-122"/>
              <a:sym typeface="宋体" panose="02010600030101010101" pitchFamily="2" charset="-122"/>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26811" y="1428354"/>
            <a:ext cx="3087687" cy="2315765"/>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8960" y="1456730"/>
            <a:ext cx="4273325" cy="2315765"/>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8638" y="3838575"/>
            <a:ext cx="3070698" cy="2303024"/>
          </a:xfrm>
          <a:prstGeom prst="rect">
            <a:avLst/>
          </a:prstGeom>
        </p:spPr>
      </p:pic>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92065" y="3836616"/>
            <a:ext cx="3173525" cy="2257737"/>
          </a:xfrm>
          <a:prstGeom prst="rect">
            <a:avLst/>
          </a:prstGeom>
        </p:spPr>
      </p:pic>
      <p:sp>
        <p:nvSpPr>
          <p:cNvPr id="8" name="TextBox 7"/>
          <p:cNvSpPr txBox="1"/>
          <p:nvPr/>
        </p:nvSpPr>
        <p:spPr>
          <a:xfrm>
            <a:off x="1702341" y="6308209"/>
            <a:ext cx="8501975" cy="369332"/>
          </a:xfrm>
          <a:prstGeom prst="rect">
            <a:avLst/>
          </a:prstGeom>
          <a:noFill/>
        </p:spPr>
        <p:txBody>
          <a:bodyPr wrap="square" rtlCol="0">
            <a:spAutoFit/>
          </a:bodyPr>
          <a:lstStyle/>
          <a:p>
            <a:r>
              <a:rPr lang="zh-CN" altLang="en-US" dirty="0" smtClean="0">
                <a:solidFill>
                  <a:schemeClr val="bg1"/>
                </a:solidFill>
              </a:rPr>
              <a:t>演示视频已上传优酷视频</a:t>
            </a:r>
            <a:r>
              <a:rPr lang="en-US" altLang="zh-CN" dirty="0" smtClean="0">
                <a:solidFill>
                  <a:schemeClr val="bg1"/>
                </a:solidFill>
              </a:rPr>
              <a:t>—</a:t>
            </a:r>
            <a:r>
              <a:rPr lang="zh-CN" altLang="en-US" dirty="0" smtClean="0">
                <a:solidFill>
                  <a:schemeClr val="bg1"/>
                </a:solidFill>
                <a:hlinkClick r:id="rId6"/>
              </a:rPr>
              <a:t>点击观看</a:t>
            </a:r>
            <a:r>
              <a:rPr lang="zh-CN" altLang="en-US" dirty="0" smtClean="0">
                <a:solidFill>
                  <a:schemeClr val="bg1"/>
                </a:solidFill>
              </a:rPr>
              <a:t>  或者微信扫描右侧二维码观看。</a:t>
            </a:r>
            <a:endParaRPr lang="zh-CN" altLang="en-US" dirty="0">
              <a:solidFill>
                <a:schemeClr val="bg1"/>
              </a:solidFill>
            </a:endParaRPr>
          </a:p>
        </p:txBody>
      </p:sp>
      <p:pic>
        <p:nvPicPr>
          <p:cNvPr id="9" name="图片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04801" y="4083576"/>
            <a:ext cx="1813022" cy="1813022"/>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2784"/>
                                        </p:tgtEl>
                                        <p:attrNameLst>
                                          <p:attrName>style.visibility</p:attrName>
                                        </p:attrNameLst>
                                      </p:cBhvr>
                                      <p:to>
                                        <p:strVal val="visible"/>
                                      </p:to>
                                    </p:set>
                                    <p:animEffect>
                                      <p:cBhvr>
                                        <p:cTn id="7" dur="500"/>
                                        <p:tgtEl>
                                          <p:spTgt spid="3278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2782"/>
                                        </p:tgtEl>
                                        <p:attrNameLst>
                                          <p:attrName>style.visibility</p:attrName>
                                        </p:attrNameLst>
                                      </p:cBhvr>
                                      <p:to>
                                        <p:strVal val="visible"/>
                                      </p:to>
                                    </p:set>
                                    <p:animEffect>
                                      <p:cBhvr>
                                        <p:cTn id="11" dur="500"/>
                                        <p:tgtEl>
                                          <p:spTgt spid="32782"/>
                                        </p:tgtEl>
                                      </p:cBhvr>
                                    </p:animEffect>
                                  </p:childTnLst>
                                </p:cTn>
                              </p:par>
                            </p:childTnLst>
                          </p:cTn>
                        </p:par>
                        <p:par>
                          <p:cTn id="12" fill="hold">
                            <p:stCondLst>
                              <p:cond delay="1000"/>
                            </p:stCondLst>
                            <p:childTnLst>
                              <p:par>
                                <p:cTn id="13" presetID="2" presetClass="entr" presetSubtype="2"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ppt_x</p:attrName>
                                        </p:attrNameLst>
                                      </p:cBhvr>
                                      <p:tavLst>
                                        <p:tav tm="0">
                                          <p:val>
                                            <p:strVal val="1+#ppt_w/2"/>
                                          </p:val>
                                        </p:tav>
                                        <p:tav tm="100000">
                                          <p:val>
                                            <p:strVal val="#ppt_x"/>
                                          </p:val>
                                        </p:tav>
                                      </p:tavLst>
                                    </p:anim>
                                    <p:anim calcmode="lin" valueType="num">
                                      <p:cBhvr>
                                        <p:cTn id="16" dur="500" fill="hold"/>
                                        <p:tgtEl>
                                          <p:spTgt spid="2"/>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2783"/>
                                        </p:tgtEl>
                                        <p:attrNameLst>
                                          <p:attrName>style.visibility</p:attrName>
                                        </p:attrNameLst>
                                      </p:cBhvr>
                                      <p:to>
                                        <p:strVal val="visible"/>
                                      </p:to>
                                    </p:set>
                                    <p:animEffect>
                                      <p:cBhvr>
                                        <p:cTn id="20" dur="500"/>
                                        <p:tgtEl>
                                          <p:spTgt spid="32783"/>
                                        </p:tgtEl>
                                      </p:cBhvr>
                                    </p:animEffect>
                                  </p:childTnLst>
                                </p:cTn>
                              </p:par>
                            </p:childTnLst>
                          </p:cTn>
                        </p:par>
                        <p:par>
                          <p:cTn id="21" fill="hold">
                            <p:stCondLst>
                              <p:cond delay="2000"/>
                            </p:stCondLst>
                            <p:childTnLst>
                              <p:par>
                                <p:cTn id="22" presetID="2" presetClass="entr" presetSubtype="8" fill="hold" grpId="0" nodeType="afterEffect">
                                  <p:stCondLst>
                                    <p:cond delay="0"/>
                                  </p:stCondLst>
                                  <p:childTnLst>
                                    <p:set>
                                      <p:cBhvr>
                                        <p:cTn id="23" dur="1" fill="hold">
                                          <p:stCondLst>
                                            <p:cond delay="0"/>
                                          </p:stCondLst>
                                        </p:cTn>
                                        <p:tgtEl>
                                          <p:spTgt spid="32776"/>
                                        </p:tgtEl>
                                        <p:attrNameLst>
                                          <p:attrName>style.visibility</p:attrName>
                                        </p:attrNameLst>
                                      </p:cBhvr>
                                      <p:to>
                                        <p:strVal val="visible"/>
                                      </p:to>
                                    </p:set>
                                    <p:anim calcmode="lin" valueType="num">
                                      <p:cBhvr>
                                        <p:cTn id="24" dur="500" fill="hold"/>
                                        <p:tgtEl>
                                          <p:spTgt spid="32776"/>
                                        </p:tgtEl>
                                        <p:attrNameLst>
                                          <p:attrName>ppt_x</p:attrName>
                                        </p:attrNameLst>
                                      </p:cBhvr>
                                      <p:tavLst>
                                        <p:tav tm="0">
                                          <p:val>
                                            <p:strVal val="0-#ppt_w/2"/>
                                          </p:val>
                                        </p:tav>
                                        <p:tav tm="100000">
                                          <p:val>
                                            <p:strVal val="#ppt_x"/>
                                          </p:val>
                                        </p:tav>
                                      </p:tavLst>
                                    </p:anim>
                                    <p:anim calcmode="lin" valueType="num">
                                      <p:cBhvr>
                                        <p:cTn id="25" dur="500" fill="hold"/>
                                        <p:tgtEl>
                                          <p:spTgt spid="32776"/>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22" presetClass="entr" presetSubtype="1" fill="hold" grpId="0" nodeType="afterEffect">
                                  <p:stCondLst>
                                    <p:cond delay="0"/>
                                  </p:stCondLst>
                                  <p:childTnLst>
                                    <p:set>
                                      <p:cBhvr>
                                        <p:cTn id="28" dur="1" fill="hold">
                                          <p:stCondLst>
                                            <p:cond delay="0"/>
                                          </p:stCondLst>
                                        </p:cTn>
                                        <p:tgtEl>
                                          <p:spTgt spid="32778"/>
                                        </p:tgtEl>
                                        <p:attrNameLst>
                                          <p:attrName>style.visibility</p:attrName>
                                        </p:attrNameLst>
                                      </p:cBhvr>
                                      <p:to>
                                        <p:strVal val="visible"/>
                                      </p:to>
                                    </p:set>
                                    <p:animEffect>
                                      <p:cBhvr>
                                        <p:cTn id="29" dur="500"/>
                                        <p:tgtEl>
                                          <p:spTgt spid="32778"/>
                                        </p:tgtEl>
                                      </p:cBhvr>
                                    </p:animEffect>
                                  </p:childTnLst>
                                </p:cTn>
                              </p:par>
                            </p:childTnLst>
                          </p:cTn>
                        </p:par>
                        <p:par>
                          <p:cTn id="30" fill="hold" nodeType="afterGroup">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32779"/>
                                        </p:tgtEl>
                                        <p:attrNameLst>
                                          <p:attrName>style.visibility</p:attrName>
                                        </p:attrNameLst>
                                      </p:cBhvr>
                                      <p:to>
                                        <p:strVal val="visible"/>
                                      </p:to>
                                    </p:set>
                                    <p:animEffect>
                                      <p:cBhvr>
                                        <p:cTn id="33" dur="500"/>
                                        <p:tgtEl>
                                          <p:spTgt spid="32779"/>
                                        </p:tgtEl>
                                      </p:cBhvr>
                                    </p:animEffect>
                                  </p:childTnLst>
                                </p:cTn>
                              </p:par>
                            </p:childTnLst>
                          </p:cTn>
                        </p:par>
                        <p:par>
                          <p:cTn id="34" fill="hold" nodeType="afterGroup">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32787"/>
                                        </p:tgtEl>
                                        <p:attrNameLst>
                                          <p:attrName>style.visibility</p:attrName>
                                        </p:attrNameLst>
                                      </p:cBhvr>
                                      <p:to>
                                        <p:strVal val="visible"/>
                                      </p:to>
                                    </p:set>
                                    <p:animEffect>
                                      <p:cBhvr>
                                        <p:cTn id="37" dur="500"/>
                                        <p:tgtEl>
                                          <p:spTgt spid="3278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2788"/>
                                        </p:tgtEl>
                                        <p:attrNameLst>
                                          <p:attrName>style.visibility</p:attrName>
                                        </p:attrNameLst>
                                      </p:cBhvr>
                                      <p:to>
                                        <p:strVal val="visible"/>
                                      </p:to>
                                    </p:set>
                                    <p:animEffect>
                                      <p:cBhvr>
                                        <p:cTn id="40" dur="500"/>
                                        <p:tgtEl>
                                          <p:spTgt spid="32788"/>
                                        </p:tgtEl>
                                      </p:cBhvr>
                                    </p:animEffect>
                                  </p:childTnLst>
                                </p:cTn>
                              </p:par>
                              <p:par>
                                <p:cTn id="41" presetID="6" presetClass="emph" presetSubtype="0" autoRev="1" fill="hold" grpId="1" nodeType="withEffect">
                                  <p:stCondLst>
                                    <p:cond delay="0"/>
                                  </p:stCondLst>
                                  <p:childTnLst>
                                    <p:animScale>
                                      <p:cBhvr>
                                        <p:cTn id="42" dur="750" fill="hold"/>
                                        <p:tgtEl>
                                          <p:spTgt spid="32787"/>
                                        </p:tgtEl>
                                      </p:cBhvr>
                                      <p:by x="108000" y="108000"/>
                                    </p:animScale>
                                  </p:childTnLst>
                                </p:cTn>
                              </p:par>
                              <p:par>
                                <p:cTn id="43" presetID="6" presetClass="emph" presetSubtype="0" autoRev="1" fill="hold" grpId="1" nodeType="withEffect">
                                  <p:stCondLst>
                                    <p:cond delay="0"/>
                                  </p:stCondLst>
                                  <p:childTnLst>
                                    <p:animScale>
                                      <p:cBhvr>
                                        <p:cTn id="44" dur="750" fill="hold"/>
                                        <p:tgtEl>
                                          <p:spTgt spid="32788"/>
                                        </p:tgtEl>
                                      </p:cBhvr>
                                      <p:by x="108000" y="108000"/>
                                    </p:animScale>
                                  </p:childTnLst>
                                </p:cTn>
                              </p:par>
                            </p:childTnLst>
                          </p:cTn>
                        </p:par>
                        <p:par>
                          <p:cTn id="45" fill="hold">
                            <p:stCondLst>
                              <p:cond delay="5000"/>
                            </p:stCondLst>
                            <p:childTnLst>
                              <p:par>
                                <p:cTn id="46" presetID="42" presetClass="entr" presetSubtype="0" fill="hold" nodeType="after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fade">
                                      <p:cBhvr>
                                        <p:cTn id="48" dur="1000"/>
                                        <p:tgtEl>
                                          <p:spTgt spid="4"/>
                                        </p:tgtEl>
                                      </p:cBhvr>
                                    </p:animEffect>
                                    <p:anim calcmode="lin" valueType="num">
                                      <p:cBhvr>
                                        <p:cTn id="49" dur="1000" fill="hold"/>
                                        <p:tgtEl>
                                          <p:spTgt spid="4"/>
                                        </p:tgtEl>
                                        <p:attrNameLst>
                                          <p:attrName>ppt_x</p:attrName>
                                        </p:attrNameLst>
                                      </p:cBhvr>
                                      <p:tavLst>
                                        <p:tav tm="0">
                                          <p:val>
                                            <p:strVal val="#ppt_x"/>
                                          </p:val>
                                        </p:tav>
                                        <p:tav tm="100000">
                                          <p:val>
                                            <p:strVal val="#ppt_x"/>
                                          </p:val>
                                        </p:tav>
                                      </p:tavLst>
                                    </p:anim>
                                    <p:anim calcmode="lin" valueType="num">
                                      <p:cBhvr>
                                        <p:cTn id="50" dur="1000" fill="hold"/>
                                        <p:tgtEl>
                                          <p:spTgt spid="4"/>
                                        </p:tgtEl>
                                        <p:attrNameLst>
                                          <p:attrName>ppt_y</p:attrName>
                                        </p:attrNameLst>
                                      </p:cBhvr>
                                      <p:tavLst>
                                        <p:tav tm="0">
                                          <p:val>
                                            <p:strVal val="#ppt_y+.1"/>
                                          </p:val>
                                        </p:tav>
                                        <p:tav tm="100000">
                                          <p:val>
                                            <p:strVal val="#ppt_y"/>
                                          </p:val>
                                        </p:tav>
                                      </p:tavLst>
                                    </p:anim>
                                  </p:childTnLst>
                                </p:cTn>
                              </p:par>
                            </p:childTnLst>
                          </p:cTn>
                        </p:par>
                        <p:par>
                          <p:cTn id="51" fill="hold">
                            <p:stCondLst>
                              <p:cond delay="6000"/>
                            </p:stCondLst>
                            <p:childTnLst>
                              <p:par>
                                <p:cTn id="52" presetID="42" presetClass="entr" presetSubtype="0" fill="hold" nodeType="after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1000"/>
                                        <p:tgtEl>
                                          <p:spTgt spid="5"/>
                                        </p:tgtEl>
                                      </p:cBhvr>
                                    </p:animEffect>
                                    <p:anim calcmode="lin" valueType="num">
                                      <p:cBhvr>
                                        <p:cTn id="55" dur="1000" fill="hold"/>
                                        <p:tgtEl>
                                          <p:spTgt spid="5"/>
                                        </p:tgtEl>
                                        <p:attrNameLst>
                                          <p:attrName>ppt_x</p:attrName>
                                        </p:attrNameLst>
                                      </p:cBhvr>
                                      <p:tavLst>
                                        <p:tav tm="0">
                                          <p:val>
                                            <p:strVal val="#ppt_x"/>
                                          </p:val>
                                        </p:tav>
                                        <p:tav tm="100000">
                                          <p:val>
                                            <p:strVal val="#ppt_x"/>
                                          </p:val>
                                        </p:tav>
                                      </p:tavLst>
                                    </p:anim>
                                    <p:anim calcmode="lin" valueType="num">
                                      <p:cBhvr>
                                        <p:cTn id="56" dur="1000" fill="hold"/>
                                        <p:tgtEl>
                                          <p:spTgt spid="5"/>
                                        </p:tgtEl>
                                        <p:attrNameLst>
                                          <p:attrName>ppt_y</p:attrName>
                                        </p:attrNameLst>
                                      </p:cBhvr>
                                      <p:tavLst>
                                        <p:tav tm="0">
                                          <p:val>
                                            <p:strVal val="#ppt_y+.1"/>
                                          </p:val>
                                        </p:tav>
                                        <p:tav tm="100000">
                                          <p:val>
                                            <p:strVal val="#ppt_y"/>
                                          </p:val>
                                        </p:tav>
                                      </p:tavLst>
                                    </p:anim>
                                  </p:childTnLst>
                                </p:cTn>
                              </p:par>
                            </p:childTnLst>
                          </p:cTn>
                        </p:par>
                        <p:par>
                          <p:cTn id="57" fill="hold">
                            <p:stCondLst>
                              <p:cond delay="7000"/>
                            </p:stCondLst>
                            <p:childTnLst>
                              <p:par>
                                <p:cTn id="58" presetID="42" presetClass="entr" presetSubtype="0" fill="hold" nodeType="after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fade">
                                      <p:cBhvr>
                                        <p:cTn id="60" dur="1000"/>
                                        <p:tgtEl>
                                          <p:spTgt spid="6"/>
                                        </p:tgtEl>
                                      </p:cBhvr>
                                    </p:animEffect>
                                    <p:anim calcmode="lin" valueType="num">
                                      <p:cBhvr>
                                        <p:cTn id="61" dur="1000" fill="hold"/>
                                        <p:tgtEl>
                                          <p:spTgt spid="6"/>
                                        </p:tgtEl>
                                        <p:attrNameLst>
                                          <p:attrName>ppt_x</p:attrName>
                                        </p:attrNameLst>
                                      </p:cBhvr>
                                      <p:tavLst>
                                        <p:tav tm="0">
                                          <p:val>
                                            <p:strVal val="#ppt_x"/>
                                          </p:val>
                                        </p:tav>
                                        <p:tav tm="100000">
                                          <p:val>
                                            <p:strVal val="#ppt_x"/>
                                          </p:val>
                                        </p:tav>
                                      </p:tavLst>
                                    </p:anim>
                                    <p:anim calcmode="lin" valueType="num">
                                      <p:cBhvr>
                                        <p:cTn id="62" dur="1000" fill="hold"/>
                                        <p:tgtEl>
                                          <p:spTgt spid="6"/>
                                        </p:tgtEl>
                                        <p:attrNameLst>
                                          <p:attrName>ppt_y</p:attrName>
                                        </p:attrNameLst>
                                      </p:cBhvr>
                                      <p:tavLst>
                                        <p:tav tm="0">
                                          <p:val>
                                            <p:strVal val="#ppt_y+.1"/>
                                          </p:val>
                                        </p:tav>
                                        <p:tav tm="100000">
                                          <p:val>
                                            <p:strVal val="#ppt_y"/>
                                          </p:val>
                                        </p:tav>
                                      </p:tavLst>
                                    </p:anim>
                                  </p:childTnLst>
                                </p:cTn>
                              </p:par>
                            </p:childTnLst>
                          </p:cTn>
                        </p:par>
                        <p:par>
                          <p:cTn id="63" fill="hold">
                            <p:stCondLst>
                              <p:cond delay="8000"/>
                            </p:stCondLst>
                            <p:childTnLst>
                              <p:par>
                                <p:cTn id="64" presetID="42" presetClass="entr" presetSubtype="0" fill="hold" nodeType="after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anim calcmode="lin" valueType="num">
                                      <p:cBhvr>
                                        <p:cTn id="67" dur="1000" fill="hold"/>
                                        <p:tgtEl>
                                          <p:spTgt spid="7"/>
                                        </p:tgtEl>
                                        <p:attrNameLst>
                                          <p:attrName>ppt_x</p:attrName>
                                        </p:attrNameLst>
                                      </p:cBhvr>
                                      <p:tavLst>
                                        <p:tav tm="0">
                                          <p:val>
                                            <p:strVal val="#ppt_x"/>
                                          </p:val>
                                        </p:tav>
                                        <p:tav tm="100000">
                                          <p:val>
                                            <p:strVal val="#ppt_x"/>
                                          </p:val>
                                        </p:tav>
                                      </p:tavLst>
                                    </p:anim>
                                    <p:anim calcmode="lin" valueType="num">
                                      <p:cBhvr>
                                        <p:cTn id="6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P spid="32776" grpId="0" bldLvl="0" animBg="1" autoUpdateAnimBg="0"/>
      <p:bldP spid="32778" grpId="0" bldLvl="0" autoUpdateAnimBg="0"/>
      <p:bldP spid="32779" grpId="0" bldLvl="0" autoUpdateAnimBg="0"/>
      <p:bldP spid="32782" grpId="0" bldLvl="0" autoUpdateAnimBg="0"/>
      <p:bldP spid="32783" grpId="0" bldLvl="0" autoUpdateAnimBg="0"/>
      <p:bldP spid="32787" grpId="0" bldLvl="0" animBg="1" autoUpdateAnimBg="0"/>
      <p:bldP spid="32787" grpId="1" bldLvl="0" animBg="1" autoUpdateAnimBg="0"/>
      <p:bldP spid="32788" grpId="0" bldLvl="0" animBg="1" autoUpdateAnimBg="0"/>
      <p:bldP spid="32788" grpId="1" bldLvl="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6CA512F8-59BD-4D6E-AEBF-79D501038138}" type="slidenum">
              <a:rPr lang="zh-CN" altLang="en-US"/>
              <a:pPr>
                <a:defRPr/>
              </a:pPr>
              <a:t>12</a:t>
            </a:fld>
            <a:endParaRPr lang="zh-CN" altLang="en-US" sz="1800">
              <a:solidFill>
                <a:schemeClr val="tx1"/>
              </a:solidFill>
              <a:latin typeface="Arial" panose="020B0604020202020204" pitchFamily="34" charset="0"/>
              <a:ea typeface="宋体" panose="02010600030101010101" pitchFamily="2" charset="-122"/>
            </a:endParaRPr>
          </a:p>
        </p:txBody>
      </p:sp>
      <p:sp>
        <p:nvSpPr>
          <p:cNvPr id="40962" name="任意多边形 27"/>
          <p:cNvSpPr>
            <a:spLocks noChangeArrowheads="1"/>
          </p:cNvSpPr>
          <p:nvPr/>
        </p:nvSpPr>
        <p:spPr bwMode="auto">
          <a:xfrm>
            <a:off x="5334000" y="1549400"/>
            <a:ext cx="1616075" cy="1209675"/>
          </a:xfrm>
          <a:custGeom>
            <a:avLst/>
            <a:gdLst>
              <a:gd name="T0" fmla="*/ 1208242 w 574972"/>
              <a:gd name="T1" fmla="*/ 3659693 h 399845"/>
              <a:gd name="T2" fmla="*/ 483705 w 574972"/>
              <a:gd name="T3" fmla="*/ 3644802 h 399845"/>
              <a:gd name="T4" fmla="*/ 962145 w 574972"/>
              <a:gd name="T5" fmla="*/ 3170420 h 399845"/>
              <a:gd name="T6" fmla="*/ 1164586 w 574972"/>
              <a:gd name="T7" fmla="*/ 3006182 h 399845"/>
              <a:gd name="T8" fmla="*/ 2139973 w 574972"/>
              <a:gd name="T9" fmla="*/ 2010787 h 399845"/>
              <a:gd name="T10" fmla="*/ 1415436 w 574972"/>
              <a:gd name="T11" fmla="*/ 3659702 h 399845"/>
              <a:gd name="T12" fmla="*/ 1465371 w 574972"/>
              <a:gd name="T13" fmla="*/ 2667091 h 399845"/>
              <a:gd name="T14" fmla="*/ 1787441 w 574972"/>
              <a:gd name="T15" fmla="*/ 2372726 h 399845"/>
              <a:gd name="T16" fmla="*/ 2081907 w 574972"/>
              <a:gd name="T17" fmla="*/ 2067728 h 399845"/>
              <a:gd name="T18" fmla="*/ 2347167 w 574972"/>
              <a:gd name="T19" fmla="*/ 1916862 h 399845"/>
              <a:gd name="T20" fmla="*/ 2447101 w 574972"/>
              <a:gd name="T21" fmla="*/ 2044269 h 399845"/>
              <a:gd name="T22" fmla="*/ 2704755 w 574972"/>
              <a:gd name="T23" fmla="*/ 2349268 h 399845"/>
              <a:gd name="T24" fmla="*/ 2925609 w 574972"/>
              <a:gd name="T25" fmla="*/ 2419653 h 399845"/>
              <a:gd name="T26" fmla="*/ 3071704 w 574972"/>
              <a:gd name="T27" fmla="*/ 2278196 h 399845"/>
              <a:gd name="T28" fmla="*/ 2347167 w 574972"/>
              <a:gd name="T29" fmla="*/ 3659693 h 399845"/>
              <a:gd name="T30" fmla="*/ 4003435 w 574972"/>
              <a:gd name="T31" fmla="*/ 1275625 h 399845"/>
              <a:gd name="T32" fmla="*/ 3278898 w 574972"/>
              <a:gd name="T33" fmla="*/ 3659693 h 399845"/>
              <a:gd name="T34" fmla="*/ 3305180 w 574972"/>
              <a:gd name="T35" fmla="*/ 2006137 h 399845"/>
              <a:gd name="T36" fmla="*/ 3622076 w 574972"/>
              <a:gd name="T37" fmla="*/ 1692335 h 399845"/>
              <a:gd name="T38" fmla="*/ 4003435 w 574972"/>
              <a:gd name="T39" fmla="*/ 1275625 h 399845"/>
              <a:gd name="T40" fmla="*/ 4211033 w 574972"/>
              <a:gd name="T41" fmla="*/ 0 h 399845"/>
              <a:gd name="T42" fmla="*/ 4487092 w 574972"/>
              <a:gd name="T43" fmla="*/ 46926 h 399845"/>
              <a:gd name="T44" fmla="*/ 4542305 w 574972"/>
              <a:gd name="T45" fmla="*/ 1079234 h 399845"/>
              <a:gd name="T46" fmla="*/ 4229441 w 574972"/>
              <a:gd name="T47" fmla="*/ 1079234 h 399845"/>
              <a:gd name="T48" fmla="*/ 4211033 w 574972"/>
              <a:gd name="T49" fmla="*/ 633456 h 399845"/>
              <a:gd name="T50" fmla="*/ 3456475 w 574972"/>
              <a:gd name="T51" fmla="*/ 1431149 h 399845"/>
              <a:gd name="T52" fmla="*/ 3033183 w 574972"/>
              <a:gd name="T53" fmla="*/ 1853459 h 399845"/>
              <a:gd name="T54" fmla="*/ 2757124 w 574972"/>
              <a:gd name="T55" fmla="*/ 1900386 h 399845"/>
              <a:gd name="T56" fmla="*/ 2665105 w 574972"/>
              <a:gd name="T57" fmla="*/ 1783074 h 399845"/>
              <a:gd name="T58" fmla="*/ 2315431 w 574972"/>
              <a:gd name="T59" fmla="*/ 1337306 h 399845"/>
              <a:gd name="T60" fmla="*/ 1892139 w 574972"/>
              <a:gd name="T61" fmla="*/ 1759616 h 399845"/>
              <a:gd name="T62" fmla="*/ 1708100 w 574972"/>
              <a:gd name="T63" fmla="*/ 1923844 h 399845"/>
              <a:gd name="T64" fmla="*/ 1100769 w 574972"/>
              <a:gd name="T65" fmla="*/ 2510386 h 399845"/>
              <a:gd name="T66" fmla="*/ 254183 w 574972"/>
              <a:gd name="T67" fmla="*/ 3331547 h 399845"/>
              <a:gd name="T68" fmla="*/ 33338 w 574972"/>
              <a:gd name="T69" fmla="*/ 3284621 h 399845"/>
              <a:gd name="T70" fmla="*/ 143756 w 574972"/>
              <a:gd name="T71" fmla="*/ 2909228 h 399845"/>
              <a:gd name="T72" fmla="*/ 1100769 w 574972"/>
              <a:gd name="T73" fmla="*/ 2017688 h 399845"/>
              <a:gd name="T74" fmla="*/ 1708100 w 574972"/>
              <a:gd name="T75" fmla="*/ 1431149 h 399845"/>
              <a:gd name="T76" fmla="*/ 1892139 w 574972"/>
              <a:gd name="T77" fmla="*/ 1266921 h 399845"/>
              <a:gd name="T78" fmla="*/ 2241813 w 574972"/>
              <a:gd name="T79" fmla="*/ 914996 h 399845"/>
              <a:gd name="T80" fmla="*/ 2481066 w 574972"/>
              <a:gd name="T81" fmla="*/ 985381 h 399845"/>
              <a:gd name="T82" fmla="*/ 2738717 w 574972"/>
              <a:gd name="T83" fmla="*/ 1290379 h 399845"/>
              <a:gd name="T84" fmla="*/ 3033183 w 574972"/>
              <a:gd name="T85" fmla="*/ 1337306 h 399845"/>
              <a:gd name="T86" fmla="*/ 3456475 w 574972"/>
              <a:gd name="T87" fmla="*/ 914996 h 399845"/>
              <a:gd name="T88" fmla="*/ 3934974 w 574972"/>
              <a:gd name="T89" fmla="*/ 398842 h 399845"/>
              <a:gd name="T90" fmla="*/ 3658913 w 574972"/>
              <a:gd name="T91" fmla="*/ 398842 h 399845"/>
              <a:gd name="T92" fmla="*/ 3493281 w 574972"/>
              <a:gd name="T93" fmla="*/ 187687 h 399845"/>
              <a:gd name="T94" fmla="*/ 3603708 w 574972"/>
              <a:gd name="T95" fmla="*/ 23459 h 39984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74972"/>
              <a:gd name="T145" fmla="*/ 0 h 399845"/>
              <a:gd name="T146" fmla="*/ 574972 w 574972"/>
              <a:gd name="T147" fmla="*/ 399845 h 39984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74972" h="399845">
                <a:moveTo>
                  <a:pt x="152941" y="323694"/>
                </a:moveTo>
                <a:lnTo>
                  <a:pt x="152941" y="399844"/>
                </a:lnTo>
                <a:lnTo>
                  <a:pt x="61228" y="399844"/>
                </a:lnTo>
                <a:lnTo>
                  <a:pt x="61228" y="398217"/>
                </a:lnTo>
                <a:lnTo>
                  <a:pt x="65606" y="394470"/>
                </a:lnTo>
                <a:cubicBezTo>
                  <a:pt x="121790" y="346388"/>
                  <a:pt x="121790" y="346388"/>
                  <a:pt x="121790" y="346388"/>
                </a:cubicBezTo>
                <a:cubicBezTo>
                  <a:pt x="145086" y="328444"/>
                  <a:pt x="145086" y="328444"/>
                  <a:pt x="145086" y="328444"/>
                </a:cubicBezTo>
                <a:cubicBezTo>
                  <a:pt x="147415" y="328444"/>
                  <a:pt x="147415" y="328444"/>
                  <a:pt x="147415" y="328444"/>
                </a:cubicBezTo>
                <a:lnTo>
                  <a:pt x="152941" y="323694"/>
                </a:lnTo>
                <a:close/>
                <a:moveTo>
                  <a:pt x="270881" y="219691"/>
                </a:moveTo>
                <a:lnTo>
                  <a:pt x="270881" y="399845"/>
                </a:lnTo>
                <a:lnTo>
                  <a:pt x="179168" y="399845"/>
                </a:lnTo>
                <a:lnTo>
                  <a:pt x="179168" y="296830"/>
                </a:lnTo>
                <a:lnTo>
                  <a:pt x="185489" y="291396"/>
                </a:lnTo>
                <a:cubicBezTo>
                  <a:pt x="216939" y="264361"/>
                  <a:pt x="216939" y="264361"/>
                  <a:pt x="216939" y="264361"/>
                </a:cubicBezTo>
                <a:cubicBezTo>
                  <a:pt x="226257" y="259235"/>
                  <a:pt x="226257" y="259235"/>
                  <a:pt x="226257" y="259235"/>
                </a:cubicBezTo>
                <a:cubicBezTo>
                  <a:pt x="240235" y="246418"/>
                  <a:pt x="240235" y="246418"/>
                  <a:pt x="240235" y="246418"/>
                </a:cubicBezTo>
                <a:cubicBezTo>
                  <a:pt x="263531" y="225912"/>
                  <a:pt x="263531" y="225912"/>
                  <a:pt x="263531" y="225912"/>
                </a:cubicBezTo>
                <a:lnTo>
                  <a:pt x="270881" y="219691"/>
                </a:lnTo>
                <a:close/>
                <a:moveTo>
                  <a:pt x="297108" y="209429"/>
                </a:moveTo>
                <a:lnTo>
                  <a:pt x="300913" y="213616"/>
                </a:lnTo>
                <a:cubicBezTo>
                  <a:pt x="309758" y="223349"/>
                  <a:pt x="309758" y="223349"/>
                  <a:pt x="309758" y="223349"/>
                </a:cubicBezTo>
                <a:cubicBezTo>
                  <a:pt x="333054" y="248982"/>
                  <a:pt x="333054" y="248982"/>
                  <a:pt x="333054" y="248982"/>
                </a:cubicBezTo>
                <a:cubicBezTo>
                  <a:pt x="342372" y="256672"/>
                  <a:pt x="342372" y="256672"/>
                  <a:pt x="342372" y="256672"/>
                </a:cubicBezTo>
                <a:cubicBezTo>
                  <a:pt x="344702" y="261799"/>
                  <a:pt x="344702" y="261799"/>
                  <a:pt x="344702" y="261799"/>
                </a:cubicBezTo>
                <a:cubicBezTo>
                  <a:pt x="351691" y="269489"/>
                  <a:pt x="363339" y="269489"/>
                  <a:pt x="370328" y="264362"/>
                </a:cubicBezTo>
                <a:cubicBezTo>
                  <a:pt x="379646" y="256672"/>
                  <a:pt x="379646" y="256672"/>
                  <a:pt x="379646" y="256672"/>
                </a:cubicBezTo>
                <a:lnTo>
                  <a:pt x="388821" y="248907"/>
                </a:lnTo>
                <a:lnTo>
                  <a:pt x="388821" y="399844"/>
                </a:lnTo>
                <a:lnTo>
                  <a:pt x="297108" y="399844"/>
                </a:lnTo>
                <a:lnTo>
                  <a:pt x="297108" y="209429"/>
                </a:lnTo>
                <a:close/>
                <a:moveTo>
                  <a:pt x="506761" y="139370"/>
                </a:moveTo>
                <a:lnTo>
                  <a:pt x="506761" y="399844"/>
                </a:lnTo>
                <a:lnTo>
                  <a:pt x="415048" y="399844"/>
                </a:lnTo>
                <a:lnTo>
                  <a:pt x="415048" y="222112"/>
                </a:lnTo>
                <a:lnTo>
                  <a:pt x="418375" y="219183"/>
                </a:lnTo>
                <a:cubicBezTo>
                  <a:pt x="428203" y="210532"/>
                  <a:pt x="428203" y="210532"/>
                  <a:pt x="428203" y="210532"/>
                </a:cubicBezTo>
                <a:cubicBezTo>
                  <a:pt x="458488" y="184898"/>
                  <a:pt x="458488" y="184898"/>
                  <a:pt x="458488" y="184898"/>
                </a:cubicBezTo>
                <a:cubicBezTo>
                  <a:pt x="474795" y="169518"/>
                  <a:pt x="487025" y="157984"/>
                  <a:pt x="496198" y="149332"/>
                </a:cubicBezTo>
                <a:lnTo>
                  <a:pt x="506761" y="139370"/>
                </a:lnTo>
                <a:close/>
                <a:moveTo>
                  <a:pt x="463151" y="0"/>
                </a:moveTo>
                <a:cubicBezTo>
                  <a:pt x="463151" y="0"/>
                  <a:pt x="463151" y="0"/>
                  <a:pt x="533039" y="0"/>
                </a:cubicBezTo>
                <a:cubicBezTo>
                  <a:pt x="533039" y="0"/>
                  <a:pt x="533039" y="0"/>
                  <a:pt x="554006" y="0"/>
                </a:cubicBezTo>
                <a:cubicBezTo>
                  <a:pt x="558665" y="0"/>
                  <a:pt x="563324" y="2563"/>
                  <a:pt x="567983" y="5127"/>
                </a:cubicBezTo>
                <a:cubicBezTo>
                  <a:pt x="572643" y="10253"/>
                  <a:pt x="574972" y="15380"/>
                  <a:pt x="574972" y="20506"/>
                </a:cubicBezTo>
                <a:lnTo>
                  <a:pt x="574972" y="117913"/>
                </a:lnTo>
                <a:cubicBezTo>
                  <a:pt x="574972" y="128166"/>
                  <a:pt x="565654" y="138419"/>
                  <a:pt x="554006" y="138419"/>
                </a:cubicBezTo>
                <a:cubicBezTo>
                  <a:pt x="542358" y="138419"/>
                  <a:pt x="535369" y="128166"/>
                  <a:pt x="535369" y="117913"/>
                </a:cubicBezTo>
                <a:cubicBezTo>
                  <a:pt x="535369" y="117913"/>
                  <a:pt x="535369" y="117913"/>
                  <a:pt x="535369" y="66646"/>
                </a:cubicBezTo>
                <a:cubicBezTo>
                  <a:pt x="535369" y="66646"/>
                  <a:pt x="535369" y="66646"/>
                  <a:pt x="533039" y="69209"/>
                </a:cubicBezTo>
                <a:cubicBezTo>
                  <a:pt x="533039" y="69209"/>
                  <a:pt x="533039" y="69209"/>
                  <a:pt x="467811" y="130729"/>
                </a:cubicBezTo>
                <a:cubicBezTo>
                  <a:pt x="467811" y="130729"/>
                  <a:pt x="467811" y="130729"/>
                  <a:pt x="437526" y="156362"/>
                </a:cubicBezTo>
                <a:cubicBezTo>
                  <a:pt x="437526" y="156362"/>
                  <a:pt x="437526" y="156362"/>
                  <a:pt x="414230" y="176869"/>
                </a:cubicBezTo>
                <a:cubicBezTo>
                  <a:pt x="414230" y="176869"/>
                  <a:pt x="414230" y="176869"/>
                  <a:pt x="383945" y="202502"/>
                </a:cubicBezTo>
                <a:cubicBezTo>
                  <a:pt x="383945" y="202502"/>
                  <a:pt x="383945" y="202502"/>
                  <a:pt x="374627" y="210192"/>
                </a:cubicBezTo>
                <a:cubicBezTo>
                  <a:pt x="367638" y="215319"/>
                  <a:pt x="355990" y="215319"/>
                  <a:pt x="349001" y="207629"/>
                </a:cubicBezTo>
                <a:cubicBezTo>
                  <a:pt x="349001" y="207629"/>
                  <a:pt x="349001" y="207629"/>
                  <a:pt x="346671" y="202502"/>
                </a:cubicBezTo>
                <a:cubicBezTo>
                  <a:pt x="346671" y="202502"/>
                  <a:pt x="346671" y="202502"/>
                  <a:pt x="337353" y="194812"/>
                </a:cubicBezTo>
                <a:cubicBezTo>
                  <a:pt x="337353" y="194812"/>
                  <a:pt x="337353" y="194812"/>
                  <a:pt x="314057" y="169179"/>
                </a:cubicBezTo>
                <a:cubicBezTo>
                  <a:pt x="314057" y="169179"/>
                  <a:pt x="314057" y="169179"/>
                  <a:pt x="293091" y="146109"/>
                </a:cubicBezTo>
                <a:cubicBezTo>
                  <a:pt x="293091" y="146109"/>
                  <a:pt x="293091" y="146109"/>
                  <a:pt x="262806" y="171742"/>
                </a:cubicBezTo>
                <a:cubicBezTo>
                  <a:pt x="262806" y="171742"/>
                  <a:pt x="262806" y="171742"/>
                  <a:pt x="239510" y="192249"/>
                </a:cubicBezTo>
                <a:cubicBezTo>
                  <a:pt x="239510" y="192249"/>
                  <a:pt x="239510" y="192249"/>
                  <a:pt x="225532" y="205065"/>
                </a:cubicBezTo>
                <a:cubicBezTo>
                  <a:pt x="225532" y="205065"/>
                  <a:pt x="225532" y="205065"/>
                  <a:pt x="216214" y="210192"/>
                </a:cubicBezTo>
                <a:cubicBezTo>
                  <a:pt x="216214" y="210192"/>
                  <a:pt x="216214" y="210192"/>
                  <a:pt x="141666" y="274275"/>
                </a:cubicBezTo>
                <a:cubicBezTo>
                  <a:pt x="141666" y="274275"/>
                  <a:pt x="141666" y="274275"/>
                  <a:pt x="139337" y="274275"/>
                </a:cubicBezTo>
                <a:cubicBezTo>
                  <a:pt x="139337" y="274275"/>
                  <a:pt x="139337" y="274275"/>
                  <a:pt x="116041" y="292218"/>
                </a:cubicBezTo>
                <a:cubicBezTo>
                  <a:pt x="116041" y="292218"/>
                  <a:pt x="116041" y="292218"/>
                  <a:pt x="32175" y="363992"/>
                </a:cubicBezTo>
                <a:cubicBezTo>
                  <a:pt x="29845" y="366555"/>
                  <a:pt x="25186" y="366555"/>
                  <a:pt x="22856" y="366555"/>
                </a:cubicBezTo>
                <a:cubicBezTo>
                  <a:pt x="15868" y="369118"/>
                  <a:pt x="8879" y="366555"/>
                  <a:pt x="4220" y="358865"/>
                </a:cubicBezTo>
                <a:cubicBezTo>
                  <a:pt x="-2769" y="348612"/>
                  <a:pt x="-440" y="335795"/>
                  <a:pt x="6549" y="328105"/>
                </a:cubicBezTo>
                <a:cubicBezTo>
                  <a:pt x="6549" y="328105"/>
                  <a:pt x="6549" y="328105"/>
                  <a:pt x="18197" y="317851"/>
                </a:cubicBezTo>
                <a:cubicBezTo>
                  <a:pt x="18197" y="317851"/>
                  <a:pt x="18197" y="317851"/>
                  <a:pt x="116041" y="238389"/>
                </a:cubicBezTo>
                <a:cubicBezTo>
                  <a:pt x="116041" y="238389"/>
                  <a:pt x="116041" y="238389"/>
                  <a:pt x="139337" y="220445"/>
                </a:cubicBezTo>
                <a:cubicBezTo>
                  <a:pt x="139337" y="220445"/>
                  <a:pt x="139337" y="220445"/>
                  <a:pt x="141666" y="217882"/>
                </a:cubicBezTo>
                <a:cubicBezTo>
                  <a:pt x="141666" y="217882"/>
                  <a:pt x="141666" y="217882"/>
                  <a:pt x="216214" y="156362"/>
                </a:cubicBezTo>
                <a:cubicBezTo>
                  <a:pt x="216214" y="156362"/>
                  <a:pt x="216214" y="156362"/>
                  <a:pt x="223203" y="148672"/>
                </a:cubicBezTo>
                <a:cubicBezTo>
                  <a:pt x="223203" y="148672"/>
                  <a:pt x="223203" y="148672"/>
                  <a:pt x="239510" y="138419"/>
                </a:cubicBezTo>
                <a:cubicBezTo>
                  <a:pt x="239510" y="138419"/>
                  <a:pt x="239510" y="138419"/>
                  <a:pt x="262806" y="117913"/>
                </a:cubicBezTo>
                <a:cubicBezTo>
                  <a:pt x="262806" y="117913"/>
                  <a:pt x="262806" y="117913"/>
                  <a:pt x="283772" y="99969"/>
                </a:cubicBezTo>
                <a:cubicBezTo>
                  <a:pt x="293091" y="92279"/>
                  <a:pt x="302409" y="94843"/>
                  <a:pt x="309398" y="102533"/>
                </a:cubicBezTo>
                <a:cubicBezTo>
                  <a:pt x="309398" y="102533"/>
                  <a:pt x="309398" y="102533"/>
                  <a:pt x="314057" y="107659"/>
                </a:cubicBezTo>
                <a:cubicBezTo>
                  <a:pt x="314057" y="107659"/>
                  <a:pt x="314057" y="107659"/>
                  <a:pt x="337353" y="133292"/>
                </a:cubicBezTo>
                <a:cubicBezTo>
                  <a:pt x="337353" y="133292"/>
                  <a:pt x="337353" y="133292"/>
                  <a:pt x="346671" y="140982"/>
                </a:cubicBezTo>
                <a:cubicBezTo>
                  <a:pt x="346671" y="140982"/>
                  <a:pt x="346671" y="140982"/>
                  <a:pt x="365308" y="161489"/>
                </a:cubicBezTo>
                <a:cubicBezTo>
                  <a:pt x="365308" y="161489"/>
                  <a:pt x="365308" y="161489"/>
                  <a:pt x="383945" y="146109"/>
                </a:cubicBezTo>
                <a:cubicBezTo>
                  <a:pt x="383945" y="146109"/>
                  <a:pt x="383945" y="146109"/>
                  <a:pt x="414230" y="120476"/>
                </a:cubicBezTo>
                <a:cubicBezTo>
                  <a:pt x="414230" y="120476"/>
                  <a:pt x="414230" y="120476"/>
                  <a:pt x="437526" y="99969"/>
                </a:cubicBezTo>
                <a:cubicBezTo>
                  <a:pt x="437526" y="99969"/>
                  <a:pt x="437526" y="99969"/>
                  <a:pt x="477129" y="61520"/>
                </a:cubicBezTo>
                <a:cubicBezTo>
                  <a:pt x="477129" y="61520"/>
                  <a:pt x="477129" y="61520"/>
                  <a:pt x="498095" y="43576"/>
                </a:cubicBezTo>
                <a:cubicBezTo>
                  <a:pt x="498095" y="43576"/>
                  <a:pt x="498095" y="43576"/>
                  <a:pt x="486447" y="43576"/>
                </a:cubicBezTo>
                <a:cubicBezTo>
                  <a:pt x="486447" y="43576"/>
                  <a:pt x="486447" y="43576"/>
                  <a:pt x="463151" y="43576"/>
                </a:cubicBezTo>
                <a:cubicBezTo>
                  <a:pt x="460822" y="43576"/>
                  <a:pt x="458492" y="43576"/>
                  <a:pt x="456163" y="41013"/>
                </a:cubicBezTo>
                <a:cubicBezTo>
                  <a:pt x="449174" y="38450"/>
                  <a:pt x="442185" y="30760"/>
                  <a:pt x="442185" y="20506"/>
                </a:cubicBezTo>
                <a:cubicBezTo>
                  <a:pt x="442185" y="12816"/>
                  <a:pt x="446844" y="5127"/>
                  <a:pt x="453833" y="2563"/>
                </a:cubicBezTo>
                <a:cubicBezTo>
                  <a:pt x="453833" y="2563"/>
                  <a:pt x="456163" y="2563"/>
                  <a:pt x="456163" y="2563"/>
                </a:cubicBezTo>
                <a:cubicBezTo>
                  <a:pt x="458492" y="0"/>
                  <a:pt x="460822" y="0"/>
                  <a:pt x="463151" y="0"/>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963" name="TextBox 18"/>
          <p:cNvSpPr>
            <a:spLocks noChangeArrowheads="1"/>
          </p:cNvSpPr>
          <p:nvPr/>
        </p:nvSpPr>
        <p:spPr bwMode="auto">
          <a:xfrm>
            <a:off x="4608513" y="2952750"/>
            <a:ext cx="2974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a:solidFill>
                  <a:srgbClr val="A5A5A5"/>
                </a:solidFill>
                <a:latin typeface="Arial" panose="020B0604020202020204" pitchFamily="34" charset="0"/>
                <a:ea typeface="Dotum" panose="020B0600000101010101" pitchFamily="34" charset="-127"/>
                <a:sym typeface="Arial" panose="020B0604020202020204" pitchFamily="34" charset="0"/>
              </a:rPr>
              <a:t>PART  04</a:t>
            </a:r>
            <a:endParaRPr lang="zh-CN" altLang="en-US" sz="2400">
              <a:solidFill>
                <a:srgbClr val="A5A5A5"/>
              </a:solidFill>
              <a:latin typeface="Arial" panose="020B0604020202020204" pitchFamily="34" charset="0"/>
              <a:ea typeface="Dotum" panose="020B0600000101010101" pitchFamily="34" charset="-127"/>
              <a:sym typeface="Arial" panose="020B0604020202020204" pitchFamily="34" charset="0"/>
            </a:endParaRPr>
          </a:p>
        </p:txBody>
      </p:sp>
      <p:sp>
        <p:nvSpPr>
          <p:cNvPr id="40964" name="文本框 8"/>
          <p:cNvSpPr>
            <a:spLocks noChangeArrowheads="1"/>
          </p:cNvSpPr>
          <p:nvPr/>
        </p:nvSpPr>
        <p:spPr bwMode="auto">
          <a:xfrm>
            <a:off x="4189413" y="3359150"/>
            <a:ext cx="38131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5400" dirty="0" smtClean="0">
                <a:solidFill>
                  <a:schemeClr val="bg1"/>
                </a:solidFill>
                <a:sym typeface="方正兰亭黑_GBK" panose="02000000000000000000" pitchFamily="2" charset="-122"/>
              </a:rPr>
              <a:t>成果感想</a:t>
            </a:r>
            <a:endParaRPr lang="en-US" sz="5400" dirty="0">
              <a:solidFill>
                <a:schemeClr val="bg1"/>
              </a:solidFill>
              <a:sym typeface="方正兰亭黑_GBK" panose="02000000000000000000" pitchFamily="2" charset="-122"/>
            </a:endParaRPr>
          </a:p>
        </p:txBody>
      </p:sp>
      <p:sp>
        <p:nvSpPr>
          <p:cNvPr id="40966" name="直接连接符 23"/>
          <p:cNvSpPr>
            <a:spLocks noChangeShapeType="1"/>
          </p:cNvSpPr>
          <p:nvPr/>
        </p:nvSpPr>
        <p:spPr bwMode="auto">
          <a:xfrm>
            <a:off x="4786313" y="4362450"/>
            <a:ext cx="2620962" cy="0"/>
          </a:xfrm>
          <a:prstGeom prst="line">
            <a:avLst/>
          </a:prstGeom>
          <a:noFill/>
          <a:ln w="19050">
            <a:solidFill>
              <a:srgbClr val="A5A5A5"/>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0962"/>
                                        </p:tgtEl>
                                        <p:attrNameLst>
                                          <p:attrName>style.visibility</p:attrName>
                                        </p:attrNameLst>
                                      </p:cBhvr>
                                      <p:to>
                                        <p:strVal val="visible"/>
                                      </p:to>
                                    </p:set>
                                    <p:animEffect>
                                      <p:cBhvr>
                                        <p:cTn id="7" dur="500"/>
                                        <p:tgtEl>
                                          <p:spTgt spid="40962"/>
                                        </p:tgtEl>
                                      </p:cBhvr>
                                    </p:animEffect>
                                  </p:childTnLst>
                                </p:cTn>
                              </p:par>
                              <p:par>
                                <p:cTn id="8" presetID="26" presetClass="emph" presetSubtype="0" fill="hold" grpId="1" nodeType="withEffect">
                                  <p:stCondLst>
                                    <p:cond delay="250"/>
                                  </p:stCondLst>
                                  <p:childTnLst>
                                    <p:animEffect>
                                      <p:cBhvr>
                                        <p:cTn id="9" dur="500" tmFilter="0, 0; .2, .5; .8, .5; 1, 0"/>
                                        <p:tgtEl>
                                          <p:spTgt spid="40962"/>
                                        </p:tgtEl>
                                      </p:cBhvr>
                                    </p:animEffect>
                                    <p:animScale>
                                      <p:cBhvr>
                                        <p:cTn id="10" dur="250" autoRev="1" fill="hold"/>
                                        <p:tgtEl>
                                          <p:spTgt spid="40962"/>
                                        </p:tgtEl>
                                      </p:cBhvr>
                                      <p:by x="105000" y="105000"/>
                                    </p:animScale>
                                  </p:childTnLst>
                                </p:cTn>
                              </p:par>
                            </p:childTnLst>
                          </p:cTn>
                        </p:par>
                        <p:par>
                          <p:cTn id="11" fill="hold" nodeType="afterGroup">
                            <p:stCondLst>
                              <p:cond delay="750"/>
                            </p:stCondLst>
                            <p:childTnLst>
                              <p:par>
                                <p:cTn id="12" presetID="22" presetClass="entr" presetSubtype="1" fill="hold" grpId="0" nodeType="afterEffect">
                                  <p:stCondLst>
                                    <p:cond delay="0"/>
                                  </p:stCondLst>
                                  <p:childTnLst>
                                    <p:set>
                                      <p:cBhvr>
                                        <p:cTn id="13" dur="1" fill="hold">
                                          <p:stCondLst>
                                            <p:cond delay="0"/>
                                          </p:stCondLst>
                                        </p:cTn>
                                        <p:tgtEl>
                                          <p:spTgt spid="40963"/>
                                        </p:tgtEl>
                                        <p:attrNameLst>
                                          <p:attrName>style.visibility</p:attrName>
                                        </p:attrNameLst>
                                      </p:cBhvr>
                                      <p:to>
                                        <p:strVal val="visible"/>
                                      </p:to>
                                    </p:set>
                                    <p:animEffect>
                                      <p:cBhvr>
                                        <p:cTn id="14" dur="500"/>
                                        <p:tgtEl>
                                          <p:spTgt spid="40963"/>
                                        </p:tgtEl>
                                      </p:cBhvr>
                                    </p:animEffect>
                                  </p:childTnLst>
                                </p:cTn>
                              </p:par>
                            </p:childTnLst>
                          </p:cTn>
                        </p:par>
                        <p:par>
                          <p:cTn id="15" fill="hold" nodeType="afterGroup">
                            <p:stCondLst>
                              <p:cond delay="1250"/>
                            </p:stCondLst>
                            <p:childTnLst>
                              <p:par>
                                <p:cTn id="16" presetID="16" presetClass="entr" presetSubtype="37" fill="hold" grpId="0" nodeType="afterEffect">
                                  <p:stCondLst>
                                    <p:cond delay="0"/>
                                  </p:stCondLst>
                                  <p:childTnLst>
                                    <p:set>
                                      <p:cBhvr>
                                        <p:cTn id="17" dur="1" fill="hold">
                                          <p:stCondLst>
                                            <p:cond delay="0"/>
                                          </p:stCondLst>
                                        </p:cTn>
                                        <p:tgtEl>
                                          <p:spTgt spid="40966"/>
                                        </p:tgtEl>
                                        <p:attrNameLst>
                                          <p:attrName>style.visibility</p:attrName>
                                        </p:attrNameLst>
                                      </p:cBhvr>
                                      <p:to>
                                        <p:strVal val="visible"/>
                                      </p:to>
                                    </p:set>
                                    <p:animEffect>
                                      <p:cBhvr>
                                        <p:cTn id="18" dur="500"/>
                                        <p:tgtEl>
                                          <p:spTgt spid="40966"/>
                                        </p:tgtEl>
                                      </p:cBhvr>
                                    </p:animEffect>
                                  </p:childTnLst>
                                </p:cTn>
                              </p:par>
                            </p:childTnLst>
                          </p:cTn>
                        </p:par>
                        <p:par>
                          <p:cTn id="19" fill="hold" nodeType="afterGroup">
                            <p:stCondLst>
                              <p:cond delay="1750"/>
                            </p:stCondLst>
                            <p:childTnLst>
                              <p:par>
                                <p:cTn id="20" presetID="12" presetClass="entr" presetSubtype="4" fill="hold" grpId="0" nodeType="afterEffect">
                                  <p:stCondLst>
                                    <p:cond delay="0"/>
                                  </p:stCondLst>
                                  <p:childTnLst>
                                    <p:set>
                                      <p:cBhvr>
                                        <p:cTn id="21" dur="1" fill="hold">
                                          <p:stCondLst>
                                            <p:cond delay="0"/>
                                          </p:stCondLst>
                                        </p:cTn>
                                        <p:tgtEl>
                                          <p:spTgt spid="40964"/>
                                        </p:tgtEl>
                                        <p:attrNameLst>
                                          <p:attrName>style.visibility</p:attrName>
                                        </p:attrNameLst>
                                      </p:cBhvr>
                                      <p:to>
                                        <p:strVal val="visible"/>
                                      </p:to>
                                    </p:set>
                                    <p:anim calcmode="lin" valueType="num">
                                      <p:cBhvr>
                                        <p:cTn id="22" dur="500"/>
                                        <p:tgtEl>
                                          <p:spTgt spid="40964"/>
                                        </p:tgtEl>
                                        <p:attrNameLst>
                                          <p:attrName>ppt_y</p:attrName>
                                        </p:attrNameLst>
                                      </p:cBhvr>
                                      <p:tavLst>
                                        <p:tav tm="0">
                                          <p:val>
                                            <p:strVal val="#ppt_y+#ppt_h*1.125000"/>
                                          </p:val>
                                        </p:tav>
                                        <p:tav tm="100000">
                                          <p:val>
                                            <p:strVal val="#ppt_y"/>
                                          </p:val>
                                        </p:tav>
                                      </p:tavLst>
                                    </p:anim>
                                    <p:animEffect>
                                      <p:cBhvr>
                                        <p:cTn id="23" dur="500"/>
                                        <p:tgtEl>
                                          <p:spTgt spid="40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animBg="1"/>
      <p:bldP spid="40962" grpId="1" animBg="1"/>
      <p:bldP spid="40963" grpId="0" bldLvl="0" autoUpdateAnimBg="0"/>
      <p:bldP spid="40964" grpId="0" bldLvl="0" autoUpdateAnimBg="0"/>
      <p:bldP spid="4096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5"/>
          <p:cNvSpPr>
            <a:spLocks noGrp="1"/>
          </p:cNvSpPr>
          <p:nvPr>
            <p:ph type="sldNum" sz="quarter" idx="12"/>
          </p:nvPr>
        </p:nvSpPr>
        <p:spPr/>
        <p:txBody>
          <a:bodyPr/>
          <a:lstStyle/>
          <a:p>
            <a:pPr>
              <a:defRPr/>
            </a:pPr>
            <a:fld id="{4F640129-3715-4371-9B8E-DFEA0FD814AD}" type="slidenum">
              <a:rPr lang="zh-CN" altLang="en-US"/>
              <a:pPr>
                <a:defRPr/>
              </a:pPr>
              <a:t>13</a:t>
            </a:fld>
            <a:endParaRPr lang="zh-CN" altLang="en-US" sz="1800">
              <a:solidFill>
                <a:schemeClr val="tx1"/>
              </a:solidFill>
              <a:latin typeface="Arial" panose="020B0604020202020204" pitchFamily="34" charset="0"/>
              <a:ea typeface="宋体" panose="02010600030101010101" pitchFamily="2" charset="-122"/>
            </a:endParaRPr>
          </a:p>
        </p:txBody>
      </p:sp>
      <p:sp>
        <p:nvSpPr>
          <p:cNvPr id="28675" name="任意多边形 4"/>
          <p:cNvSpPr>
            <a:spLocks noChangeArrowheads="1"/>
          </p:cNvSpPr>
          <p:nvPr/>
        </p:nvSpPr>
        <p:spPr bwMode="auto">
          <a:xfrm>
            <a:off x="11658600" y="6162675"/>
            <a:ext cx="635000" cy="400050"/>
          </a:xfrm>
          <a:custGeom>
            <a:avLst/>
            <a:gdLst>
              <a:gd name="T0" fmla="*/ 121236 w 808522"/>
              <a:gd name="T1" fmla="*/ 0 h 510140"/>
              <a:gd name="T2" fmla="*/ 123568 w 808522"/>
              <a:gd name="T3" fmla="*/ 0 h 510140"/>
              <a:gd name="T4" fmla="*/ 391686 w 808522"/>
              <a:gd name="T5" fmla="*/ 0 h 510140"/>
              <a:gd name="T6" fmla="*/ 391686 w 808522"/>
              <a:gd name="T7" fmla="*/ 246016 h 510140"/>
              <a:gd name="T8" fmla="*/ 123573 w 808522"/>
              <a:gd name="T9" fmla="*/ 246016 h 510140"/>
              <a:gd name="T10" fmla="*/ 123568 w 808522"/>
              <a:gd name="T11" fmla="*/ 246017 h 510140"/>
              <a:gd name="T12" fmla="*/ 123563 w 808522"/>
              <a:gd name="T13" fmla="*/ 246016 h 510140"/>
              <a:gd name="T14" fmla="*/ 121236 w 808522"/>
              <a:gd name="T15" fmla="*/ 246016 h 510140"/>
              <a:gd name="T16" fmla="*/ 121236 w 808522"/>
              <a:gd name="T17" fmla="*/ 245783 h 510140"/>
              <a:gd name="T18" fmla="*/ 98664 w 808522"/>
              <a:gd name="T19" fmla="*/ 243517 h 510140"/>
              <a:gd name="T20" fmla="*/ 0 w 808522"/>
              <a:gd name="T21" fmla="*/ 123008 h 510140"/>
              <a:gd name="T22" fmla="*/ 98664 w 808522"/>
              <a:gd name="T23" fmla="*/ 2499 h 510140"/>
              <a:gd name="T24" fmla="*/ 121236 w 808522"/>
              <a:gd name="T25" fmla="*/ 234 h 5101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08522"/>
              <a:gd name="T40" fmla="*/ 0 h 510140"/>
              <a:gd name="T41" fmla="*/ 808522 w 808522"/>
              <a:gd name="T42" fmla="*/ 510140 h 51014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08522" h="510140">
                <a:moveTo>
                  <a:pt x="250256" y="0"/>
                </a:moveTo>
                <a:lnTo>
                  <a:pt x="255070" y="0"/>
                </a:lnTo>
                <a:lnTo>
                  <a:pt x="808522" y="0"/>
                </a:lnTo>
                <a:lnTo>
                  <a:pt x="808522" y="510139"/>
                </a:lnTo>
                <a:lnTo>
                  <a:pt x="255080" y="510139"/>
                </a:lnTo>
                <a:lnTo>
                  <a:pt x="255070" y="510140"/>
                </a:lnTo>
                <a:lnTo>
                  <a:pt x="255060" y="510139"/>
                </a:lnTo>
                <a:lnTo>
                  <a:pt x="250256" y="510139"/>
                </a:lnTo>
                <a:lnTo>
                  <a:pt x="250256" y="509655"/>
                </a:lnTo>
                <a:lnTo>
                  <a:pt x="203664" y="504958"/>
                </a:lnTo>
                <a:cubicBezTo>
                  <a:pt x="87433" y="481174"/>
                  <a:pt x="0" y="378332"/>
                  <a:pt x="0" y="255070"/>
                </a:cubicBezTo>
                <a:cubicBezTo>
                  <a:pt x="0" y="131808"/>
                  <a:pt x="87433" y="28967"/>
                  <a:pt x="203664" y="5182"/>
                </a:cubicBezTo>
                <a:lnTo>
                  <a:pt x="250256" y="485"/>
                </a:lnTo>
                <a:lnTo>
                  <a:pt x="250256" y="0"/>
                </a:lnTo>
                <a:close/>
              </a:path>
            </a:pathLst>
          </a:custGeom>
          <a:solidFill>
            <a:srgbClr val="F2F2F2">
              <a:alpha val="2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28676" name="TextBox 15"/>
          <p:cNvSpPr>
            <a:spLocks noChangeArrowheads="1"/>
          </p:cNvSpPr>
          <p:nvPr/>
        </p:nvSpPr>
        <p:spPr bwMode="auto">
          <a:xfrm>
            <a:off x="11737975" y="6208713"/>
            <a:ext cx="4540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58" tIns="34279" rIns="68558" bIns="34279">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zh-CN" sz="140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Arial Unicode MS" panose="020B0604020202020204" pitchFamily="34" charset="-122"/>
              </a:rPr>
              <a:t>* </a:t>
            </a:r>
            <a:endParaRPr lang="zh-CN" altLang="zh-CN" sz="1400" b="1">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Arial Unicode MS" panose="020B0604020202020204" pitchFamily="34" charset="-122"/>
            </a:endParaRPr>
          </a:p>
        </p:txBody>
      </p:sp>
      <p:sp>
        <p:nvSpPr>
          <p:cNvPr id="2" name="矩形 47"/>
          <p:cNvSpPr>
            <a:spLocks noChangeArrowheads="1"/>
          </p:cNvSpPr>
          <p:nvPr/>
        </p:nvSpPr>
        <p:spPr bwMode="auto">
          <a:xfrm>
            <a:off x="1368425" y="5424488"/>
            <a:ext cx="9475788" cy="1092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zh-CN" altLang="en-US" sz="1400" dirty="0" smtClean="0">
                <a:solidFill>
                  <a:schemeClr val="bg1"/>
                </a:solidFill>
                <a:latin typeface="Arial" panose="020B0604020202020204" pitchFamily="34" charset="0"/>
                <a:sym typeface="方正兰亭黑_GBK" panose="02000000000000000000" pitchFamily="2" charset="-122"/>
              </a:rPr>
              <a:t>本小组作品已全部开源在</a:t>
            </a:r>
            <a:r>
              <a:rPr lang="en-US" altLang="zh-CN" sz="1400" dirty="0" err="1" smtClean="0">
                <a:solidFill>
                  <a:schemeClr val="bg1"/>
                </a:solidFill>
                <a:latin typeface="Arial" panose="020B0604020202020204" pitchFamily="34" charset="0"/>
                <a:sym typeface="方正兰亭黑_GBK" panose="02000000000000000000" pitchFamily="2" charset="-122"/>
              </a:rPr>
              <a:t>GitHub</a:t>
            </a:r>
            <a:r>
              <a:rPr lang="zh-CN" altLang="en-US" sz="1400" dirty="0" smtClean="0">
                <a:solidFill>
                  <a:schemeClr val="bg1"/>
                </a:solidFill>
                <a:latin typeface="Arial" panose="020B0604020202020204" pitchFamily="34" charset="0"/>
                <a:sym typeface="方正兰亭黑_GBK" panose="02000000000000000000" pitchFamily="2" charset="-122"/>
              </a:rPr>
              <a:t>上（欢迎大家</a:t>
            </a:r>
            <a:r>
              <a:rPr lang="en-US" altLang="zh-CN" sz="1400" dirty="0" smtClean="0">
                <a:solidFill>
                  <a:schemeClr val="bg1"/>
                </a:solidFill>
                <a:latin typeface="Arial" panose="020B0604020202020204" pitchFamily="34" charset="0"/>
                <a:sym typeface="方正兰亭黑_GBK" panose="02000000000000000000" pitchFamily="2" charset="-122"/>
              </a:rPr>
              <a:t>fork</a:t>
            </a:r>
            <a:r>
              <a:rPr lang="zh-CN" altLang="en-US" sz="1400" dirty="0" smtClean="0">
                <a:solidFill>
                  <a:schemeClr val="bg1"/>
                </a:solidFill>
                <a:latin typeface="Arial" panose="020B0604020202020204" pitchFamily="34" charset="0"/>
                <a:sym typeface="方正兰亭黑_GBK" panose="02000000000000000000" pitchFamily="2" charset="-122"/>
              </a:rPr>
              <a:t>）：</a:t>
            </a:r>
            <a:endParaRPr lang="en-US" altLang="zh-CN" sz="1400" dirty="0" smtClean="0">
              <a:solidFill>
                <a:schemeClr val="bg1"/>
              </a:solidFill>
              <a:latin typeface="Arial" panose="020B0604020202020204" pitchFamily="34" charset="0"/>
              <a:sym typeface="方正兰亭黑_GBK" panose="02000000000000000000" pitchFamily="2" charset="-122"/>
            </a:endParaRPr>
          </a:p>
          <a:p>
            <a:pPr algn="ctr" eaLnBrk="1" hangingPunct="1">
              <a:lnSpc>
                <a:spcPct val="130000"/>
              </a:lnSpc>
              <a:spcBef>
                <a:spcPct val="0"/>
              </a:spcBef>
              <a:buNone/>
            </a:pPr>
            <a:r>
              <a:rPr lang="en-US" altLang="zh-CN" sz="1800" dirty="0">
                <a:solidFill>
                  <a:schemeClr val="bg1"/>
                </a:solidFill>
                <a:latin typeface="Arial" panose="020B0604020202020204" pitchFamily="34" charset="0"/>
                <a:ea typeface="宋体" panose="02010600030101010101" pitchFamily="2" charset="-122"/>
                <a:hlinkClick r:id="rId2"/>
              </a:rPr>
              <a:t>https://</a:t>
            </a:r>
            <a:r>
              <a:rPr lang="en-US" altLang="zh-CN" sz="1800" dirty="0" smtClean="0">
                <a:solidFill>
                  <a:schemeClr val="bg1"/>
                </a:solidFill>
                <a:latin typeface="Arial" panose="020B0604020202020204" pitchFamily="34" charset="0"/>
                <a:ea typeface="宋体" panose="02010600030101010101" pitchFamily="2" charset="-122"/>
                <a:hlinkClick r:id="rId2"/>
              </a:rPr>
              <a:t>github.com/az666/python-opencv-arduino</a:t>
            </a:r>
            <a:endParaRPr lang="en-US" altLang="zh-CN" sz="1800" dirty="0" smtClean="0">
              <a:solidFill>
                <a:schemeClr val="bg1"/>
              </a:solidFill>
              <a:latin typeface="Arial" panose="020B0604020202020204" pitchFamily="34" charset="0"/>
              <a:ea typeface="宋体" panose="02010600030101010101" pitchFamily="2" charset="-122"/>
            </a:endParaRPr>
          </a:p>
          <a:p>
            <a:pPr algn="ctr" eaLnBrk="1" hangingPunct="1">
              <a:lnSpc>
                <a:spcPct val="130000"/>
              </a:lnSpc>
              <a:spcBef>
                <a:spcPct val="0"/>
              </a:spcBef>
              <a:buNone/>
            </a:pPr>
            <a:r>
              <a:rPr lang="zh-CN" altLang="en-US" sz="1800" dirty="0" smtClean="0">
                <a:solidFill>
                  <a:schemeClr val="bg1"/>
                </a:solidFill>
                <a:latin typeface="Arial" panose="020B0604020202020204" pitchFamily="34" charset="0"/>
                <a:ea typeface="宋体" panose="02010600030101010101" pitchFamily="2" charset="-122"/>
              </a:rPr>
              <a:t>编程者：彭文正</a:t>
            </a:r>
            <a:endParaRPr lang="zh-CN" altLang="en-US" sz="1800" dirty="0">
              <a:solidFill>
                <a:schemeClr val="bg1"/>
              </a:solidFill>
              <a:latin typeface="Arial" panose="020B0604020202020204" pitchFamily="34" charset="0"/>
              <a:ea typeface="宋体" panose="02010600030101010101" pitchFamily="2" charset="-122"/>
            </a:endParaRPr>
          </a:p>
        </p:txBody>
      </p:sp>
      <p:sp>
        <p:nvSpPr>
          <p:cNvPr id="28677" name="任意多边形 42"/>
          <p:cNvSpPr>
            <a:spLocks noChangeArrowheads="1"/>
          </p:cNvSpPr>
          <p:nvPr/>
        </p:nvSpPr>
        <p:spPr bwMode="auto">
          <a:xfrm>
            <a:off x="2017713" y="3535363"/>
            <a:ext cx="8158162" cy="1679575"/>
          </a:xfrm>
          <a:custGeom>
            <a:avLst/>
            <a:gdLst>
              <a:gd name="T0" fmla="*/ 1174225 w 19135506"/>
              <a:gd name="T1" fmla="*/ 117950 h 3938179"/>
              <a:gd name="T2" fmla="*/ 1214264 w 19135506"/>
              <a:gd name="T3" fmla="*/ 181689 h 3938179"/>
              <a:gd name="T4" fmla="*/ 1237123 w 19135506"/>
              <a:gd name="T5" fmla="*/ 190848 h 3938179"/>
              <a:gd name="T6" fmla="*/ 1265092 w 19135506"/>
              <a:gd name="T7" fmla="*/ 234395 h 3938179"/>
              <a:gd name="T8" fmla="*/ 1294790 w 19135506"/>
              <a:gd name="T9" fmla="*/ 434208 h 3938179"/>
              <a:gd name="T10" fmla="*/ 1320990 w 19135506"/>
              <a:gd name="T11" fmla="*/ 426633 h 3938179"/>
              <a:gd name="T12" fmla="*/ 1360648 w 19135506"/>
              <a:gd name="T13" fmla="*/ 514733 h 3938179"/>
              <a:gd name="T14" fmla="*/ 1546663 w 19135506"/>
              <a:gd name="T15" fmla="*/ 399789 h 3938179"/>
              <a:gd name="T16" fmla="*/ 1655641 w 19135506"/>
              <a:gd name="T17" fmla="*/ 417952 h 3938179"/>
              <a:gd name="T18" fmla="*/ 1693343 w 19135506"/>
              <a:gd name="T19" fmla="*/ 461837 h 3938179"/>
              <a:gd name="T20" fmla="*/ 1817778 w 19135506"/>
              <a:gd name="T21" fmla="*/ 497761 h 3938179"/>
              <a:gd name="T22" fmla="*/ 1845567 w 19135506"/>
              <a:gd name="T23" fmla="*/ 368748 h 3938179"/>
              <a:gd name="T24" fmla="*/ 1869240 w 19135506"/>
              <a:gd name="T25" fmla="*/ 427692 h 3938179"/>
              <a:gd name="T26" fmla="*/ 1934523 w 19135506"/>
              <a:gd name="T27" fmla="*/ 464331 h 3938179"/>
              <a:gd name="T28" fmla="*/ 1980895 w 19135506"/>
              <a:gd name="T29" fmla="*/ 353008 h 3938179"/>
              <a:gd name="T30" fmla="*/ 2071950 w 19135506"/>
              <a:gd name="T31" fmla="*/ 460819 h 3938179"/>
              <a:gd name="T32" fmla="*/ 2107899 w 19135506"/>
              <a:gd name="T33" fmla="*/ 456584 h 3938179"/>
              <a:gd name="T34" fmla="*/ 2142789 w 19135506"/>
              <a:gd name="T35" fmla="*/ 216477 h 3938179"/>
              <a:gd name="T36" fmla="*/ 2193472 w 19135506"/>
              <a:gd name="T37" fmla="*/ 391129 h 3938179"/>
              <a:gd name="T38" fmla="*/ 2261354 w 19135506"/>
              <a:gd name="T39" fmla="*/ 446265 h 3938179"/>
              <a:gd name="T40" fmla="*/ 2332480 w 19135506"/>
              <a:gd name="T41" fmla="*/ 404744 h 3938179"/>
              <a:gd name="T42" fmla="*/ 2385209 w 19135506"/>
              <a:gd name="T43" fmla="*/ 411296 h 3938179"/>
              <a:gd name="T44" fmla="*/ 2434431 w 19135506"/>
              <a:gd name="T45" fmla="*/ 148624 h 3938179"/>
              <a:gd name="T46" fmla="*/ 2456563 w 19135506"/>
              <a:gd name="T47" fmla="*/ 97241 h 3938179"/>
              <a:gd name="T48" fmla="*/ 2491961 w 19135506"/>
              <a:gd name="T49" fmla="*/ 212687 h 3938179"/>
              <a:gd name="T50" fmla="*/ 2514412 w 19135506"/>
              <a:gd name="T51" fmla="*/ 191682 h 3938179"/>
              <a:gd name="T52" fmla="*/ 2544985 w 19135506"/>
              <a:gd name="T53" fmla="*/ 263920 h 3938179"/>
              <a:gd name="T54" fmla="*/ 2574202 w 19135506"/>
              <a:gd name="T55" fmla="*/ 388507 h 3938179"/>
              <a:gd name="T56" fmla="*/ 2603960 w 19135506"/>
              <a:gd name="T57" fmla="*/ 424791 h 3938179"/>
              <a:gd name="T58" fmla="*/ 2692014 w 19135506"/>
              <a:gd name="T59" fmla="*/ 381883 h 3938179"/>
              <a:gd name="T60" fmla="*/ 2850200 w 19135506"/>
              <a:gd name="T61" fmla="*/ 364855 h 3938179"/>
              <a:gd name="T62" fmla="*/ 2907706 w 19135506"/>
              <a:gd name="T63" fmla="*/ 434785 h 3938179"/>
              <a:gd name="T64" fmla="*/ 3006126 w 19135506"/>
              <a:gd name="T65" fmla="*/ 383500 h 3938179"/>
              <a:gd name="T66" fmla="*/ 3037400 w 19135506"/>
              <a:gd name="T67" fmla="*/ 434241 h 3938179"/>
              <a:gd name="T68" fmla="*/ 3129280 w 19135506"/>
              <a:gd name="T69" fmla="*/ 525258 h 3938179"/>
              <a:gd name="T70" fmla="*/ 3183309 w 19135506"/>
              <a:gd name="T71" fmla="*/ 537855 h 3938179"/>
              <a:gd name="T72" fmla="*/ 3237793 w 19135506"/>
              <a:gd name="T73" fmla="*/ 539393 h 3938179"/>
              <a:gd name="T74" fmla="*/ 3356732 w 19135506"/>
              <a:gd name="T75" fmla="*/ 457738 h 3938179"/>
              <a:gd name="T76" fmla="*/ 3413504 w 19135506"/>
              <a:gd name="T77" fmla="*/ 501505 h 3938179"/>
              <a:gd name="T78" fmla="*/ 3449198 w 19135506"/>
              <a:gd name="T79" fmla="*/ 572199 h 3938179"/>
              <a:gd name="T80" fmla="*/ 3466281 w 19135506"/>
              <a:gd name="T81" fmla="*/ 716314 h 3938179"/>
              <a:gd name="T82" fmla="*/ 15696 w 19135506"/>
              <a:gd name="T83" fmla="*/ 662828 h 3938179"/>
              <a:gd name="T84" fmla="*/ 139568 w 19135506"/>
              <a:gd name="T85" fmla="*/ 588905 h 3938179"/>
              <a:gd name="T86" fmla="*/ 234599 w 19135506"/>
              <a:gd name="T87" fmla="*/ 678756 h 3938179"/>
              <a:gd name="T88" fmla="*/ 302904 w 19135506"/>
              <a:gd name="T89" fmla="*/ 576761 h 3938179"/>
              <a:gd name="T90" fmla="*/ 405920 w 19135506"/>
              <a:gd name="T91" fmla="*/ 536209 h 3938179"/>
              <a:gd name="T92" fmla="*/ 497755 w 19135506"/>
              <a:gd name="T93" fmla="*/ 576635 h 3938179"/>
              <a:gd name="T94" fmla="*/ 549191 w 19135506"/>
              <a:gd name="T95" fmla="*/ 440425 h 3938179"/>
              <a:gd name="T96" fmla="*/ 656159 w 19135506"/>
              <a:gd name="T97" fmla="*/ 386637 h 3938179"/>
              <a:gd name="T98" fmla="*/ 700799 w 19135506"/>
              <a:gd name="T99" fmla="*/ 503455 h 3938179"/>
              <a:gd name="T100" fmla="*/ 721027 w 19135506"/>
              <a:gd name="T101" fmla="*/ 497123 h 3938179"/>
              <a:gd name="T102" fmla="*/ 758892 w 19135506"/>
              <a:gd name="T103" fmla="*/ 514966 h 3938179"/>
              <a:gd name="T104" fmla="*/ 820280 w 19135506"/>
              <a:gd name="T105" fmla="*/ 216936 h 3938179"/>
              <a:gd name="T106" fmla="*/ 865868 w 19135506"/>
              <a:gd name="T107" fmla="*/ 414268 h 3938179"/>
              <a:gd name="T108" fmla="*/ 902513 w 19135506"/>
              <a:gd name="T109" fmla="*/ 491673 h 3938179"/>
              <a:gd name="T110" fmla="*/ 976338 w 19135506"/>
              <a:gd name="T111" fmla="*/ 411774 h 3938179"/>
              <a:gd name="T112" fmla="*/ 1015099 w 19135506"/>
              <a:gd name="T113" fmla="*/ 412087 h 3938179"/>
              <a:gd name="T114" fmla="*/ 1070000 w 19135506"/>
              <a:gd name="T115" fmla="*/ 462302 h 3938179"/>
              <a:gd name="T116" fmla="*/ 1134337 w 19135506"/>
              <a:gd name="T117" fmla="*/ 74695 h 393817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9135506"/>
              <a:gd name="T178" fmla="*/ 0 h 3938179"/>
              <a:gd name="T179" fmla="*/ 19135506 w 19135506"/>
              <a:gd name="T180" fmla="*/ 3938179 h 393817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9135506" h="3938179">
                <a:moveTo>
                  <a:pt x="6319584" y="0"/>
                </a:moveTo>
                <a:lnTo>
                  <a:pt x="6354329" y="0"/>
                </a:lnTo>
                <a:lnTo>
                  <a:pt x="6354329" y="316483"/>
                </a:lnTo>
                <a:lnTo>
                  <a:pt x="6369961" y="316483"/>
                </a:lnTo>
                <a:lnTo>
                  <a:pt x="6369961" y="339400"/>
                </a:lnTo>
                <a:lnTo>
                  <a:pt x="6385783" y="339400"/>
                </a:lnTo>
                <a:lnTo>
                  <a:pt x="6385783" y="355114"/>
                </a:lnTo>
                <a:lnTo>
                  <a:pt x="6401890" y="355114"/>
                </a:lnTo>
                <a:lnTo>
                  <a:pt x="6401890" y="384400"/>
                </a:lnTo>
                <a:lnTo>
                  <a:pt x="6432022" y="384400"/>
                </a:lnTo>
                <a:lnTo>
                  <a:pt x="6432022" y="410662"/>
                </a:lnTo>
                <a:lnTo>
                  <a:pt x="6460211" y="410662"/>
                </a:lnTo>
                <a:lnTo>
                  <a:pt x="6460211" y="648473"/>
                </a:lnTo>
                <a:lnTo>
                  <a:pt x="6515492" y="648473"/>
                </a:lnTo>
                <a:lnTo>
                  <a:pt x="6515492" y="667492"/>
                </a:lnTo>
                <a:lnTo>
                  <a:pt x="6534331" y="667492"/>
                </a:lnTo>
                <a:lnTo>
                  <a:pt x="6534331" y="818313"/>
                </a:lnTo>
                <a:lnTo>
                  <a:pt x="6564496" y="818313"/>
                </a:lnTo>
                <a:lnTo>
                  <a:pt x="6564496" y="1099760"/>
                </a:lnTo>
                <a:lnTo>
                  <a:pt x="6589473" y="1099760"/>
                </a:lnTo>
                <a:lnTo>
                  <a:pt x="6589473" y="1065371"/>
                </a:lnTo>
                <a:lnTo>
                  <a:pt x="6622386" y="1065371"/>
                </a:lnTo>
                <a:lnTo>
                  <a:pt x="6622386" y="1033136"/>
                </a:lnTo>
                <a:lnTo>
                  <a:pt x="6654607" y="1033136"/>
                </a:lnTo>
                <a:lnTo>
                  <a:pt x="6654607" y="998898"/>
                </a:lnTo>
                <a:lnTo>
                  <a:pt x="6680488" y="998898"/>
                </a:lnTo>
                <a:lnTo>
                  <a:pt x="6680488" y="977694"/>
                </a:lnTo>
                <a:lnTo>
                  <a:pt x="6701683" y="977694"/>
                </a:lnTo>
                <a:lnTo>
                  <a:pt x="6701683" y="927363"/>
                </a:lnTo>
                <a:lnTo>
                  <a:pt x="6718882" y="927363"/>
                </a:lnTo>
                <a:lnTo>
                  <a:pt x="6718882" y="739185"/>
                </a:lnTo>
                <a:lnTo>
                  <a:pt x="6757099" y="739185"/>
                </a:lnTo>
                <a:lnTo>
                  <a:pt x="6757099" y="927363"/>
                </a:lnTo>
                <a:lnTo>
                  <a:pt x="6764219" y="927363"/>
                </a:lnTo>
                <a:lnTo>
                  <a:pt x="6764219" y="977694"/>
                </a:lnTo>
                <a:lnTo>
                  <a:pt x="6791055" y="977694"/>
                </a:lnTo>
                <a:lnTo>
                  <a:pt x="6791055" y="1025880"/>
                </a:lnTo>
                <a:lnTo>
                  <a:pt x="6806253" y="1025880"/>
                </a:lnTo>
                <a:lnTo>
                  <a:pt x="6806253" y="1049254"/>
                </a:lnTo>
                <a:lnTo>
                  <a:pt x="6819501" y="1049254"/>
                </a:lnTo>
                <a:lnTo>
                  <a:pt x="6819501" y="1092459"/>
                </a:lnTo>
                <a:lnTo>
                  <a:pt x="6839583" y="1092459"/>
                </a:lnTo>
                <a:lnTo>
                  <a:pt x="6839583" y="1126848"/>
                </a:lnTo>
                <a:lnTo>
                  <a:pt x="6859609" y="1126848"/>
                </a:lnTo>
                <a:lnTo>
                  <a:pt x="6859609" y="1163504"/>
                </a:lnTo>
                <a:lnTo>
                  <a:pt x="6870111" y="1163504"/>
                </a:lnTo>
                <a:lnTo>
                  <a:pt x="6870111" y="1193472"/>
                </a:lnTo>
                <a:lnTo>
                  <a:pt x="6886710" y="1193472"/>
                </a:lnTo>
                <a:lnTo>
                  <a:pt x="6886710" y="1241070"/>
                </a:lnTo>
                <a:lnTo>
                  <a:pt x="6916818" y="1241070"/>
                </a:lnTo>
                <a:lnTo>
                  <a:pt x="6916818" y="1288668"/>
                </a:lnTo>
                <a:lnTo>
                  <a:pt x="6960129" y="1288668"/>
                </a:lnTo>
                <a:lnTo>
                  <a:pt x="6960129" y="1886191"/>
                </a:lnTo>
                <a:lnTo>
                  <a:pt x="6989671" y="1886191"/>
                </a:lnTo>
                <a:lnTo>
                  <a:pt x="6989671" y="1920580"/>
                </a:lnTo>
                <a:lnTo>
                  <a:pt x="7012253" y="1920580"/>
                </a:lnTo>
                <a:lnTo>
                  <a:pt x="7012253" y="1981768"/>
                </a:lnTo>
                <a:lnTo>
                  <a:pt x="7029883" y="1981768"/>
                </a:lnTo>
                <a:lnTo>
                  <a:pt x="7029883" y="2075133"/>
                </a:lnTo>
                <a:lnTo>
                  <a:pt x="7046855" y="2075133"/>
                </a:lnTo>
                <a:lnTo>
                  <a:pt x="7046855" y="2513674"/>
                </a:lnTo>
                <a:lnTo>
                  <a:pt x="7097072" y="2513674"/>
                </a:lnTo>
                <a:lnTo>
                  <a:pt x="7097072" y="2455847"/>
                </a:lnTo>
                <a:lnTo>
                  <a:pt x="7123518" y="2455847"/>
                </a:lnTo>
                <a:lnTo>
                  <a:pt x="7123518" y="2387208"/>
                </a:lnTo>
                <a:lnTo>
                  <a:pt x="7152441" y="2387208"/>
                </a:lnTo>
                <a:lnTo>
                  <a:pt x="7152441" y="2313179"/>
                </a:lnTo>
                <a:lnTo>
                  <a:pt x="7169286" y="2313179"/>
                </a:lnTo>
                <a:lnTo>
                  <a:pt x="7169286" y="2283792"/>
                </a:lnTo>
                <a:lnTo>
                  <a:pt x="7186283" y="2283792"/>
                </a:lnTo>
                <a:lnTo>
                  <a:pt x="7186283" y="2251411"/>
                </a:lnTo>
                <a:lnTo>
                  <a:pt x="7203653" y="2251411"/>
                </a:lnTo>
                <a:lnTo>
                  <a:pt x="7203653" y="2283792"/>
                </a:lnTo>
                <a:lnTo>
                  <a:pt x="7220650" y="2283792"/>
                </a:lnTo>
                <a:lnTo>
                  <a:pt x="7220650" y="2313179"/>
                </a:lnTo>
                <a:lnTo>
                  <a:pt x="7235034" y="2313179"/>
                </a:lnTo>
                <a:lnTo>
                  <a:pt x="7235034" y="2345559"/>
                </a:lnTo>
                <a:lnTo>
                  <a:pt x="7267664" y="2345559"/>
                </a:lnTo>
                <a:lnTo>
                  <a:pt x="7267664" y="2407034"/>
                </a:lnTo>
                <a:lnTo>
                  <a:pt x="7301127" y="2407034"/>
                </a:lnTo>
                <a:lnTo>
                  <a:pt x="7301127" y="2467288"/>
                </a:lnTo>
                <a:lnTo>
                  <a:pt x="7330066" y="2467288"/>
                </a:lnTo>
                <a:lnTo>
                  <a:pt x="7330066" y="2525471"/>
                </a:lnTo>
                <a:lnTo>
                  <a:pt x="7366102" y="2525471"/>
                </a:lnTo>
                <a:lnTo>
                  <a:pt x="7366102" y="2577376"/>
                </a:lnTo>
                <a:lnTo>
                  <a:pt x="7395646" y="2577376"/>
                </a:lnTo>
                <a:lnTo>
                  <a:pt x="7395646" y="2671388"/>
                </a:lnTo>
                <a:lnTo>
                  <a:pt x="7464760" y="2671388"/>
                </a:lnTo>
                <a:lnTo>
                  <a:pt x="7464760" y="2810898"/>
                </a:lnTo>
                <a:lnTo>
                  <a:pt x="7485849" y="2810898"/>
                </a:lnTo>
                <a:lnTo>
                  <a:pt x="7485849" y="2829917"/>
                </a:lnTo>
                <a:lnTo>
                  <a:pt x="7683404" y="2829917"/>
                </a:lnTo>
                <a:lnTo>
                  <a:pt x="7683404" y="2787266"/>
                </a:lnTo>
                <a:lnTo>
                  <a:pt x="7728750" y="2787266"/>
                </a:lnTo>
                <a:lnTo>
                  <a:pt x="7728750" y="2297834"/>
                </a:lnTo>
                <a:lnTo>
                  <a:pt x="7959101" y="2297834"/>
                </a:lnTo>
                <a:lnTo>
                  <a:pt x="7959101" y="2268896"/>
                </a:lnTo>
                <a:lnTo>
                  <a:pt x="7971553" y="2268896"/>
                </a:lnTo>
                <a:lnTo>
                  <a:pt x="7971553" y="2230947"/>
                </a:lnTo>
                <a:lnTo>
                  <a:pt x="8007769" y="2230947"/>
                </a:lnTo>
                <a:lnTo>
                  <a:pt x="8007769" y="2184280"/>
                </a:lnTo>
                <a:lnTo>
                  <a:pt x="8468472" y="2184280"/>
                </a:lnTo>
                <a:lnTo>
                  <a:pt x="8468472" y="2197978"/>
                </a:lnTo>
                <a:lnTo>
                  <a:pt x="8509244" y="2197978"/>
                </a:lnTo>
                <a:lnTo>
                  <a:pt x="8509244" y="2216997"/>
                </a:lnTo>
                <a:lnTo>
                  <a:pt x="8530734" y="2216997"/>
                </a:lnTo>
                <a:lnTo>
                  <a:pt x="8530734" y="2243731"/>
                </a:lnTo>
                <a:lnTo>
                  <a:pt x="8559315" y="2243731"/>
                </a:lnTo>
                <a:lnTo>
                  <a:pt x="8559315" y="2353512"/>
                </a:lnTo>
                <a:lnTo>
                  <a:pt x="8698824" y="2353512"/>
                </a:lnTo>
                <a:lnTo>
                  <a:pt x="8698824" y="2268897"/>
                </a:lnTo>
                <a:lnTo>
                  <a:pt x="8814000" y="2268897"/>
                </a:lnTo>
                <a:lnTo>
                  <a:pt x="8814000" y="2119653"/>
                </a:lnTo>
                <a:lnTo>
                  <a:pt x="9026510" y="2119653"/>
                </a:lnTo>
                <a:lnTo>
                  <a:pt x="9026510" y="2268897"/>
                </a:lnTo>
                <a:lnTo>
                  <a:pt x="9026510" y="2297835"/>
                </a:lnTo>
                <a:lnTo>
                  <a:pt x="9108806" y="2297835"/>
                </a:lnTo>
                <a:lnTo>
                  <a:pt x="9108806" y="2437606"/>
                </a:lnTo>
                <a:lnTo>
                  <a:pt x="9141686" y="2437606"/>
                </a:lnTo>
                <a:lnTo>
                  <a:pt x="9141686" y="2577377"/>
                </a:lnTo>
                <a:lnTo>
                  <a:pt x="9173913" y="2577377"/>
                </a:lnTo>
                <a:lnTo>
                  <a:pt x="9173913" y="2655211"/>
                </a:lnTo>
                <a:lnTo>
                  <a:pt x="9226037" y="2655211"/>
                </a:lnTo>
                <a:lnTo>
                  <a:pt x="9226037" y="2623327"/>
                </a:lnTo>
                <a:lnTo>
                  <a:pt x="9244019" y="2623327"/>
                </a:lnTo>
                <a:lnTo>
                  <a:pt x="9244019" y="2593935"/>
                </a:lnTo>
                <a:lnTo>
                  <a:pt x="9259890" y="2593935"/>
                </a:lnTo>
                <a:lnTo>
                  <a:pt x="9259890" y="2573651"/>
                </a:lnTo>
                <a:lnTo>
                  <a:pt x="9316232" y="2573651"/>
                </a:lnTo>
                <a:lnTo>
                  <a:pt x="9316232" y="2539103"/>
                </a:lnTo>
                <a:lnTo>
                  <a:pt x="9438547" y="2539103"/>
                </a:lnTo>
                <a:lnTo>
                  <a:pt x="9438547" y="2573651"/>
                </a:lnTo>
                <a:lnTo>
                  <a:pt x="9462881" y="2573651"/>
                </a:lnTo>
                <a:lnTo>
                  <a:pt x="9462881" y="2593598"/>
                </a:lnTo>
                <a:lnTo>
                  <a:pt x="9504779" y="2593598"/>
                </a:lnTo>
                <a:lnTo>
                  <a:pt x="9504779" y="2579547"/>
                </a:lnTo>
                <a:lnTo>
                  <a:pt x="9535775" y="2579547"/>
                </a:lnTo>
                <a:lnTo>
                  <a:pt x="9535775" y="2548438"/>
                </a:lnTo>
                <a:lnTo>
                  <a:pt x="9769854" y="2548438"/>
                </a:lnTo>
                <a:lnTo>
                  <a:pt x="9769854" y="2610542"/>
                </a:lnTo>
                <a:lnTo>
                  <a:pt x="9947684" y="2610542"/>
                </a:lnTo>
                <a:lnTo>
                  <a:pt x="9947684" y="2736611"/>
                </a:lnTo>
                <a:lnTo>
                  <a:pt x="10000832" y="2736611"/>
                </a:lnTo>
                <a:lnTo>
                  <a:pt x="10000832" y="2388321"/>
                </a:lnTo>
                <a:lnTo>
                  <a:pt x="10034600" y="2388321"/>
                </a:lnTo>
                <a:lnTo>
                  <a:pt x="10034600" y="2356755"/>
                </a:lnTo>
                <a:lnTo>
                  <a:pt x="10050084" y="2356755"/>
                </a:lnTo>
                <a:lnTo>
                  <a:pt x="10050084" y="2315516"/>
                </a:lnTo>
                <a:lnTo>
                  <a:pt x="10067327" y="2315516"/>
                </a:lnTo>
                <a:lnTo>
                  <a:pt x="10067327" y="2040937"/>
                </a:lnTo>
                <a:lnTo>
                  <a:pt x="10082395" y="2040937"/>
                </a:lnTo>
                <a:lnTo>
                  <a:pt x="10082395" y="2027316"/>
                </a:lnTo>
                <a:lnTo>
                  <a:pt x="10112025" y="2027316"/>
                </a:lnTo>
                <a:lnTo>
                  <a:pt x="10112025" y="1791012"/>
                </a:lnTo>
                <a:lnTo>
                  <a:pt x="10153717" y="1791012"/>
                </a:lnTo>
                <a:lnTo>
                  <a:pt x="10153717" y="2027316"/>
                </a:lnTo>
                <a:lnTo>
                  <a:pt x="10171076" y="2027316"/>
                </a:lnTo>
                <a:lnTo>
                  <a:pt x="10171076" y="2040937"/>
                </a:lnTo>
                <a:lnTo>
                  <a:pt x="10183415" y="2040937"/>
                </a:lnTo>
                <a:lnTo>
                  <a:pt x="10183415" y="2238405"/>
                </a:lnTo>
                <a:lnTo>
                  <a:pt x="10214311" y="2238405"/>
                </a:lnTo>
                <a:lnTo>
                  <a:pt x="10214311" y="2278506"/>
                </a:lnTo>
                <a:lnTo>
                  <a:pt x="10242721" y="2278506"/>
                </a:lnTo>
                <a:lnTo>
                  <a:pt x="10242721" y="2315516"/>
                </a:lnTo>
                <a:lnTo>
                  <a:pt x="10245675" y="2315516"/>
                </a:lnTo>
                <a:lnTo>
                  <a:pt x="10245675" y="2321757"/>
                </a:lnTo>
                <a:lnTo>
                  <a:pt x="10260855" y="2321757"/>
                </a:lnTo>
                <a:lnTo>
                  <a:pt x="10260855" y="2351382"/>
                </a:lnTo>
                <a:lnTo>
                  <a:pt x="10283960" y="2351382"/>
                </a:lnTo>
                <a:lnTo>
                  <a:pt x="10283960" y="2554305"/>
                </a:lnTo>
                <a:lnTo>
                  <a:pt x="10295558" y="2554305"/>
                </a:lnTo>
                <a:lnTo>
                  <a:pt x="10295558" y="2571391"/>
                </a:lnTo>
                <a:lnTo>
                  <a:pt x="10444133" y="2571391"/>
                </a:lnTo>
                <a:lnTo>
                  <a:pt x="10444133" y="2607108"/>
                </a:lnTo>
                <a:lnTo>
                  <a:pt x="10509734" y="2607108"/>
                </a:lnTo>
                <a:lnTo>
                  <a:pt x="10509734" y="2637020"/>
                </a:lnTo>
                <a:lnTo>
                  <a:pt x="10532929" y="2637020"/>
                </a:lnTo>
                <a:lnTo>
                  <a:pt x="10532929" y="2672886"/>
                </a:lnTo>
                <a:lnTo>
                  <a:pt x="10617532" y="2672886"/>
                </a:lnTo>
                <a:lnTo>
                  <a:pt x="10617532" y="2632774"/>
                </a:lnTo>
                <a:lnTo>
                  <a:pt x="10643128" y="2632774"/>
                </a:lnTo>
                <a:lnTo>
                  <a:pt x="10643128" y="2552816"/>
                </a:lnTo>
                <a:lnTo>
                  <a:pt x="10667686" y="2552816"/>
                </a:lnTo>
                <a:lnTo>
                  <a:pt x="10667686" y="2442411"/>
                </a:lnTo>
                <a:lnTo>
                  <a:pt x="10737430" y="2442411"/>
                </a:lnTo>
                <a:lnTo>
                  <a:pt x="10737430" y="2289074"/>
                </a:lnTo>
                <a:lnTo>
                  <a:pt x="10767088" y="2289074"/>
                </a:lnTo>
                <a:lnTo>
                  <a:pt x="10767088" y="2254766"/>
                </a:lnTo>
                <a:lnTo>
                  <a:pt x="10790857" y="2254766"/>
                </a:lnTo>
                <a:lnTo>
                  <a:pt x="10790857" y="2133566"/>
                </a:lnTo>
                <a:lnTo>
                  <a:pt x="10821011" y="2133566"/>
                </a:lnTo>
                <a:lnTo>
                  <a:pt x="10821011" y="2025610"/>
                </a:lnTo>
                <a:lnTo>
                  <a:pt x="10855220" y="2025610"/>
                </a:lnTo>
                <a:lnTo>
                  <a:pt x="10855220" y="1940783"/>
                </a:lnTo>
                <a:lnTo>
                  <a:pt x="10898250" y="1940783"/>
                </a:lnTo>
                <a:lnTo>
                  <a:pt x="10898250" y="1839684"/>
                </a:lnTo>
                <a:lnTo>
                  <a:pt x="11256137" y="1839684"/>
                </a:lnTo>
                <a:lnTo>
                  <a:pt x="11256137" y="1940992"/>
                </a:lnTo>
                <a:lnTo>
                  <a:pt x="11288268" y="1940992"/>
                </a:lnTo>
                <a:lnTo>
                  <a:pt x="11288268" y="2001263"/>
                </a:lnTo>
                <a:lnTo>
                  <a:pt x="11310880" y="2001263"/>
                </a:lnTo>
                <a:lnTo>
                  <a:pt x="11310880" y="2107633"/>
                </a:lnTo>
                <a:lnTo>
                  <a:pt x="11345465" y="2107633"/>
                </a:lnTo>
                <a:lnTo>
                  <a:pt x="11345465" y="2282390"/>
                </a:lnTo>
                <a:lnTo>
                  <a:pt x="11376523" y="2282390"/>
                </a:lnTo>
                <a:lnTo>
                  <a:pt x="11376523" y="2401984"/>
                </a:lnTo>
                <a:lnTo>
                  <a:pt x="11399203" y="2401984"/>
                </a:lnTo>
                <a:lnTo>
                  <a:pt x="11399203" y="2533507"/>
                </a:lnTo>
                <a:lnTo>
                  <a:pt x="11423397" y="2533507"/>
                </a:lnTo>
                <a:lnTo>
                  <a:pt x="11423397" y="2564451"/>
                </a:lnTo>
                <a:lnTo>
                  <a:pt x="11447590" y="2564451"/>
                </a:lnTo>
                <a:lnTo>
                  <a:pt x="11447590" y="2510229"/>
                </a:lnTo>
                <a:lnTo>
                  <a:pt x="11483303" y="2510229"/>
                </a:lnTo>
                <a:lnTo>
                  <a:pt x="11483303" y="2458114"/>
                </a:lnTo>
                <a:lnTo>
                  <a:pt x="11506653" y="2458114"/>
                </a:lnTo>
                <a:lnTo>
                  <a:pt x="11506653" y="2233760"/>
                </a:lnTo>
                <a:lnTo>
                  <a:pt x="11537922" y="2233760"/>
                </a:lnTo>
                <a:lnTo>
                  <a:pt x="11537922" y="2458114"/>
                </a:lnTo>
                <a:lnTo>
                  <a:pt x="11561273" y="2458114"/>
                </a:lnTo>
                <a:lnTo>
                  <a:pt x="11561273" y="2510229"/>
                </a:lnTo>
                <a:lnTo>
                  <a:pt x="11596986" y="2510229"/>
                </a:lnTo>
                <a:lnTo>
                  <a:pt x="11596986" y="2554405"/>
                </a:lnTo>
                <a:lnTo>
                  <a:pt x="11626796" y="2554405"/>
                </a:lnTo>
                <a:lnTo>
                  <a:pt x="11626796" y="2591693"/>
                </a:lnTo>
                <a:lnTo>
                  <a:pt x="11656050" y="2591693"/>
                </a:lnTo>
                <a:lnTo>
                  <a:pt x="11656050" y="2900381"/>
                </a:lnTo>
                <a:lnTo>
                  <a:pt x="11707155" y="2900381"/>
                </a:lnTo>
                <a:lnTo>
                  <a:pt x="11707155" y="2572489"/>
                </a:lnTo>
                <a:lnTo>
                  <a:pt x="11729414" y="2572489"/>
                </a:lnTo>
                <a:lnTo>
                  <a:pt x="11729414" y="1346803"/>
                </a:lnTo>
                <a:lnTo>
                  <a:pt x="11762517" y="1346803"/>
                </a:lnTo>
                <a:lnTo>
                  <a:pt x="11762517" y="1228203"/>
                </a:lnTo>
                <a:lnTo>
                  <a:pt x="11788935" y="1228203"/>
                </a:lnTo>
                <a:lnTo>
                  <a:pt x="11788935" y="1190159"/>
                </a:lnTo>
                <a:lnTo>
                  <a:pt x="11800933" y="1190159"/>
                </a:lnTo>
                <a:lnTo>
                  <a:pt x="11800933" y="1181592"/>
                </a:lnTo>
                <a:lnTo>
                  <a:pt x="12000670" y="1181592"/>
                </a:lnTo>
                <a:lnTo>
                  <a:pt x="12000670" y="1190159"/>
                </a:lnTo>
                <a:lnTo>
                  <a:pt x="12000670" y="1228203"/>
                </a:lnTo>
                <a:lnTo>
                  <a:pt x="12012668" y="1228203"/>
                </a:lnTo>
                <a:lnTo>
                  <a:pt x="12012668" y="1346803"/>
                </a:lnTo>
                <a:lnTo>
                  <a:pt x="12044125" y="1346803"/>
                </a:lnTo>
                <a:lnTo>
                  <a:pt x="12044125" y="2131891"/>
                </a:lnTo>
                <a:lnTo>
                  <a:pt x="12051301" y="2131891"/>
                </a:lnTo>
                <a:lnTo>
                  <a:pt x="12051301" y="2160131"/>
                </a:lnTo>
                <a:lnTo>
                  <a:pt x="12067779" y="2160131"/>
                </a:lnTo>
                <a:lnTo>
                  <a:pt x="12067779" y="2150364"/>
                </a:lnTo>
                <a:lnTo>
                  <a:pt x="12086252" y="2131891"/>
                </a:lnTo>
                <a:lnTo>
                  <a:pt x="12213966" y="2131891"/>
                </a:lnTo>
                <a:lnTo>
                  <a:pt x="12232439" y="2150364"/>
                </a:lnTo>
                <a:lnTo>
                  <a:pt x="12232439" y="2160131"/>
                </a:lnTo>
                <a:lnTo>
                  <a:pt x="12268355" y="2160131"/>
                </a:lnTo>
                <a:lnTo>
                  <a:pt x="12268355" y="2196980"/>
                </a:lnTo>
                <a:lnTo>
                  <a:pt x="12290198" y="2196980"/>
                </a:lnTo>
                <a:lnTo>
                  <a:pt x="12290199" y="2196980"/>
                </a:lnTo>
                <a:lnTo>
                  <a:pt x="12290199" y="2225219"/>
                </a:lnTo>
                <a:lnTo>
                  <a:pt x="12333389" y="2225219"/>
                </a:lnTo>
                <a:lnTo>
                  <a:pt x="12333389" y="2481795"/>
                </a:lnTo>
                <a:lnTo>
                  <a:pt x="12441243" y="2481795"/>
                </a:lnTo>
                <a:lnTo>
                  <a:pt x="12441243" y="2453494"/>
                </a:lnTo>
                <a:lnTo>
                  <a:pt x="12482965" y="2453494"/>
                </a:lnTo>
                <a:lnTo>
                  <a:pt x="12482965" y="2135997"/>
                </a:lnTo>
                <a:lnTo>
                  <a:pt x="12503282" y="2135997"/>
                </a:lnTo>
                <a:lnTo>
                  <a:pt x="12503282" y="2099529"/>
                </a:lnTo>
                <a:lnTo>
                  <a:pt x="12533260" y="2099529"/>
                </a:lnTo>
                <a:lnTo>
                  <a:pt x="12533260" y="2063063"/>
                </a:lnTo>
                <a:lnTo>
                  <a:pt x="12682979" y="2063063"/>
                </a:lnTo>
                <a:lnTo>
                  <a:pt x="12682979" y="2099529"/>
                </a:lnTo>
                <a:lnTo>
                  <a:pt x="12756769" y="2099529"/>
                </a:lnTo>
                <a:lnTo>
                  <a:pt x="12756769" y="2420686"/>
                </a:lnTo>
                <a:lnTo>
                  <a:pt x="12791146" y="2420686"/>
                </a:lnTo>
                <a:lnTo>
                  <a:pt x="12791146" y="2225219"/>
                </a:lnTo>
                <a:lnTo>
                  <a:pt x="12832556" y="2225219"/>
                </a:lnTo>
                <a:lnTo>
                  <a:pt x="12832556" y="2131890"/>
                </a:lnTo>
                <a:lnTo>
                  <a:pt x="12862851" y="2131890"/>
                </a:lnTo>
                <a:lnTo>
                  <a:pt x="12862851" y="2099529"/>
                </a:lnTo>
                <a:lnTo>
                  <a:pt x="12880771" y="2099529"/>
                </a:lnTo>
                <a:lnTo>
                  <a:pt x="12880771" y="2063063"/>
                </a:lnTo>
                <a:lnTo>
                  <a:pt x="13012571" y="2063063"/>
                </a:lnTo>
                <a:lnTo>
                  <a:pt x="13012571" y="2099529"/>
                </a:lnTo>
                <a:lnTo>
                  <a:pt x="13044870" y="2099529"/>
                </a:lnTo>
                <a:lnTo>
                  <a:pt x="13044870" y="2131891"/>
                </a:lnTo>
                <a:lnTo>
                  <a:pt x="13070899" y="2131891"/>
                </a:lnTo>
                <a:lnTo>
                  <a:pt x="13070899" y="2233829"/>
                </a:lnTo>
                <a:lnTo>
                  <a:pt x="13122652" y="2233829"/>
                </a:lnTo>
                <a:lnTo>
                  <a:pt x="13122652" y="2261239"/>
                </a:lnTo>
                <a:lnTo>
                  <a:pt x="13134961" y="2261239"/>
                </a:lnTo>
                <a:lnTo>
                  <a:pt x="13134961" y="2322279"/>
                </a:lnTo>
                <a:lnTo>
                  <a:pt x="13296300" y="2322279"/>
                </a:lnTo>
                <a:lnTo>
                  <a:pt x="13296300" y="2322278"/>
                </a:lnTo>
                <a:lnTo>
                  <a:pt x="13296299" y="2322278"/>
                </a:lnTo>
                <a:lnTo>
                  <a:pt x="13296299" y="2186441"/>
                </a:lnTo>
                <a:lnTo>
                  <a:pt x="13296299" y="1319571"/>
                </a:lnTo>
                <a:lnTo>
                  <a:pt x="13296299" y="1189176"/>
                </a:lnTo>
                <a:lnTo>
                  <a:pt x="13329212" y="1189176"/>
                </a:lnTo>
                <a:lnTo>
                  <a:pt x="13329212" y="944714"/>
                </a:lnTo>
                <a:lnTo>
                  <a:pt x="13365590" y="944714"/>
                </a:lnTo>
                <a:lnTo>
                  <a:pt x="13365590" y="817109"/>
                </a:lnTo>
                <a:lnTo>
                  <a:pt x="13393460" y="817109"/>
                </a:lnTo>
                <a:lnTo>
                  <a:pt x="13393460" y="593980"/>
                </a:lnTo>
                <a:lnTo>
                  <a:pt x="13420895" y="593980"/>
                </a:lnTo>
                <a:lnTo>
                  <a:pt x="13420895" y="561289"/>
                </a:lnTo>
                <a:lnTo>
                  <a:pt x="13448435" y="561289"/>
                </a:lnTo>
                <a:lnTo>
                  <a:pt x="13448435" y="534615"/>
                </a:lnTo>
                <a:lnTo>
                  <a:pt x="13466637" y="534615"/>
                </a:lnTo>
                <a:lnTo>
                  <a:pt x="13466637" y="495809"/>
                </a:lnTo>
                <a:lnTo>
                  <a:pt x="13475295" y="495809"/>
                </a:lnTo>
                <a:lnTo>
                  <a:pt x="13475295" y="271203"/>
                </a:lnTo>
                <a:lnTo>
                  <a:pt x="13506564" y="271203"/>
                </a:lnTo>
                <a:lnTo>
                  <a:pt x="13506564" y="495809"/>
                </a:lnTo>
                <a:lnTo>
                  <a:pt x="13515221" y="495809"/>
                </a:lnTo>
                <a:lnTo>
                  <a:pt x="13515221" y="534615"/>
                </a:lnTo>
                <a:lnTo>
                  <a:pt x="13539326" y="534615"/>
                </a:lnTo>
                <a:lnTo>
                  <a:pt x="13539326" y="569950"/>
                </a:lnTo>
                <a:lnTo>
                  <a:pt x="13552866" y="569950"/>
                </a:lnTo>
                <a:lnTo>
                  <a:pt x="13552866" y="587873"/>
                </a:lnTo>
                <a:lnTo>
                  <a:pt x="13578649" y="587873"/>
                </a:lnTo>
                <a:lnTo>
                  <a:pt x="13578649" y="785894"/>
                </a:lnTo>
                <a:lnTo>
                  <a:pt x="13615266" y="785894"/>
                </a:lnTo>
                <a:lnTo>
                  <a:pt x="13615266" y="817109"/>
                </a:lnTo>
                <a:lnTo>
                  <a:pt x="13639910" y="817109"/>
                </a:lnTo>
                <a:lnTo>
                  <a:pt x="13639910" y="944714"/>
                </a:lnTo>
                <a:lnTo>
                  <a:pt x="13670647" y="944714"/>
                </a:lnTo>
                <a:lnTo>
                  <a:pt x="13670647" y="1169319"/>
                </a:lnTo>
                <a:lnTo>
                  <a:pt x="13709971" y="1169319"/>
                </a:lnTo>
                <a:lnTo>
                  <a:pt x="13709971" y="1138685"/>
                </a:lnTo>
                <a:lnTo>
                  <a:pt x="13729030" y="1138685"/>
                </a:lnTo>
                <a:lnTo>
                  <a:pt x="13729030" y="1109885"/>
                </a:lnTo>
                <a:lnTo>
                  <a:pt x="13746547" y="1109885"/>
                </a:lnTo>
                <a:lnTo>
                  <a:pt x="13746547" y="1068399"/>
                </a:lnTo>
                <a:lnTo>
                  <a:pt x="13775370" y="1068399"/>
                </a:lnTo>
                <a:lnTo>
                  <a:pt x="13775370" y="1035897"/>
                </a:lnTo>
                <a:lnTo>
                  <a:pt x="13793371" y="1035897"/>
                </a:lnTo>
                <a:lnTo>
                  <a:pt x="13793371" y="881475"/>
                </a:lnTo>
                <a:lnTo>
                  <a:pt x="13824640" y="881475"/>
                </a:lnTo>
                <a:lnTo>
                  <a:pt x="13824640" y="1035897"/>
                </a:lnTo>
                <a:lnTo>
                  <a:pt x="13833485" y="1035897"/>
                </a:lnTo>
                <a:lnTo>
                  <a:pt x="13833485" y="1053836"/>
                </a:lnTo>
                <a:lnTo>
                  <a:pt x="13849881" y="1053836"/>
                </a:lnTo>
                <a:lnTo>
                  <a:pt x="13849881" y="1068399"/>
                </a:lnTo>
                <a:lnTo>
                  <a:pt x="13854302" y="1068399"/>
                </a:lnTo>
                <a:lnTo>
                  <a:pt x="13854302" y="1128787"/>
                </a:lnTo>
                <a:lnTo>
                  <a:pt x="13887828" y="1128787"/>
                </a:lnTo>
                <a:lnTo>
                  <a:pt x="13887828" y="1193780"/>
                </a:lnTo>
                <a:lnTo>
                  <a:pt x="13920012" y="1193780"/>
                </a:lnTo>
                <a:lnTo>
                  <a:pt x="13920012" y="1257940"/>
                </a:lnTo>
                <a:lnTo>
                  <a:pt x="13951850" y="1257940"/>
                </a:lnTo>
                <a:lnTo>
                  <a:pt x="13951850" y="1319571"/>
                </a:lnTo>
                <a:lnTo>
                  <a:pt x="13985625" y="1319571"/>
                </a:lnTo>
                <a:lnTo>
                  <a:pt x="13985625" y="1450990"/>
                </a:lnTo>
                <a:lnTo>
                  <a:pt x="14001689" y="1450990"/>
                </a:lnTo>
                <a:lnTo>
                  <a:pt x="14001689" y="1823645"/>
                </a:lnTo>
                <a:lnTo>
                  <a:pt x="14047894" y="1823645"/>
                </a:lnTo>
                <a:lnTo>
                  <a:pt x="14047894" y="1957793"/>
                </a:lnTo>
                <a:lnTo>
                  <a:pt x="14069863" y="1957793"/>
                </a:lnTo>
                <a:lnTo>
                  <a:pt x="14069863" y="2285796"/>
                </a:lnTo>
                <a:lnTo>
                  <a:pt x="14097737" y="2285796"/>
                </a:lnTo>
                <a:lnTo>
                  <a:pt x="14097737" y="2298955"/>
                </a:lnTo>
                <a:lnTo>
                  <a:pt x="14123580" y="2298955"/>
                </a:lnTo>
                <a:lnTo>
                  <a:pt x="14123580" y="2233829"/>
                </a:lnTo>
                <a:lnTo>
                  <a:pt x="14149076" y="2233829"/>
                </a:lnTo>
                <a:lnTo>
                  <a:pt x="14149076" y="2158090"/>
                </a:lnTo>
                <a:lnTo>
                  <a:pt x="14162436" y="2158090"/>
                </a:lnTo>
                <a:lnTo>
                  <a:pt x="14162436" y="2135951"/>
                </a:lnTo>
                <a:lnTo>
                  <a:pt x="14223273" y="2135951"/>
                </a:lnTo>
                <a:lnTo>
                  <a:pt x="14223273" y="2148595"/>
                </a:lnTo>
                <a:lnTo>
                  <a:pt x="14234272" y="2148595"/>
                </a:lnTo>
                <a:lnTo>
                  <a:pt x="14234272" y="2190653"/>
                </a:lnTo>
                <a:lnTo>
                  <a:pt x="14253692" y="2190653"/>
                </a:lnTo>
                <a:lnTo>
                  <a:pt x="14253692" y="2206714"/>
                </a:lnTo>
                <a:lnTo>
                  <a:pt x="14264690" y="2206714"/>
                </a:lnTo>
                <a:lnTo>
                  <a:pt x="14264690" y="2259290"/>
                </a:lnTo>
                <a:lnTo>
                  <a:pt x="14289500" y="2259290"/>
                </a:lnTo>
                <a:lnTo>
                  <a:pt x="14289500" y="2311866"/>
                </a:lnTo>
                <a:lnTo>
                  <a:pt x="14310844" y="2311866"/>
                </a:lnTo>
                <a:lnTo>
                  <a:pt x="14310844" y="2335432"/>
                </a:lnTo>
                <a:lnTo>
                  <a:pt x="14326150" y="2335432"/>
                </a:lnTo>
                <a:lnTo>
                  <a:pt x="14326150" y="2362074"/>
                </a:lnTo>
                <a:lnTo>
                  <a:pt x="14355564" y="2362074"/>
                </a:lnTo>
                <a:lnTo>
                  <a:pt x="14355564" y="2420686"/>
                </a:lnTo>
                <a:lnTo>
                  <a:pt x="14399093" y="2420686"/>
                </a:lnTo>
                <a:lnTo>
                  <a:pt x="14399093" y="2447684"/>
                </a:lnTo>
                <a:lnTo>
                  <a:pt x="14451959" y="2447684"/>
                </a:lnTo>
                <a:lnTo>
                  <a:pt x="14451959" y="2577032"/>
                </a:lnTo>
                <a:lnTo>
                  <a:pt x="14593471" y="2577032"/>
                </a:lnTo>
                <a:lnTo>
                  <a:pt x="14593471" y="2549622"/>
                </a:lnTo>
                <a:lnTo>
                  <a:pt x="14623330" y="2549622"/>
                </a:lnTo>
                <a:lnTo>
                  <a:pt x="14623330" y="2135951"/>
                </a:lnTo>
                <a:lnTo>
                  <a:pt x="14810599" y="2135951"/>
                </a:lnTo>
                <a:lnTo>
                  <a:pt x="14810599" y="2099529"/>
                </a:lnTo>
                <a:lnTo>
                  <a:pt x="14838474" y="2099529"/>
                </a:lnTo>
                <a:lnTo>
                  <a:pt x="14838474" y="2042564"/>
                </a:lnTo>
                <a:lnTo>
                  <a:pt x="15168129" y="2042564"/>
                </a:lnTo>
                <a:lnTo>
                  <a:pt x="15168129" y="2063063"/>
                </a:lnTo>
                <a:lnTo>
                  <a:pt x="15169161" y="2063063"/>
                </a:lnTo>
                <a:lnTo>
                  <a:pt x="15169161" y="2067055"/>
                </a:lnTo>
                <a:lnTo>
                  <a:pt x="15296875" y="2067055"/>
                </a:lnTo>
                <a:lnTo>
                  <a:pt x="15296875" y="2196980"/>
                </a:lnTo>
                <a:lnTo>
                  <a:pt x="15403186" y="2196980"/>
                </a:lnTo>
                <a:lnTo>
                  <a:pt x="15403186" y="2107150"/>
                </a:lnTo>
                <a:lnTo>
                  <a:pt x="15508410" y="2107150"/>
                </a:lnTo>
                <a:lnTo>
                  <a:pt x="15508410" y="2005912"/>
                </a:lnTo>
                <a:lnTo>
                  <a:pt x="15680887" y="2005912"/>
                </a:lnTo>
                <a:lnTo>
                  <a:pt x="15680887" y="2157911"/>
                </a:lnTo>
                <a:lnTo>
                  <a:pt x="15741212" y="2157911"/>
                </a:lnTo>
                <a:lnTo>
                  <a:pt x="15741212" y="2255205"/>
                </a:lnTo>
                <a:lnTo>
                  <a:pt x="15767126" y="2255205"/>
                </a:lnTo>
                <a:lnTo>
                  <a:pt x="15767126" y="2378856"/>
                </a:lnTo>
                <a:lnTo>
                  <a:pt x="15801925" y="2378856"/>
                </a:lnTo>
                <a:lnTo>
                  <a:pt x="15801925" y="2452879"/>
                </a:lnTo>
                <a:lnTo>
                  <a:pt x="15845361" y="2452879"/>
                </a:lnTo>
                <a:lnTo>
                  <a:pt x="15845361" y="2390375"/>
                </a:lnTo>
                <a:lnTo>
                  <a:pt x="15900641" y="2390375"/>
                </a:lnTo>
                <a:lnTo>
                  <a:pt x="15900641" y="2362074"/>
                </a:lnTo>
                <a:lnTo>
                  <a:pt x="15997268" y="2362074"/>
                </a:lnTo>
                <a:lnTo>
                  <a:pt x="15997268" y="2390375"/>
                </a:lnTo>
                <a:lnTo>
                  <a:pt x="16094542" y="2390375"/>
                </a:lnTo>
                <a:lnTo>
                  <a:pt x="16094542" y="2362567"/>
                </a:lnTo>
                <a:lnTo>
                  <a:pt x="16274841" y="2362567"/>
                </a:lnTo>
                <a:lnTo>
                  <a:pt x="16274841" y="2420686"/>
                </a:lnTo>
                <a:lnTo>
                  <a:pt x="16426167" y="2420686"/>
                </a:lnTo>
                <a:lnTo>
                  <a:pt x="16426167" y="2512772"/>
                </a:lnTo>
                <a:lnTo>
                  <a:pt x="16467941" y="2512772"/>
                </a:lnTo>
                <a:lnTo>
                  <a:pt x="16467941" y="2214043"/>
                </a:lnTo>
                <a:lnTo>
                  <a:pt x="16497013" y="2214043"/>
                </a:lnTo>
                <a:lnTo>
                  <a:pt x="16497013" y="2163063"/>
                </a:lnTo>
                <a:lnTo>
                  <a:pt x="16531341" y="2163063"/>
                </a:lnTo>
                <a:lnTo>
                  <a:pt x="16531341" y="2108423"/>
                </a:lnTo>
                <a:lnTo>
                  <a:pt x="16538739" y="2108423"/>
                </a:lnTo>
                <a:lnTo>
                  <a:pt x="16538739" y="1940776"/>
                </a:lnTo>
                <a:lnTo>
                  <a:pt x="16562071" y="1940776"/>
                </a:lnTo>
                <a:lnTo>
                  <a:pt x="16562071" y="1726586"/>
                </a:lnTo>
                <a:lnTo>
                  <a:pt x="16596813" y="1726586"/>
                </a:lnTo>
                <a:lnTo>
                  <a:pt x="16596813" y="1940776"/>
                </a:lnTo>
                <a:lnTo>
                  <a:pt x="16619933" y="1940776"/>
                </a:lnTo>
                <a:lnTo>
                  <a:pt x="16619933" y="2108423"/>
                </a:lnTo>
                <a:lnTo>
                  <a:pt x="16638649" y="2108423"/>
                </a:lnTo>
                <a:lnTo>
                  <a:pt x="16638649" y="2142288"/>
                </a:lnTo>
                <a:lnTo>
                  <a:pt x="16673501" y="2142288"/>
                </a:lnTo>
                <a:lnTo>
                  <a:pt x="16673501" y="2198969"/>
                </a:lnTo>
                <a:lnTo>
                  <a:pt x="16710799" y="2198969"/>
                </a:lnTo>
                <a:lnTo>
                  <a:pt x="16710799" y="2387387"/>
                </a:lnTo>
                <a:lnTo>
                  <a:pt x="16907577" y="2387387"/>
                </a:lnTo>
                <a:lnTo>
                  <a:pt x="16907577" y="2439567"/>
                </a:lnTo>
                <a:lnTo>
                  <a:pt x="16934833" y="2439567"/>
                </a:lnTo>
                <a:lnTo>
                  <a:pt x="16934833" y="2481795"/>
                </a:lnTo>
                <a:lnTo>
                  <a:pt x="16961625" y="2481795"/>
                </a:lnTo>
                <a:lnTo>
                  <a:pt x="16961625" y="2681624"/>
                </a:lnTo>
                <a:lnTo>
                  <a:pt x="17084389" y="2681624"/>
                </a:lnTo>
                <a:lnTo>
                  <a:pt x="17084389" y="2719727"/>
                </a:lnTo>
                <a:lnTo>
                  <a:pt x="17116981" y="2719727"/>
                </a:lnTo>
                <a:lnTo>
                  <a:pt x="17116981" y="2757829"/>
                </a:lnTo>
                <a:lnTo>
                  <a:pt x="17149049" y="2757829"/>
                </a:lnTo>
                <a:lnTo>
                  <a:pt x="17149049" y="2887784"/>
                </a:lnTo>
                <a:lnTo>
                  <a:pt x="17216297" y="2887784"/>
                </a:lnTo>
                <a:lnTo>
                  <a:pt x="17216297" y="2946317"/>
                </a:lnTo>
                <a:lnTo>
                  <a:pt x="17243553" y="2946317"/>
                </a:lnTo>
                <a:lnTo>
                  <a:pt x="17243553" y="2979016"/>
                </a:lnTo>
                <a:lnTo>
                  <a:pt x="17307961" y="2979016"/>
                </a:lnTo>
                <a:lnTo>
                  <a:pt x="17307961" y="3016490"/>
                </a:lnTo>
                <a:lnTo>
                  <a:pt x="17370453" y="3016490"/>
                </a:lnTo>
                <a:lnTo>
                  <a:pt x="17370453" y="3039645"/>
                </a:lnTo>
                <a:lnTo>
                  <a:pt x="17439137" y="3039645"/>
                </a:lnTo>
                <a:lnTo>
                  <a:pt x="17439137" y="3011405"/>
                </a:lnTo>
                <a:lnTo>
                  <a:pt x="17471137" y="3011405"/>
                </a:lnTo>
                <a:lnTo>
                  <a:pt x="17471137" y="2975736"/>
                </a:lnTo>
                <a:lnTo>
                  <a:pt x="17492165" y="2971484"/>
                </a:lnTo>
                <a:cubicBezTo>
                  <a:pt x="17500209" y="2968074"/>
                  <a:pt x="17507457" y="2963141"/>
                  <a:pt x="17513545" y="2957044"/>
                </a:cubicBezTo>
                <a:lnTo>
                  <a:pt x="17517013" y="2948661"/>
                </a:lnTo>
                <a:lnTo>
                  <a:pt x="17526561" y="2948661"/>
                </a:lnTo>
                <a:lnTo>
                  <a:pt x="17552789" y="2980567"/>
                </a:lnTo>
                <a:cubicBezTo>
                  <a:pt x="17565553" y="2989203"/>
                  <a:pt x="17580941" y="2994246"/>
                  <a:pt x="17597501" y="2994246"/>
                </a:cubicBezTo>
                <a:cubicBezTo>
                  <a:pt x="17614061" y="2994246"/>
                  <a:pt x="17629445" y="2989203"/>
                  <a:pt x="17642209" y="2980567"/>
                </a:cubicBezTo>
                <a:lnTo>
                  <a:pt x="17668441" y="2948661"/>
                </a:lnTo>
                <a:lnTo>
                  <a:pt x="17680657" y="2948661"/>
                </a:lnTo>
                <a:lnTo>
                  <a:pt x="17688229" y="2966962"/>
                </a:lnTo>
                <a:cubicBezTo>
                  <a:pt x="17700401" y="2979154"/>
                  <a:pt x="17717217" y="2986696"/>
                  <a:pt x="17735793" y="2986696"/>
                </a:cubicBezTo>
                <a:cubicBezTo>
                  <a:pt x="17754369" y="2986696"/>
                  <a:pt x="17771185" y="2979154"/>
                  <a:pt x="17783361" y="2966962"/>
                </a:cubicBezTo>
                <a:lnTo>
                  <a:pt x="17790929" y="2948661"/>
                </a:lnTo>
                <a:lnTo>
                  <a:pt x="17806333" y="2948661"/>
                </a:lnTo>
                <a:lnTo>
                  <a:pt x="17813297" y="2965499"/>
                </a:lnTo>
                <a:cubicBezTo>
                  <a:pt x="17825469" y="2977692"/>
                  <a:pt x="17842285" y="2985234"/>
                  <a:pt x="17860861" y="2985234"/>
                </a:cubicBezTo>
                <a:cubicBezTo>
                  <a:pt x="17879437" y="2985234"/>
                  <a:pt x="17896253" y="2977692"/>
                  <a:pt x="17908429" y="2965499"/>
                </a:cubicBezTo>
                <a:lnTo>
                  <a:pt x="17915389" y="2948661"/>
                </a:lnTo>
                <a:lnTo>
                  <a:pt x="17931053" y="2948661"/>
                </a:lnTo>
                <a:lnTo>
                  <a:pt x="17937413" y="2964037"/>
                </a:lnTo>
                <a:cubicBezTo>
                  <a:pt x="17949585" y="2976230"/>
                  <a:pt x="17966405" y="2983771"/>
                  <a:pt x="17984981" y="2983771"/>
                </a:cubicBezTo>
                <a:lnTo>
                  <a:pt x="18006217" y="2979477"/>
                </a:lnTo>
                <a:lnTo>
                  <a:pt x="18006217" y="2634032"/>
                </a:lnTo>
                <a:lnTo>
                  <a:pt x="18413098" y="2634032"/>
                </a:lnTo>
                <a:lnTo>
                  <a:pt x="18413098" y="2580075"/>
                </a:lnTo>
                <a:lnTo>
                  <a:pt x="18439046" y="2580075"/>
                </a:lnTo>
                <a:lnTo>
                  <a:pt x="18439046" y="2516569"/>
                </a:lnTo>
                <a:lnTo>
                  <a:pt x="18467662" y="2516569"/>
                </a:lnTo>
                <a:lnTo>
                  <a:pt x="18467662" y="2416066"/>
                </a:lnTo>
                <a:cubicBezTo>
                  <a:pt x="18467662" y="2406472"/>
                  <a:pt x="18475442" y="2398694"/>
                  <a:pt x="18485034" y="2398694"/>
                </a:cubicBezTo>
                <a:cubicBezTo>
                  <a:pt x="18494626" y="2398694"/>
                  <a:pt x="18502406" y="2406472"/>
                  <a:pt x="18502406" y="2416066"/>
                </a:cubicBezTo>
                <a:lnTo>
                  <a:pt x="18502406" y="2516569"/>
                </a:lnTo>
                <a:lnTo>
                  <a:pt x="18506094" y="2516569"/>
                </a:lnTo>
                <a:lnTo>
                  <a:pt x="18506094" y="2580075"/>
                </a:lnTo>
                <a:lnTo>
                  <a:pt x="18637050" y="2580075"/>
                </a:lnTo>
                <a:lnTo>
                  <a:pt x="18637050" y="2695613"/>
                </a:lnTo>
                <a:lnTo>
                  <a:pt x="18718558" y="2695613"/>
                </a:lnTo>
                <a:lnTo>
                  <a:pt x="18718558" y="2726404"/>
                </a:lnTo>
                <a:lnTo>
                  <a:pt x="18745930" y="2726404"/>
                </a:lnTo>
                <a:lnTo>
                  <a:pt x="18745930" y="2757194"/>
                </a:lnTo>
                <a:lnTo>
                  <a:pt x="18780006" y="2757194"/>
                </a:lnTo>
                <a:lnTo>
                  <a:pt x="18780006" y="2913955"/>
                </a:lnTo>
                <a:lnTo>
                  <a:pt x="18814130" y="2913955"/>
                </a:lnTo>
                <a:lnTo>
                  <a:pt x="18814130" y="3102723"/>
                </a:lnTo>
                <a:lnTo>
                  <a:pt x="18837178" y="3102723"/>
                </a:lnTo>
                <a:lnTo>
                  <a:pt x="18837178" y="3139699"/>
                </a:lnTo>
                <a:lnTo>
                  <a:pt x="18869246" y="3139699"/>
                </a:lnTo>
                <a:lnTo>
                  <a:pt x="18869246" y="3174630"/>
                </a:lnTo>
                <a:lnTo>
                  <a:pt x="18889698" y="3174630"/>
                </a:lnTo>
                <a:lnTo>
                  <a:pt x="18889698" y="3203980"/>
                </a:lnTo>
                <a:lnTo>
                  <a:pt x="18940662" y="3203980"/>
                </a:lnTo>
                <a:lnTo>
                  <a:pt x="18940662" y="3180257"/>
                </a:lnTo>
                <a:lnTo>
                  <a:pt x="18976382" y="3180257"/>
                </a:lnTo>
                <a:lnTo>
                  <a:pt x="18976382" y="3145861"/>
                </a:lnTo>
                <a:lnTo>
                  <a:pt x="18993366" y="3145861"/>
                </a:lnTo>
                <a:lnTo>
                  <a:pt x="18993366" y="2810499"/>
                </a:lnTo>
                <a:lnTo>
                  <a:pt x="19037486" y="2810499"/>
                </a:lnTo>
                <a:lnTo>
                  <a:pt x="19037486" y="3068586"/>
                </a:lnTo>
                <a:lnTo>
                  <a:pt x="19072026" y="3068586"/>
                </a:lnTo>
                <a:lnTo>
                  <a:pt x="19072026" y="3139955"/>
                </a:lnTo>
                <a:lnTo>
                  <a:pt x="19103246" y="3139955"/>
                </a:lnTo>
                <a:lnTo>
                  <a:pt x="19103246" y="3180099"/>
                </a:lnTo>
                <a:lnTo>
                  <a:pt x="19135506" y="3180099"/>
                </a:lnTo>
                <a:lnTo>
                  <a:pt x="19135506" y="3938179"/>
                </a:lnTo>
                <a:lnTo>
                  <a:pt x="19103246" y="3938179"/>
                </a:lnTo>
                <a:lnTo>
                  <a:pt x="19072026" y="3938179"/>
                </a:lnTo>
                <a:lnTo>
                  <a:pt x="19070366" y="3938179"/>
                </a:lnTo>
                <a:lnTo>
                  <a:pt x="19037486" y="3938179"/>
                </a:lnTo>
                <a:lnTo>
                  <a:pt x="19037310" y="3938179"/>
                </a:lnTo>
                <a:lnTo>
                  <a:pt x="19005226" y="3938179"/>
                </a:lnTo>
                <a:lnTo>
                  <a:pt x="65742" y="3938179"/>
                </a:lnTo>
                <a:lnTo>
                  <a:pt x="32064" y="3938179"/>
                </a:lnTo>
                <a:lnTo>
                  <a:pt x="0" y="3938179"/>
                </a:lnTo>
                <a:lnTo>
                  <a:pt x="0" y="3559767"/>
                </a:lnTo>
                <a:lnTo>
                  <a:pt x="19928" y="3559767"/>
                </a:lnTo>
                <a:lnTo>
                  <a:pt x="19928" y="3519310"/>
                </a:lnTo>
                <a:lnTo>
                  <a:pt x="32064" y="3519310"/>
                </a:lnTo>
                <a:lnTo>
                  <a:pt x="32064" y="3495802"/>
                </a:lnTo>
                <a:lnTo>
                  <a:pt x="86352" y="3495802"/>
                </a:lnTo>
                <a:lnTo>
                  <a:pt x="86352" y="3644125"/>
                </a:lnTo>
                <a:lnTo>
                  <a:pt x="218966" y="3644125"/>
                </a:lnTo>
                <a:lnTo>
                  <a:pt x="218966" y="3682161"/>
                </a:lnTo>
                <a:lnTo>
                  <a:pt x="270070" y="3682161"/>
                </a:lnTo>
                <a:lnTo>
                  <a:pt x="270070" y="3663142"/>
                </a:lnTo>
                <a:lnTo>
                  <a:pt x="298378" y="3663142"/>
                </a:lnTo>
                <a:lnTo>
                  <a:pt x="298378" y="3336569"/>
                </a:lnTo>
                <a:lnTo>
                  <a:pt x="472924" y="3336569"/>
                </a:lnTo>
                <a:lnTo>
                  <a:pt x="472924" y="3237704"/>
                </a:lnTo>
                <a:lnTo>
                  <a:pt x="509278" y="3237704"/>
                </a:lnTo>
                <a:lnTo>
                  <a:pt x="509278" y="3195575"/>
                </a:lnTo>
                <a:lnTo>
                  <a:pt x="703392" y="3195575"/>
                </a:lnTo>
                <a:lnTo>
                  <a:pt x="703392" y="3237704"/>
                </a:lnTo>
                <a:lnTo>
                  <a:pt x="767858" y="3237704"/>
                </a:lnTo>
                <a:lnTo>
                  <a:pt x="767858" y="3377495"/>
                </a:lnTo>
                <a:lnTo>
                  <a:pt x="897392" y="3377495"/>
                </a:lnTo>
                <a:lnTo>
                  <a:pt x="897392" y="2990139"/>
                </a:lnTo>
                <a:lnTo>
                  <a:pt x="1027946" y="2990139"/>
                </a:lnTo>
                <a:lnTo>
                  <a:pt x="1027946" y="3575576"/>
                </a:lnTo>
                <a:lnTo>
                  <a:pt x="1095466" y="3575576"/>
                </a:lnTo>
                <a:lnTo>
                  <a:pt x="1095466" y="3611282"/>
                </a:lnTo>
                <a:lnTo>
                  <a:pt x="1125004" y="3611282"/>
                </a:lnTo>
                <a:lnTo>
                  <a:pt x="1125004" y="3644124"/>
                </a:lnTo>
                <a:lnTo>
                  <a:pt x="1147590" y="3644124"/>
                </a:lnTo>
                <a:lnTo>
                  <a:pt x="1147590" y="3701489"/>
                </a:lnTo>
                <a:lnTo>
                  <a:pt x="1290688" y="3701489"/>
                </a:lnTo>
                <a:lnTo>
                  <a:pt x="1290688" y="3731691"/>
                </a:lnTo>
                <a:lnTo>
                  <a:pt x="1321558" y="3731691"/>
                </a:lnTo>
                <a:lnTo>
                  <a:pt x="1321558" y="3599445"/>
                </a:lnTo>
                <a:lnTo>
                  <a:pt x="1394134" y="3599445"/>
                </a:lnTo>
                <a:lnTo>
                  <a:pt x="1394134" y="3397510"/>
                </a:lnTo>
                <a:lnTo>
                  <a:pt x="1448694" y="3397510"/>
                </a:lnTo>
                <a:lnTo>
                  <a:pt x="1448694" y="3225098"/>
                </a:lnTo>
                <a:lnTo>
                  <a:pt x="1548610" y="3225098"/>
                </a:lnTo>
                <a:lnTo>
                  <a:pt x="1548610" y="3170941"/>
                </a:lnTo>
                <a:lnTo>
                  <a:pt x="1630479" y="3170941"/>
                </a:lnTo>
                <a:lnTo>
                  <a:pt x="1630479" y="2936559"/>
                </a:lnTo>
                <a:cubicBezTo>
                  <a:pt x="1630479" y="2926618"/>
                  <a:pt x="1638538" y="2918559"/>
                  <a:pt x="1648479" y="2918559"/>
                </a:cubicBezTo>
                <a:cubicBezTo>
                  <a:pt x="1658420" y="2918559"/>
                  <a:pt x="1666480" y="2926618"/>
                  <a:pt x="1666480" y="2936559"/>
                </a:cubicBezTo>
                <a:lnTo>
                  <a:pt x="1666480" y="3170941"/>
                </a:lnTo>
                <a:lnTo>
                  <a:pt x="1740672" y="3170941"/>
                </a:lnTo>
                <a:lnTo>
                  <a:pt x="1740672" y="3225098"/>
                </a:lnTo>
                <a:lnTo>
                  <a:pt x="1851694" y="3225098"/>
                </a:lnTo>
                <a:lnTo>
                  <a:pt x="1851694" y="3386903"/>
                </a:lnTo>
                <a:lnTo>
                  <a:pt x="1906488" y="3386903"/>
                </a:lnTo>
                <a:lnTo>
                  <a:pt x="1906488" y="3633086"/>
                </a:lnTo>
                <a:lnTo>
                  <a:pt x="2073761" y="3633086"/>
                </a:lnTo>
                <a:lnTo>
                  <a:pt x="2073761" y="3386903"/>
                </a:lnTo>
                <a:lnTo>
                  <a:pt x="2161096" y="3386903"/>
                </a:lnTo>
                <a:lnTo>
                  <a:pt x="2161096" y="2979754"/>
                </a:lnTo>
                <a:lnTo>
                  <a:pt x="2198366" y="2979754"/>
                </a:lnTo>
                <a:lnTo>
                  <a:pt x="2198366" y="2947993"/>
                </a:lnTo>
                <a:lnTo>
                  <a:pt x="2233244" y="2947993"/>
                </a:lnTo>
                <a:lnTo>
                  <a:pt x="2233244" y="2918697"/>
                </a:lnTo>
                <a:lnTo>
                  <a:pt x="2268122" y="2918697"/>
                </a:lnTo>
                <a:lnTo>
                  <a:pt x="2268122" y="2886270"/>
                </a:lnTo>
                <a:lnTo>
                  <a:pt x="2296248" y="2886270"/>
                </a:lnTo>
                <a:lnTo>
                  <a:pt x="2296248" y="2858057"/>
                </a:lnTo>
                <a:lnTo>
                  <a:pt x="2328937" y="2858057"/>
                </a:lnTo>
                <a:lnTo>
                  <a:pt x="2328937" y="2817595"/>
                </a:lnTo>
                <a:lnTo>
                  <a:pt x="2596325" y="2817595"/>
                </a:lnTo>
                <a:lnTo>
                  <a:pt x="2596325" y="3352789"/>
                </a:lnTo>
                <a:lnTo>
                  <a:pt x="2680818" y="3352789"/>
                </a:lnTo>
                <a:lnTo>
                  <a:pt x="2680818" y="3189832"/>
                </a:lnTo>
                <a:lnTo>
                  <a:pt x="2738489" y="3189832"/>
                </a:lnTo>
                <a:lnTo>
                  <a:pt x="2738489" y="3170246"/>
                </a:lnTo>
                <a:lnTo>
                  <a:pt x="2765199" y="3170246"/>
                </a:lnTo>
                <a:lnTo>
                  <a:pt x="2765199" y="2956971"/>
                </a:lnTo>
                <a:lnTo>
                  <a:pt x="2796882" y="2956971"/>
                </a:lnTo>
                <a:lnTo>
                  <a:pt x="2796882" y="2918697"/>
                </a:lnTo>
                <a:lnTo>
                  <a:pt x="2830031" y="2918697"/>
                </a:lnTo>
                <a:lnTo>
                  <a:pt x="2830031" y="2823411"/>
                </a:lnTo>
                <a:lnTo>
                  <a:pt x="2852336" y="2823411"/>
                </a:lnTo>
                <a:lnTo>
                  <a:pt x="2852336" y="2661462"/>
                </a:lnTo>
                <a:lnTo>
                  <a:pt x="2953855" y="2661462"/>
                </a:lnTo>
                <a:lnTo>
                  <a:pt x="2953855" y="2466961"/>
                </a:lnTo>
                <a:lnTo>
                  <a:pt x="2986480" y="2466961"/>
                </a:lnTo>
                <a:lnTo>
                  <a:pt x="2986480" y="2421387"/>
                </a:lnTo>
                <a:lnTo>
                  <a:pt x="3021470" y="2421387"/>
                </a:lnTo>
                <a:lnTo>
                  <a:pt x="3021470" y="2288802"/>
                </a:lnTo>
                <a:lnTo>
                  <a:pt x="3052178" y="2288802"/>
                </a:lnTo>
                <a:lnTo>
                  <a:pt x="3052178" y="2163238"/>
                </a:lnTo>
                <a:lnTo>
                  <a:pt x="3076946" y="2163238"/>
                </a:lnTo>
                <a:lnTo>
                  <a:pt x="3076946" y="2125469"/>
                </a:lnTo>
                <a:lnTo>
                  <a:pt x="3108644" y="2125469"/>
                </a:lnTo>
                <a:lnTo>
                  <a:pt x="3108644" y="2053348"/>
                </a:lnTo>
                <a:lnTo>
                  <a:pt x="3165310" y="2053348"/>
                </a:lnTo>
                <a:lnTo>
                  <a:pt x="3165310" y="1942519"/>
                </a:lnTo>
                <a:lnTo>
                  <a:pt x="3594872" y="1942519"/>
                </a:lnTo>
                <a:lnTo>
                  <a:pt x="3594872" y="2030857"/>
                </a:lnTo>
                <a:lnTo>
                  <a:pt x="3609977" y="2030857"/>
                </a:lnTo>
                <a:lnTo>
                  <a:pt x="3609977" y="2125665"/>
                </a:lnTo>
                <a:lnTo>
                  <a:pt x="3662266" y="2125665"/>
                </a:lnTo>
                <a:lnTo>
                  <a:pt x="3662266" y="2256527"/>
                </a:lnTo>
                <a:lnTo>
                  <a:pt x="3691605" y="2256527"/>
                </a:lnTo>
                <a:lnTo>
                  <a:pt x="3691605" y="2478186"/>
                </a:lnTo>
                <a:lnTo>
                  <a:pt x="3728768" y="2478186"/>
                </a:lnTo>
                <a:lnTo>
                  <a:pt x="3728768" y="2598519"/>
                </a:lnTo>
                <a:lnTo>
                  <a:pt x="3753109" y="2598519"/>
                </a:lnTo>
                <a:lnTo>
                  <a:pt x="3753109" y="2616064"/>
                </a:lnTo>
                <a:lnTo>
                  <a:pt x="3766766" y="2616064"/>
                </a:lnTo>
                <a:lnTo>
                  <a:pt x="3766766" y="2817201"/>
                </a:lnTo>
                <a:lnTo>
                  <a:pt x="3822350" y="2817201"/>
                </a:lnTo>
                <a:lnTo>
                  <a:pt x="3822350" y="2767915"/>
                </a:lnTo>
                <a:lnTo>
                  <a:pt x="3855573" y="2767915"/>
                </a:lnTo>
                <a:lnTo>
                  <a:pt x="3855573" y="2733106"/>
                </a:lnTo>
                <a:lnTo>
                  <a:pt x="3875106" y="2733106"/>
                </a:lnTo>
                <a:lnTo>
                  <a:pt x="3875106" y="2703138"/>
                </a:lnTo>
                <a:lnTo>
                  <a:pt x="3890967" y="2703138"/>
                </a:lnTo>
                <a:lnTo>
                  <a:pt x="3890967" y="2677429"/>
                </a:lnTo>
                <a:lnTo>
                  <a:pt x="3903118" y="2677429"/>
                </a:lnTo>
                <a:lnTo>
                  <a:pt x="3903118" y="2403602"/>
                </a:lnTo>
                <a:lnTo>
                  <a:pt x="3937863" y="2403602"/>
                </a:lnTo>
                <a:lnTo>
                  <a:pt x="3937863" y="2677429"/>
                </a:lnTo>
                <a:lnTo>
                  <a:pt x="3954089" y="2677429"/>
                </a:lnTo>
                <a:lnTo>
                  <a:pt x="3954089" y="2703138"/>
                </a:lnTo>
                <a:lnTo>
                  <a:pt x="3966861" y="2703138"/>
                </a:lnTo>
                <a:lnTo>
                  <a:pt x="3966861" y="2733106"/>
                </a:lnTo>
                <a:lnTo>
                  <a:pt x="3966861" y="2743222"/>
                </a:lnTo>
                <a:lnTo>
                  <a:pt x="4012600" y="2743222"/>
                </a:lnTo>
                <a:lnTo>
                  <a:pt x="4012600" y="2792607"/>
                </a:lnTo>
                <a:lnTo>
                  <a:pt x="4034346" y="2792607"/>
                </a:lnTo>
                <a:lnTo>
                  <a:pt x="4034346" y="2830743"/>
                </a:lnTo>
                <a:lnTo>
                  <a:pt x="4058733" y="2830743"/>
                </a:lnTo>
                <a:lnTo>
                  <a:pt x="4058733" y="2845101"/>
                </a:lnTo>
                <a:lnTo>
                  <a:pt x="4070700" y="2845101"/>
                </a:lnTo>
                <a:lnTo>
                  <a:pt x="4070700" y="3239962"/>
                </a:lnTo>
                <a:lnTo>
                  <a:pt x="4146047" y="3239962"/>
                </a:lnTo>
                <a:lnTo>
                  <a:pt x="4146047" y="2831200"/>
                </a:lnTo>
                <a:lnTo>
                  <a:pt x="4175177" y="2831200"/>
                </a:lnTo>
                <a:lnTo>
                  <a:pt x="4175177" y="1346802"/>
                </a:lnTo>
                <a:lnTo>
                  <a:pt x="4189754" y="1346802"/>
                </a:lnTo>
                <a:lnTo>
                  <a:pt x="4189754" y="1321303"/>
                </a:lnTo>
                <a:lnTo>
                  <a:pt x="4210214" y="1321303"/>
                </a:lnTo>
                <a:lnTo>
                  <a:pt x="4210214" y="1192678"/>
                </a:lnTo>
                <a:lnTo>
                  <a:pt x="4242620" y="1192678"/>
                </a:lnTo>
                <a:lnTo>
                  <a:pt x="4242620" y="1161432"/>
                </a:lnTo>
                <a:lnTo>
                  <a:pt x="4271097" y="1161432"/>
                </a:lnTo>
                <a:lnTo>
                  <a:pt x="4271097" y="1133696"/>
                </a:lnTo>
                <a:lnTo>
                  <a:pt x="4481158" y="1133696"/>
                </a:lnTo>
                <a:lnTo>
                  <a:pt x="4481158" y="1161432"/>
                </a:lnTo>
                <a:lnTo>
                  <a:pt x="4512917" y="1161432"/>
                </a:lnTo>
                <a:lnTo>
                  <a:pt x="4512917" y="1192678"/>
                </a:lnTo>
                <a:lnTo>
                  <a:pt x="4512917" y="1321303"/>
                </a:lnTo>
                <a:lnTo>
                  <a:pt x="4537898" y="1321303"/>
                </a:lnTo>
                <a:lnTo>
                  <a:pt x="4537898" y="1346802"/>
                </a:lnTo>
                <a:lnTo>
                  <a:pt x="4543915" y="1346802"/>
                </a:lnTo>
                <a:lnTo>
                  <a:pt x="4543915" y="2322233"/>
                </a:lnTo>
                <a:lnTo>
                  <a:pt x="4577684" y="2322233"/>
                </a:lnTo>
                <a:lnTo>
                  <a:pt x="4577684" y="2308200"/>
                </a:lnTo>
                <a:lnTo>
                  <a:pt x="4606692" y="2308200"/>
                </a:lnTo>
                <a:lnTo>
                  <a:pt x="4606692" y="2277578"/>
                </a:lnTo>
                <a:lnTo>
                  <a:pt x="4617599" y="2277578"/>
                </a:lnTo>
                <a:lnTo>
                  <a:pt x="4617599" y="2253305"/>
                </a:lnTo>
                <a:lnTo>
                  <a:pt x="4763727" y="2253305"/>
                </a:lnTo>
                <a:lnTo>
                  <a:pt x="4763727" y="2277578"/>
                </a:lnTo>
                <a:lnTo>
                  <a:pt x="4779340" y="2277578"/>
                </a:lnTo>
                <a:lnTo>
                  <a:pt x="4779340" y="2308200"/>
                </a:lnTo>
                <a:lnTo>
                  <a:pt x="4795642" y="2308200"/>
                </a:lnTo>
                <a:lnTo>
                  <a:pt x="4795642" y="2334628"/>
                </a:lnTo>
                <a:lnTo>
                  <a:pt x="4829119" y="2334628"/>
                </a:lnTo>
                <a:lnTo>
                  <a:pt x="4829119" y="2365249"/>
                </a:lnTo>
                <a:lnTo>
                  <a:pt x="4856537" y="2365249"/>
                </a:lnTo>
                <a:lnTo>
                  <a:pt x="4856537" y="2393325"/>
                </a:lnTo>
                <a:lnTo>
                  <a:pt x="4887082" y="2393325"/>
                </a:lnTo>
                <a:lnTo>
                  <a:pt x="4887082" y="2417142"/>
                </a:lnTo>
                <a:lnTo>
                  <a:pt x="4917879" y="2417142"/>
                </a:lnTo>
                <a:lnTo>
                  <a:pt x="4917879" y="2703138"/>
                </a:lnTo>
                <a:lnTo>
                  <a:pt x="4965337" y="2703138"/>
                </a:lnTo>
                <a:lnTo>
                  <a:pt x="4965337" y="2721322"/>
                </a:lnTo>
                <a:lnTo>
                  <a:pt x="4982610" y="2721322"/>
                </a:lnTo>
                <a:lnTo>
                  <a:pt x="4982610" y="2691860"/>
                </a:lnTo>
                <a:lnTo>
                  <a:pt x="5021150" y="2691860"/>
                </a:lnTo>
                <a:lnTo>
                  <a:pt x="5021150" y="2666115"/>
                </a:lnTo>
                <a:lnTo>
                  <a:pt x="5091299" y="2666115"/>
                </a:lnTo>
                <a:lnTo>
                  <a:pt x="5091299" y="2297834"/>
                </a:lnTo>
                <a:lnTo>
                  <a:pt x="5115634" y="2297834"/>
                </a:lnTo>
                <a:lnTo>
                  <a:pt x="5115634" y="2263868"/>
                </a:lnTo>
                <a:lnTo>
                  <a:pt x="5139244" y="2263868"/>
                </a:lnTo>
                <a:lnTo>
                  <a:pt x="5139244" y="2229384"/>
                </a:lnTo>
                <a:lnTo>
                  <a:pt x="5371495" y="2229384"/>
                </a:lnTo>
                <a:lnTo>
                  <a:pt x="5371495" y="2263868"/>
                </a:lnTo>
                <a:lnTo>
                  <a:pt x="5415025" y="2263868"/>
                </a:lnTo>
                <a:lnTo>
                  <a:pt x="5415025" y="2297834"/>
                </a:lnTo>
                <a:lnTo>
                  <a:pt x="5421963" y="2297834"/>
                </a:lnTo>
                <a:lnTo>
                  <a:pt x="5421963" y="2629525"/>
                </a:lnTo>
                <a:lnTo>
                  <a:pt x="5487247" y="2629525"/>
                </a:lnTo>
                <a:lnTo>
                  <a:pt x="5487247" y="2417142"/>
                </a:lnTo>
                <a:lnTo>
                  <a:pt x="5514081" y="2417142"/>
                </a:lnTo>
                <a:lnTo>
                  <a:pt x="5514081" y="2392707"/>
                </a:lnTo>
                <a:lnTo>
                  <a:pt x="5531964" y="2392707"/>
                </a:lnTo>
                <a:lnTo>
                  <a:pt x="5531964" y="2297834"/>
                </a:lnTo>
                <a:lnTo>
                  <a:pt x="5561409" y="2297834"/>
                </a:lnTo>
                <a:lnTo>
                  <a:pt x="5561409" y="2265591"/>
                </a:lnTo>
                <a:lnTo>
                  <a:pt x="5584747" y="2265591"/>
                </a:lnTo>
                <a:lnTo>
                  <a:pt x="5584747" y="2229384"/>
                </a:lnTo>
                <a:lnTo>
                  <a:pt x="5598837" y="2229384"/>
                </a:lnTo>
                <a:lnTo>
                  <a:pt x="5598837" y="2215638"/>
                </a:lnTo>
                <a:lnTo>
                  <a:pt x="5713068" y="2215638"/>
                </a:lnTo>
                <a:lnTo>
                  <a:pt x="5713068" y="2229384"/>
                </a:lnTo>
                <a:lnTo>
                  <a:pt x="5728379" y="2229384"/>
                </a:lnTo>
                <a:lnTo>
                  <a:pt x="5728379" y="2265591"/>
                </a:lnTo>
                <a:lnTo>
                  <a:pt x="5764218" y="2265591"/>
                </a:lnTo>
                <a:lnTo>
                  <a:pt x="5764218" y="2289617"/>
                </a:lnTo>
                <a:lnTo>
                  <a:pt x="5806440" y="2289617"/>
                </a:lnTo>
                <a:lnTo>
                  <a:pt x="5806440" y="2412898"/>
                </a:lnTo>
                <a:lnTo>
                  <a:pt x="5886798" y="2412898"/>
                </a:lnTo>
                <a:lnTo>
                  <a:pt x="5886798" y="2541665"/>
                </a:lnTo>
                <a:lnTo>
                  <a:pt x="6091473" y="2541665"/>
                </a:lnTo>
                <a:lnTo>
                  <a:pt x="6091473" y="1131782"/>
                </a:lnTo>
                <a:lnTo>
                  <a:pt x="6103789" y="1131782"/>
                </a:lnTo>
                <a:lnTo>
                  <a:pt x="6103789" y="1112765"/>
                </a:lnTo>
                <a:lnTo>
                  <a:pt x="6130034" y="1112765"/>
                </a:lnTo>
                <a:lnTo>
                  <a:pt x="6130034" y="818313"/>
                </a:lnTo>
                <a:lnTo>
                  <a:pt x="6173002" y="818313"/>
                </a:lnTo>
                <a:lnTo>
                  <a:pt x="6173002" y="667492"/>
                </a:lnTo>
                <a:lnTo>
                  <a:pt x="6191843" y="667492"/>
                </a:lnTo>
                <a:lnTo>
                  <a:pt x="6191843" y="648473"/>
                </a:lnTo>
                <a:lnTo>
                  <a:pt x="6210684" y="648473"/>
                </a:lnTo>
                <a:lnTo>
                  <a:pt x="6210684" y="410662"/>
                </a:lnTo>
                <a:lnTo>
                  <a:pt x="6240758" y="410662"/>
                </a:lnTo>
                <a:lnTo>
                  <a:pt x="6240758" y="384400"/>
                </a:lnTo>
                <a:lnTo>
                  <a:pt x="6266394" y="384400"/>
                </a:lnTo>
                <a:lnTo>
                  <a:pt x="6266394" y="355114"/>
                </a:lnTo>
                <a:lnTo>
                  <a:pt x="6288503" y="355114"/>
                </a:lnTo>
                <a:lnTo>
                  <a:pt x="6288503" y="339400"/>
                </a:lnTo>
                <a:lnTo>
                  <a:pt x="6303950" y="339400"/>
                </a:lnTo>
                <a:lnTo>
                  <a:pt x="6303950" y="316483"/>
                </a:lnTo>
                <a:lnTo>
                  <a:pt x="6319584" y="316483"/>
                </a:lnTo>
                <a:lnTo>
                  <a:pt x="6319584" y="0"/>
                </a:lnTo>
                <a:close/>
              </a:path>
            </a:pathLst>
          </a:custGeom>
          <a:solidFill>
            <a:srgbClr val="F2F2F2">
              <a:alpha val="2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28680" name="Group 8"/>
          <p:cNvGrpSpPr>
            <a:grpSpLocks/>
          </p:cNvGrpSpPr>
          <p:nvPr/>
        </p:nvGrpSpPr>
        <p:grpSpPr bwMode="auto">
          <a:xfrm>
            <a:off x="3846513" y="619125"/>
            <a:ext cx="263525" cy="393700"/>
            <a:chOff x="0" y="0"/>
            <a:chExt cx="213756" cy="427512"/>
          </a:xfrm>
        </p:grpSpPr>
        <p:sp>
          <p:nvSpPr>
            <p:cNvPr id="3" name="直接连接符 51"/>
            <p:cNvSpPr>
              <a:spLocks noChangeShapeType="1"/>
            </p:cNvSpPr>
            <p:nvPr/>
          </p:nvSpPr>
          <p:spPr bwMode="auto">
            <a:xfrm>
              <a:off x="0" y="0"/>
              <a:ext cx="213756" cy="213756"/>
            </a:xfrm>
            <a:prstGeom prst="line">
              <a:avLst/>
            </a:prstGeom>
            <a:noFill/>
            <a:ln w="19050">
              <a:solidFill>
                <a:schemeClr val="bg1"/>
              </a:solidFill>
              <a:round/>
              <a:headEnd type="oval" w="med" len="med"/>
              <a:tailEnd type="oval" w="lg" len="lg"/>
            </a:ln>
            <a:extLst>
              <a:ext uri="{909E8E84-426E-40DD-AFC4-6F175D3DCCD1}">
                <a14:hiddenFill xmlns:a14="http://schemas.microsoft.com/office/drawing/2010/main">
                  <a:noFill/>
                </a14:hiddenFill>
              </a:ext>
            </a:extLst>
          </p:spPr>
          <p:txBody>
            <a:bodyPr/>
            <a:lstStyle/>
            <a:p>
              <a:endParaRPr lang="zh-CN" altLang="en-US"/>
            </a:p>
          </p:txBody>
        </p:sp>
        <p:sp>
          <p:nvSpPr>
            <p:cNvPr id="28692" name="直接连接符 52"/>
            <p:cNvSpPr>
              <a:spLocks noChangeShapeType="1"/>
            </p:cNvSpPr>
            <p:nvPr/>
          </p:nvSpPr>
          <p:spPr bwMode="auto">
            <a:xfrm flipH="1">
              <a:off x="0" y="213756"/>
              <a:ext cx="213756" cy="213756"/>
            </a:xfrm>
            <a:prstGeom prst="line">
              <a:avLst/>
            </a:prstGeom>
            <a:noFill/>
            <a:ln w="19050">
              <a:solidFill>
                <a:schemeClr val="bg1"/>
              </a:solidFill>
              <a:round/>
              <a:headEnd type="oval" w="med" len="med"/>
              <a:tailEnd type="oval" w="lg" len="lg"/>
            </a:ln>
            <a:extLst>
              <a:ext uri="{909E8E84-426E-40DD-AFC4-6F175D3DCCD1}">
                <a14:hiddenFill xmlns:a14="http://schemas.microsoft.com/office/drawing/2010/main">
                  <a:noFill/>
                </a14:hiddenFill>
              </a:ext>
            </a:extLst>
          </p:spPr>
          <p:txBody>
            <a:bodyPr/>
            <a:lstStyle/>
            <a:p>
              <a:endParaRPr lang="zh-CN" altLang="en-US"/>
            </a:p>
          </p:txBody>
        </p:sp>
      </p:grpSp>
      <p:sp>
        <p:nvSpPr>
          <p:cNvPr id="28683" name="文本框 44"/>
          <p:cNvSpPr>
            <a:spLocks noChangeArrowheads="1"/>
          </p:cNvSpPr>
          <p:nvPr/>
        </p:nvSpPr>
        <p:spPr bwMode="auto">
          <a:xfrm>
            <a:off x="2994025" y="1816100"/>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smtClean="0">
                <a:solidFill>
                  <a:srgbClr val="F2F2F2"/>
                </a:solidFill>
                <a:sym typeface="方正兰亭黑_GBK" panose="02000000000000000000" pitchFamily="2" charset="-122"/>
              </a:rPr>
              <a:t>学习创造</a:t>
            </a:r>
            <a:endParaRPr lang="zh-CN" altLang="en-US" sz="2000" dirty="0">
              <a:solidFill>
                <a:srgbClr val="F2F2F2"/>
              </a:solidFill>
              <a:sym typeface="方正兰亭黑_GBK" panose="02000000000000000000" pitchFamily="2" charset="-122"/>
            </a:endParaRPr>
          </a:p>
        </p:txBody>
      </p:sp>
      <p:sp>
        <p:nvSpPr>
          <p:cNvPr id="28684" name="文本框 45"/>
          <p:cNvSpPr>
            <a:spLocks noChangeArrowheads="1"/>
          </p:cNvSpPr>
          <p:nvPr/>
        </p:nvSpPr>
        <p:spPr bwMode="auto">
          <a:xfrm>
            <a:off x="8766175" y="2006600"/>
            <a:ext cx="1620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dirty="0">
                <a:solidFill>
                  <a:srgbClr val="7F7F7F"/>
                </a:solidFill>
                <a:sym typeface="方正兰亭黑_GBK" panose="02000000000000000000" pitchFamily="2" charset="-122"/>
              </a:rPr>
              <a:t>拒绝平庸</a:t>
            </a:r>
          </a:p>
        </p:txBody>
      </p:sp>
      <p:sp>
        <p:nvSpPr>
          <p:cNvPr id="28685" name="文本框 46"/>
          <p:cNvSpPr>
            <a:spLocks noChangeArrowheads="1"/>
          </p:cNvSpPr>
          <p:nvPr/>
        </p:nvSpPr>
        <p:spPr bwMode="auto">
          <a:xfrm>
            <a:off x="5146675" y="1543050"/>
            <a:ext cx="23399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dirty="0">
                <a:solidFill>
                  <a:srgbClr val="A5A5A5"/>
                </a:solidFill>
                <a:sym typeface="方正兰亭黑_GBK" panose="02000000000000000000" pitchFamily="2" charset="-122"/>
              </a:rPr>
              <a:t>独立创新思维</a:t>
            </a:r>
          </a:p>
        </p:txBody>
      </p:sp>
      <p:sp>
        <p:nvSpPr>
          <p:cNvPr id="28686" name="文本框 47"/>
          <p:cNvSpPr>
            <a:spLocks noChangeArrowheads="1"/>
          </p:cNvSpPr>
          <p:nvPr/>
        </p:nvSpPr>
        <p:spPr bwMode="auto">
          <a:xfrm>
            <a:off x="6908800" y="22336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dirty="0">
                <a:solidFill>
                  <a:srgbClr val="F2F2F2"/>
                </a:solidFill>
                <a:sym typeface="方正兰亭黑_GBK" panose="02000000000000000000" pitchFamily="2" charset="-122"/>
              </a:rPr>
              <a:t>精益求精</a:t>
            </a:r>
            <a:endParaRPr lang="zh-CN" altLang="en-US" sz="1800" dirty="0">
              <a:latin typeface="Arial" panose="020B0604020202020204" pitchFamily="34" charset="0"/>
              <a:ea typeface="宋体" panose="02010600030101010101" pitchFamily="2" charset="-122"/>
            </a:endParaRPr>
          </a:p>
        </p:txBody>
      </p:sp>
      <p:sp>
        <p:nvSpPr>
          <p:cNvPr id="28687" name="文本框 48"/>
          <p:cNvSpPr>
            <a:spLocks noChangeArrowheads="1"/>
          </p:cNvSpPr>
          <p:nvPr/>
        </p:nvSpPr>
        <p:spPr bwMode="auto">
          <a:xfrm>
            <a:off x="5603875" y="2922588"/>
            <a:ext cx="24929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smtClean="0">
                <a:solidFill>
                  <a:srgbClr val="A5A5A5"/>
                </a:solidFill>
                <a:latin typeface="Arial" panose="020B0604020202020204" pitchFamily="34" charset="0"/>
                <a:sym typeface="方正兰亭黑_GBK" panose="02000000000000000000" pitchFamily="2" charset="-122"/>
              </a:rPr>
              <a:t>重在一点一滴的坚持</a:t>
            </a:r>
            <a:endParaRPr lang="zh-CN" altLang="en-US" sz="1800" dirty="0">
              <a:latin typeface="Arial" panose="020B0604020202020204" pitchFamily="34" charset="0"/>
              <a:ea typeface="宋体" panose="02010600030101010101" pitchFamily="2" charset="-122"/>
            </a:endParaRPr>
          </a:p>
        </p:txBody>
      </p:sp>
      <p:sp>
        <p:nvSpPr>
          <p:cNvPr id="28688" name="文本框 53"/>
          <p:cNvSpPr>
            <a:spLocks noChangeArrowheads="1"/>
          </p:cNvSpPr>
          <p:nvPr/>
        </p:nvSpPr>
        <p:spPr bwMode="auto">
          <a:xfrm>
            <a:off x="8872538" y="3157538"/>
            <a:ext cx="203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a:solidFill>
                  <a:srgbClr val="F2F2F2"/>
                </a:solidFill>
                <a:sym typeface="方正兰亭黑_GBK" panose="02000000000000000000" pitchFamily="2" charset="-122"/>
              </a:rPr>
              <a:t>良好沟通互动</a:t>
            </a:r>
            <a:endParaRPr lang="zh-CN" altLang="en-US" sz="1800" dirty="0">
              <a:latin typeface="Arial" panose="020B0604020202020204" pitchFamily="34" charset="0"/>
              <a:ea typeface="宋体" panose="02010600030101010101" pitchFamily="2" charset="-122"/>
            </a:endParaRPr>
          </a:p>
        </p:txBody>
      </p:sp>
      <p:sp>
        <p:nvSpPr>
          <p:cNvPr id="28689" name="文本框 54"/>
          <p:cNvSpPr>
            <a:spLocks noChangeArrowheads="1"/>
          </p:cNvSpPr>
          <p:nvPr/>
        </p:nvSpPr>
        <p:spPr bwMode="auto">
          <a:xfrm>
            <a:off x="2355850" y="3284538"/>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dirty="0" smtClean="0">
                <a:solidFill>
                  <a:srgbClr val="7F7F7F"/>
                </a:solidFill>
                <a:latin typeface="Arial" panose="020B0604020202020204" pitchFamily="34" charset="0"/>
                <a:sym typeface="方正兰亭黑_GBK" panose="02000000000000000000" pitchFamily="2" charset="-122"/>
              </a:rPr>
              <a:t>学习新事物</a:t>
            </a:r>
            <a:endParaRPr lang="zh-CN" altLang="en-US" sz="1800" dirty="0">
              <a:latin typeface="Arial" panose="020B0604020202020204" pitchFamily="34" charset="0"/>
              <a:ea typeface="宋体" panose="02010600030101010101" pitchFamily="2" charset="-122"/>
            </a:endParaRPr>
          </a:p>
        </p:txBody>
      </p:sp>
      <p:sp>
        <p:nvSpPr>
          <p:cNvPr id="28690" name="文本框 55"/>
          <p:cNvSpPr>
            <a:spLocks noChangeArrowheads="1"/>
          </p:cNvSpPr>
          <p:nvPr/>
        </p:nvSpPr>
        <p:spPr bwMode="auto">
          <a:xfrm>
            <a:off x="3829050" y="2368550"/>
            <a:ext cx="172243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3000" b="1" dirty="0">
                <a:solidFill>
                  <a:srgbClr val="7F7F7F"/>
                </a:solidFill>
                <a:sym typeface="方正兰亭黑_GBK" panose="02000000000000000000" pitchFamily="2" charset="-122"/>
              </a:rPr>
              <a:t>超越自我</a:t>
            </a:r>
          </a:p>
        </p:txBody>
      </p:sp>
      <p:sp>
        <p:nvSpPr>
          <p:cNvPr id="28691" name="文本框 56"/>
          <p:cNvSpPr>
            <a:spLocks noChangeArrowheads="1"/>
          </p:cNvSpPr>
          <p:nvPr/>
        </p:nvSpPr>
        <p:spPr bwMode="auto">
          <a:xfrm>
            <a:off x="1068388" y="2455863"/>
            <a:ext cx="162083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dirty="0">
                <a:solidFill>
                  <a:srgbClr val="F2F2F2"/>
                </a:solidFill>
                <a:sym typeface="方正兰亭黑_GBK" panose="02000000000000000000" pitchFamily="2" charset="-122"/>
              </a:rPr>
              <a:t>共创明天</a:t>
            </a:r>
          </a:p>
        </p:txBody>
      </p:sp>
      <p:sp>
        <p:nvSpPr>
          <p:cNvPr id="22" name="矩形 3"/>
          <p:cNvSpPr>
            <a:spLocks noChangeArrowheads="1"/>
          </p:cNvSpPr>
          <p:nvPr/>
        </p:nvSpPr>
        <p:spPr bwMode="auto">
          <a:xfrm>
            <a:off x="4496640" y="523591"/>
            <a:ext cx="182612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3200" dirty="0" smtClean="0">
                <a:solidFill>
                  <a:schemeClr val="bg1"/>
                </a:solidFill>
                <a:latin typeface="Arial" panose="020B0604020202020204" pitchFamily="34" charset="0"/>
                <a:sym typeface="Arial" panose="020B0604020202020204" pitchFamily="34" charset="0"/>
              </a:rPr>
              <a:t>成果感想</a:t>
            </a:r>
            <a:endParaRPr lang="zh-CN" altLang="en-US" sz="3200" dirty="0">
              <a:solidFill>
                <a:schemeClr val="bg1"/>
              </a:solidFill>
              <a:latin typeface="Arial" panose="020B0604020202020204" pitchFamily="34" charset="0"/>
              <a:ea typeface="宋体" panose="02010600030101010101" pitchFamily="2" charset="-122"/>
              <a:sym typeface="Arial" panose="020B0604020202020204" pitchFamily="34" charset="0"/>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8680"/>
                                        </p:tgtEl>
                                        <p:attrNameLst>
                                          <p:attrName>style.visibility</p:attrName>
                                        </p:attrNameLst>
                                      </p:cBhvr>
                                      <p:to>
                                        <p:strVal val="visible"/>
                                      </p:to>
                                    </p:set>
                                    <p:animEffect>
                                      <p:cBhvr>
                                        <p:cTn id="7" dur="500"/>
                                        <p:tgtEl>
                                          <p:spTgt spid="28680"/>
                                        </p:tgtEl>
                                      </p:cBhvr>
                                    </p:animEffect>
                                  </p:childTnLst>
                                </p:cTn>
                              </p:par>
                            </p:childTnLst>
                          </p:cTn>
                        </p:par>
                        <p:par>
                          <p:cTn id="8" fill="hold" nodeType="afterGroup">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28677"/>
                                        </p:tgtEl>
                                        <p:attrNameLst>
                                          <p:attrName>style.visibility</p:attrName>
                                        </p:attrNameLst>
                                      </p:cBhvr>
                                      <p:to>
                                        <p:strVal val="visible"/>
                                      </p:to>
                                    </p:set>
                                    <p:animEffect>
                                      <p:cBhvr>
                                        <p:cTn id="11" dur="750"/>
                                        <p:tgtEl>
                                          <p:spTgt spid="28677"/>
                                        </p:tgtEl>
                                      </p:cBhvr>
                                    </p:animEffect>
                                  </p:childTnLst>
                                </p:cTn>
                              </p:par>
                            </p:childTnLst>
                          </p:cTn>
                        </p:par>
                        <p:par>
                          <p:cTn id="12" fill="hold" nodeType="afterGroup">
                            <p:stCondLst>
                              <p:cond delay="1250"/>
                            </p:stCondLst>
                            <p:childTnLst>
                              <p:par>
                                <p:cTn id="13" presetID="12" presetClass="entr" presetSubtype="4" fill="hold" grpId="0" nodeType="afterEffect">
                                  <p:stCondLst>
                                    <p:cond delay="0"/>
                                  </p:stCondLst>
                                  <p:childTnLst>
                                    <p:set>
                                      <p:cBhvr>
                                        <p:cTn id="14" dur="1" fill="hold">
                                          <p:stCondLst>
                                            <p:cond delay="0"/>
                                          </p:stCondLst>
                                        </p:cTn>
                                        <p:tgtEl>
                                          <p:spTgt spid="28690"/>
                                        </p:tgtEl>
                                        <p:attrNameLst>
                                          <p:attrName>style.visibility</p:attrName>
                                        </p:attrNameLst>
                                      </p:cBhvr>
                                      <p:to>
                                        <p:strVal val="visible"/>
                                      </p:to>
                                    </p:set>
                                    <p:anim calcmode="lin" valueType="num">
                                      <p:cBhvr>
                                        <p:cTn id="15" dur="500"/>
                                        <p:tgtEl>
                                          <p:spTgt spid="28690"/>
                                        </p:tgtEl>
                                        <p:attrNameLst>
                                          <p:attrName>ppt_y</p:attrName>
                                        </p:attrNameLst>
                                      </p:cBhvr>
                                      <p:tavLst>
                                        <p:tav tm="0">
                                          <p:val>
                                            <p:strVal val="#ppt_y+#ppt_h*1.125000"/>
                                          </p:val>
                                        </p:tav>
                                        <p:tav tm="100000">
                                          <p:val>
                                            <p:strVal val="#ppt_y"/>
                                          </p:val>
                                        </p:tav>
                                      </p:tavLst>
                                    </p:anim>
                                    <p:animEffect>
                                      <p:cBhvr>
                                        <p:cTn id="16" dur="500"/>
                                        <p:tgtEl>
                                          <p:spTgt spid="28690"/>
                                        </p:tgtEl>
                                      </p:cBhvr>
                                    </p:animEffect>
                                  </p:childTnLst>
                                </p:cTn>
                              </p:par>
                              <p:par>
                                <p:cTn id="17" presetID="12" presetClass="entr" presetSubtype="4" fill="hold" grpId="0" nodeType="withEffect">
                                  <p:stCondLst>
                                    <p:cond delay="750"/>
                                  </p:stCondLst>
                                  <p:childTnLst>
                                    <p:set>
                                      <p:cBhvr>
                                        <p:cTn id="18" dur="1" fill="hold">
                                          <p:stCondLst>
                                            <p:cond delay="0"/>
                                          </p:stCondLst>
                                        </p:cTn>
                                        <p:tgtEl>
                                          <p:spTgt spid="28691"/>
                                        </p:tgtEl>
                                        <p:attrNameLst>
                                          <p:attrName>style.visibility</p:attrName>
                                        </p:attrNameLst>
                                      </p:cBhvr>
                                      <p:to>
                                        <p:strVal val="visible"/>
                                      </p:to>
                                    </p:set>
                                    <p:anim calcmode="lin" valueType="num">
                                      <p:cBhvr>
                                        <p:cTn id="19" dur="500"/>
                                        <p:tgtEl>
                                          <p:spTgt spid="28691"/>
                                        </p:tgtEl>
                                        <p:attrNameLst>
                                          <p:attrName>ppt_y</p:attrName>
                                        </p:attrNameLst>
                                      </p:cBhvr>
                                      <p:tavLst>
                                        <p:tav tm="0">
                                          <p:val>
                                            <p:strVal val="#ppt_y+#ppt_h*1.125000"/>
                                          </p:val>
                                        </p:tav>
                                        <p:tav tm="100000">
                                          <p:val>
                                            <p:strVal val="#ppt_y"/>
                                          </p:val>
                                        </p:tav>
                                      </p:tavLst>
                                    </p:anim>
                                    <p:animEffect>
                                      <p:cBhvr>
                                        <p:cTn id="20" dur="500"/>
                                        <p:tgtEl>
                                          <p:spTgt spid="28691"/>
                                        </p:tgtEl>
                                      </p:cBhvr>
                                    </p:animEffect>
                                  </p:childTnLst>
                                </p:cTn>
                              </p:par>
                              <p:par>
                                <p:cTn id="21" presetID="12" presetClass="entr" presetSubtype="4" fill="hold" grpId="0" nodeType="withEffect">
                                  <p:stCondLst>
                                    <p:cond delay="250"/>
                                  </p:stCondLst>
                                  <p:childTnLst>
                                    <p:set>
                                      <p:cBhvr>
                                        <p:cTn id="22" dur="1" fill="hold">
                                          <p:stCondLst>
                                            <p:cond delay="0"/>
                                          </p:stCondLst>
                                        </p:cTn>
                                        <p:tgtEl>
                                          <p:spTgt spid="28689"/>
                                        </p:tgtEl>
                                        <p:attrNameLst>
                                          <p:attrName>style.visibility</p:attrName>
                                        </p:attrNameLst>
                                      </p:cBhvr>
                                      <p:to>
                                        <p:strVal val="visible"/>
                                      </p:to>
                                    </p:set>
                                    <p:anim calcmode="lin" valueType="num">
                                      <p:cBhvr>
                                        <p:cTn id="23" dur="500"/>
                                        <p:tgtEl>
                                          <p:spTgt spid="28689"/>
                                        </p:tgtEl>
                                        <p:attrNameLst>
                                          <p:attrName>ppt_y</p:attrName>
                                        </p:attrNameLst>
                                      </p:cBhvr>
                                      <p:tavLst>
                                        <p:tav tm="0">
                                          <p:val>
                                            <p:strVal val="#ppt_y+#ppt_h*1.125000"/>
                                          </p:val>
                                        </p:tav>
                                        <p:tav tm="100000">
                                          <p:val>
                                            <p:strVal val="#ppt_y"/>
                                          </p:val>
                                        </p:tav>
                                      </p:tavLst>
                                    </p:anim>
                                    <p:animEffect>
                                      <p:cBhvr>
                                        <p:cTn id="24" dur="500"/>
                                        <p:tgtEl>
                                          <p:spTgt spid="28689"/>
                                        </p:tgtEl>
                                      </p:cBhvr>
                                    </p:animEffect>
                                  </p:childTnLst>
                                </p:cTn>
                              </p:par>
                              <p:par>
                                <p:cTn id="25" presetID="12" presetClass="entr" presetSubtype="4" fill="hold" grpId="0" nodeType="withEffect">
                                  <p:stCondLst>
                                    <p:cond delay="500"/>
                                  </p:stCondLst>
                                  <p:childTnLst>
                                    <p:set>
                                      <p:cBhvr>
                                        <p:cTn id="26" dur="1" fill="hold">
                                          <p:stCondLst>
                                            <p:cond delay="0"/>
                                          </p:stCondLst>
                                        </p:cTn>
                                        <p:tgtEl>
                                          <p:spTgt spid="28683"/>
                                        </p:tgtEl>
                                        <p:attrNameLst>
                                          <p:attrName>style.visibility</p:attrName>
                                        </p:attrNameLst>
                                      </p:cBhvr>
                                      <p:to>
                                        <p:strVal val="visible"/>
                                      </p:to>
                                    </p:set>
                                    <p:anim calcmode="lin" valueType="num">
                                      <p:cBhvr>
                                        <p:cTn id="27" dur="500"/>
                                        <p:tgtEl>
                                          <p:spTgt spid="28683"/>
                                        </p:tgtEl>
                                        <p:attrNameLst>
                                          <p:attrName>ppt_y</p:attrName>
                                        </p:attrNameLst>
                                      </p:cBhvr>
                                      <p:tavLst>
                                        <p:tav tm="0">
                                          <p:val>
                                            <p:strVal val="#ppt_y+#ppt_h*1.125000"/>
                                          </p:val>
                                        </p:tav>
                                        <p:tav tm="100000">
                                          <p:val>
                                            <p:strVal val="#ppt_y"/>
                                          </p:val>
                                        </p:tav>
                                      </p:tavLst>
                                    </p:anim>
                                    <p:animEffect>
                                      <p:cBhvr>
                                        <p:cTn id="28" dur="500"/>
                                        <p:tgtEl>
                                          <p:spTgt spid="28683"/>
                                        </p:tgtEl>
                                      </p:cBhvr>
                                    </p:animEffect>
                                  </p:childTnLst>
                                </p:cTn>
                              </p:par>
                              <p:par>
                                <p:cTn id="29" presetID="12" presetClass="entr" presetSubtype="4" fill="hold" grpId="0" nodeType="withEffect">
                                  <p:stCondLst>
                                    <p:cond delay="500"/>
                                  </p:stCondLst>
                                  <p:childTnLst>
                                    <p:set>
                                      <p:cBhvr>
                                        <p:cTn id="30" dur="1" fill="hold">
                                          <p:stCondLst>
                                            <p:cond delay="0"/>
                                          </p:stCondLst>
                                        </p:cTn>
                                        <p:tgtEl>
                                          <p:spTgt spid="28685"/>
                                        </p:tgtEl>
                                        <p:attrNameLst>
                                          <p:attrName>style.visibility</p:attrName>
                                        </p:attrNameLst>
                                      </p:cBhvr>
                                      <p:to>
                                        <p:strVal val="visible"/>
                                      </p:to>
                                    </p:set>
                                    <p:anim calcmode="lin" valueType="num">
                                      <p:cBhvr>
                                        <p:cTn id="31" dur="500"/>
                                        <p:tgtEl>
                                          <p:spTgt spid="28685"/>
                                        </p:tgtEl>
                                        <p:attrNameLst>
                                          <p:attrName>ppt_y</p:attrName>
                                        </p:attrNameLst>
                                      </p:cBhvr>
                                      <p:tavLst>
                                        <p:tav tm="0">
                                          <p:val>
                                            <p:strVal val="#ppt_y+#ppt_h*1.125000"/>
                                          </p:val>
                                        </p:tav>
                                        <p:tav tm="100000">
                                          <p:val>
                                            <p:strVal val="#ppt_y"/>
                                          </p:val>
                                        </p:tav>
                                      </p:tavLst>
                                    </p:anim>
                                    <p:animEffect>
                                      <p:cBhvr>
                                        <p:cTn id="32" dur="500"/>
                                        <p:tgtEl>
                                          <p:spTgt spid="28685"/>
                                        </p:tgtEl>
                                      </p:cBhvr>
                                    </p:animEffect>
                                  </p:childTnLst>
                                </p:cTn>
                              </p:par>
                              <p:par>
                                <p:cTn id="33" presetID="12" presetClass="entr" presetSubtype="4" fill="hold" grpId="0" nodeType="withEffect">
                                  <p:stCondLst>
                                    <p:cond delay="500"/>
                                  </p:stCondLst>
                                  <p:childTnLst>
                                    <p:set>
                                      <p:cBhvr>
                                        <p:cTn id="34" dur="1" fill="hold">
                                          <p:stCondLst>
                                            <p:cond delay="0"/>
                                          </p:stCondLst>
                                        </p:cTn>
                                        <p:tgtEl>
                                          <p:spTgt spid="28686"/>
                                        </p:tgtEl>
                                        <p:attrNameLst>
                                          <p:attrName>style.visibility</p:attrName>
                                        </p:attrNameLst>
                                      </p:cBhvr>
                                      <p:to>
                                        <p:strVal val="visible"/>
                                      </p:to>
                                    </p:set>
                                    <p:anim calcmode="lin" valueType="num">
                                      <p:cBhvr>
                                        <p:cTn id="35" dur="500"/>
                                        <p:tgtEl>
                                          <p:spTgt spid="28686"/>
                                        </p:tgtEl>
                                        <p:attrNameLst>
                                          <p:attrName>ppt_y</p:attrName>
                                        </p:attrNameLst>
                                      </p:cBhvr>
                                      <p:tavLst>
                                        <p:tav tm="0">
                                          <p:val>
                                            <p:strVal val="#ppt_y+#ppt_h*1.125000"/>
                                          </p:val>
                                        </p:tav>
                                        <p:tav tm="100000">
                                          <p:val>
                                            <p:strVal val="#ppt_y"/>
                                          </p:val>
                                        </p:tav>
                                      </p:tavLst>
                                    </p:anim>
                                    <p:animEffect>
                                      <p:cBhvr>
                                        <p:cTn id="36" dur="500"/>
                                        <p:tgtEl>
                                          <p:spTgt spid="28686"/>
                                        </p:tgtEl>
                                      </p:cBhvr>
                                    </p:animEffect>
                                  </p:childTnLst>
                                </p:cTn>
                              </p:par>
                              <p:par>
                                <p:cTn id="37" presetID="12" presetClass="entr" presetSubtype="4" fill="hold" grpId="0" nodeType="withEffect">
                                  <p:stCondLst>
                                    <p:cond delay="1000"/>
                                  </p:stCondLst>
                                  <p:childTnLst>
                                    <p:set>
                                      <p:cBhvr>
                                        <p:cTn id="38" dur="1" fill="hold">
                                          <p:stCondLst>
                                            <p:cond delay="0"/>
                                          </p:stCondLst>
                                        </p:cTn>
                                        <p:tgtEl>
                                          <p:spTgt spid="28684"/>
                                        </p:tgtEl>
                                        <p:attrNameLst>
                                          <p:attrName>style.visibility</p:attrName>
                                        </p:attrNameLst>
                                      </p:cBhvr>
                                      <p:to>
                                        <p:strVal val="visible"/>
                                      </p:to>
                                    </p:set>
                                    <p:anim calcmode="lin" valueType="num">
                                      <p:cBhvr>
                                        <p:cTn id="39" dur="500"/>
                                        <p:tgtEl>
                                          <p:spTgt spid="28684"/>
                                        </p:tgtEl>
                                        <p:attrNameLst>
                                          <p:attrName>ppt_y</p:attrName>
                                        </p:attrNameLst>
                                      </p:cBhvr>
                                      <p:tavLst>
                                        <p:tav tm="0">
                                          <p:val>
                                            <p:strVal val="#ppt_y+#ppt_h*1.125000"/>
                                          </p:val>
                                        </p:tav>
                                        <p:tav tm="100000">
                                          <p:val>
                                            <p:strVal val="#ppt_y"/>
                                          </p:val>
                                        </p:tav>
                                      </p:tavLst>
                                    </p:anim>
                                    <p:animEffect>
                                      <p:cBhvr>
                                        <p:cTn id="40" dur="500"/>
                                        <p:tgtEl>
                                          <p:spTgt spid="28684"/>
                                        </p:tgtEl>
                                      </p:cBhvr>
                                    </p:animEffect>
                                  </p:childTnLst>
                                </p:cTn>
                              </p:par>
                              <p:par>
                                <p:cTn id="41" presetID="12" presetClass="entr" presetSubtype="4" fill="hold" grpId="0" nodeType="withEffect">
                                  <p:stCondLst>
                                    <p:cond delay="1000"/>
                                  </p:stCondLst>
                                  <p:childTnLst>
                                    <p:set>
                                      <p:cBhvr>
                                        <p:cTn id="42" dur="1" fill="hold">
                                          <p:stCondLst>
                                            <p:cond delay="0"/>
                                          </p:stCondLst>
                                        </p:cTn>
                                        <p:tgtEl>
                                          <p:spTgt spid="28687"/>
                                        </p:tgtEl>
                                        <p:attrNameLst>
                                          <p:attrName>style.visibility</p:attrName>
                                        </p:attrNameLst>
                                      </p:cBhvr>
                                      <p:to>
                                        <p:strVal val="visible"/>
                                      </p:to>
                                    </p:set>
                                    <p:anim calcmode="lin" valueType="num">
                                      <p:cBhvr>
                                        <p:cTn id="43" dur="500"/>
                                        <p:tgtEl>
                                          <p:spTgt spid="28687"/>
                                        </p:tgtEl>
                                        <p:attrNameLst>
                                          <p:attrName>ppt_y</p:attrName>
                                        </p:attrNameLst>
                                      </p:cBhvr>
                                      <p:tavLst>
                                        <p:tav tm="0">
                                          <p:val>
                                            <p:strVal val="#ppt_y+#ppt_h*1.125000"/>
                                          </p:val>
                                        </p:tav>
                                        <p:tav tm="100000">
                                          <p:val>
                                            <p:strVal val="#ppt_y"/>
                                          </p:val>
                                        </p:tav>
                                      </p:tavLst>
                                    </p:anim>
                                    <p:animEffect>
                                      <p:cBhvr>
                                        <p:cTn id="44" dur="500"/>
                                        <p:tgtEl>
                                          <p:spTgt spid="28687"/>
                                        </p:tgtEl>
                                      </p:cBhvr>
                                    </p:animEffect>
                                  </p:childTnLst>
                                </p:cTn>
                              </p:par>
                              <p:par>
                                <p:cTn id="45" presetID="12" presetClass="entr" presetSubtype="4" fill="hold" grpId="0" nodeType="withEffect">
                                  <p:stCondLst>
                                    <p:cond delay="1250"/>
                                  </p:stCondLst>
                                  <p:childTnLst>
                                    <p:set>
                                      <p:cBhvr>
                                        <p:cTn id="46" dur="1" fill="hold">
                                          <p:stCondLst>
                                            <p:cond delay="0"/>
                                          </p:stCondLst>
                                        </p:cTn>
                                        <p:tgtEl>
                                          <p:spTgt spid="28688"/>
                                        </p:tgtEl>
                                        <p:attrNameLst>
                                          <p:attrName>style.visibility</p:attrName>
                                        </p:attrNameLst>
                                      </p:cBhvr>
                                      <p:to>
                                        <p:strVal val="visible"/>
                                      </p:to>
                                    </p:set>
                                    <p:anim calcmode="lin" valueType="num">
                                      <p:cBhvr>
                                        <p:cTn id="47" dur="500"/>
                                        <p:tgtEl>
                                          <p:spTgt spid="28688"/>
                                        </p:tgtEl>
                                        <p:attrNameLst>
                                          <p:attrName>ppt_y</p:attrName>
                                        </p:attrNameLst>
                                      </p:cBhvr>
                                      <p:tavLst>
                                        <p:tav tm="0">
                                          <p:val>
                                            <p:strVal val="#ppt_y+#ppt_h*1.125000"/>
                                          </p:val>
                                        </p:tav>
                                        <p:tav tm="100000">
                                          <p:val>
                                            <p:strVal val="#ppt_y"/>
                                          </p:val>
                                        </p:tav>
                                      </p:tavLst>
                                    </p:anim>
                                    <p:animEffect>
                                      <p:cBhvr>
                                        <p:cTn id="48" dur="500"/>
                                        <p:tgtEl>
                                          <p:spTgt spid="28688"/>
                                        </p:tgtEl>
                                      </p:cBhvr>
                                    </p:animEffect>
                                  </p:childTnLst>
                                </p:cTn>
                              </p:par>
                            </p:childTnLst>
                          </p:cTn>
                        </p:par>
                        <p:par>
                          <p:cTn id="49" fill="hold" nodeType="afterGroup">
                            <p:stCondLst>
                              <p:cond delay="3000"/>
                            </p:stCondLst>
                            <p:childTnLst>
                              <p:par>
                                <p:cTn id="50" presetID="16" presetClass="entr" presetSubtype="37" fill="hold" grpId="0" nodeType="afterEffect">
                                  <p:stCondLst>
                                    <p:cond delay="0"/>
                                  </p:stCondLst>
                                  <p:childTnLst>
                                    <p:set>
                                      <p:cBhvr>
                                        <p:cTn id="51" dur="1" fill="hold">
                                          <p:stCondLst>
                                            <p:cond delay="0"/>
                                          </p:stCondLst>
                                        </p:cTn>
                                        <p:tgtEl>
                                          <p:spTgt spid="2"/>
                                        </p:tgtEl>
                                        <p:attrNameLst>
                                          <p:attrName>style.visibility</p:attrName>
                                        </p:attrNameLst>
                                      </p:cBhvr>
                                      <p:to>
                                        <p:strVal val="visible"/>
                                      </p:to>
                                    </p:set>
                                    <p:animEffect>
                                      <p:cBhvr>
                                        <p:cTn id="52" dur="500"/>
                                        <p:tgtEl>
                                          <p:spTgt spid="2"/>
                                        </p:tgtEl>
                                      </p:cBhvr>
                                    </p:animEffect>
                                  </p:childTnLst>
                                </p:cTn>
                              </p:par>
                            </p:childTnLst>
                          </p:cTn>
                        </p:par>
                        <p:par>
                          <p:cTn id="53" fill="hold">
                            <p:stCondLst>
                              <p:cond delay="3500"/>
                            </p:stCondLst>
                            <p:childTnLst>
                              <p:par>
                                <p:cTn id="54" presetID="22" presetClass="entr" presetSubtype="8" fill="hold" grpId="0" nodeType="afterEffect">
                                  <p:stCondLst>
                                    <p:cond delay="0"/>
                                  </p:stCondLst>
                                  <p:childTnLst>
                                    <p:set>
                                      <p:cBhvr>
                                        <p:cTn id="55" dur="1" fill="hold">
                                          <p:stCondLst>
                                            <p:cond delay="0"/>
                                          </p:stCondLst>
                                        </p:cTn>
                                        <p:tgtEl>
                                          <p:spTgt spid="22"/>
                                        </p:tgtEl>
                                        <p:attrNameLst>
                                          <p:attrName>style.visibility</p:attrName>
                                        </p:attrNameLst>
                                      </p:cBhvr>
                                      <p:to>
                                        <p:strVal val="visible"/>
                                      </p:to>
                                    </p:set>
                                    <p:animEffect>
                                      <p:cBhvr>
                                        <p:cTn id="5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utoUpdateAnimBg="0"/>
      <p:bldP spid="28677" grpId="0" animBg="1"/>
      <p:bldP spid="28683" grpId="0" bldLvl="0" autoUpdateAnimBg="0"/>
      <p:bldP spid="28684" grpId="0" bldLvl="0" autoUpdateAnimBg="0"/>
      <p:bldP spid="28685" grpId="0" bldLvl="0" autoUpdateAnimBg="0"/>
      <p:bldP spid="28686" grpId="0" bldLvl="0" autoUpdateAnimBg="0"/>
      <p:bldP spid="28687" grpId="0" bldLvl="0" autoUpdateAnimBg="0"/>
      <p:bldP spid="28688" grpId="0" bldLvl="0" autoUpdateAnimBg="0"/>
      <p:bldP spid="28689" grpId="0" bldLvl="0" autoUpdateAnimBg="0"/>
      <p:bldP spid="28690" grpId="0" bldLvl="0" autoUpdateAnimBg="0"/>
      <p:bldP spid="28691" grpId="0" bldLvl="0" autoUpdateAnimBg="0"/>
      <p:bldP spid="22" grpId="0" bldLvl="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4B49765E-6F6A-4D5A-A12E-69EFE9A5E949}" type="slidenum">
              <a:rPr lang="zh-CN" altLang="en-US"/>
              <a:pPr>
                <a:defRPr/>
              </a:pPr>
              <a:t>14</a:t>
            </a:fld>
            <a:endParaRPr lang="zh-CN" altLang="en-US" sz="1800">
              <a:solidFill>
                <a:schemeClr val="tx1"/>
              </a:solidFill>
              <a:latin typeface="Arial" panose="020B0604020202020204" pitchFamily="34" charset="0"/>
              <a:ea typeface="宋体" panose="02010600030101010101" pitchFamily="2" charset="-122"/>
            </a:endParaRPr>
          </a:p>
        </p:txBody>
      </p:sp>
      <p:sp>
        <p:nvSpPr>
          <p:cNvPr id="54274" name="TextBox 37"/>
          <p:cNvSpPr>
            <a:spLocks noChangeArrowheads="1"/>
          </p:cNvSpPr>
          <p:nvPr/>
        </p:nvSpPr>
        <p:spPr bwMode="auto">
          <a:xfrm>
            <a:off x="3182938" y="2057400"/>
            <a:ext cx="584835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9" rIns="91435" bIns="45719">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8000">
                <a:solidFill>
                  <a:schemeClr val="bg1"/>
                </a:solidFill>
                <a:latin typeface="Arial" panose="020B0604020202020204" pitchFamily="34" charset="0"/>
                <a:sym typeface="Arial" panose="020B0604020202020204" pitchFamily="34" charset="0"/>
              </a:rPr>
              <a:t>谢谢欣赏</a:t>
            </a:r>
            <a:endParaRPr lang="zh-CN" altLang="en-US" sz="1800">
              <a:latin typeface="Arial" panose="020B0604020202020204" pitchFamily="34" charset="0"/>
              <a:ea typeface="宋体" panose="02010600030101010101" pitchFamily="2" charset="-122"/>
            </a:endParaRPr>
          </a:p>
        </p:txBody>
      </p:sp>
      <p:sp>
        <p:nvSpPr>
          <p:cNvPr id="54275" name="文本框 29"/>
          <p:cNvSpPr>
            <a:spLocks noChangeArrowheads="1"/>
          </p:cNvSpPr>
          <p:nvPr/>
        </p:nvSpPr>
        <p:spPr bwMode="auto">
          <a:xfrm>
            <a:off x="5216525" y="1454150"/>
            <a:ext cx="1854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600">
                <a:solidFill>
                  <a:schemeClr val="bg1"/>
                </a:solidFill>
                <a:latin typeface="Calibri" panose="020F0502020204030204" pitchFamily="34" charset="0"/>
                <a:ea typeface="宋体" panose="02010600030101010101" pitchFamily="2" charset="-122"/>
              </a:rPr>
              <a:t>THE END</a:t>
            </a:r>
            <a:endParaRPr lang="zh-CN" altLang="en-US" sz="3600">
              <a:solidFill>
                <a:schemeClr val="bg1"/>
              </a:solidFill>
              <a:latin typeface="Calibri" panose="020F0502020204030204" pitchFamily="34" charset="0"/>
              <a:ea typeface="宋体" panose="02010600030101010101" pitchFamily="2" charset="-122"/>
              <a:sym typeface="宋体" panose="02010600030101010101" pitchFamily="2" charset="-122"/>
            </a:endParaRPr>
          </a:p>
        </p:txBody>
      </p:sp>
      <p:sp>
        <p:nvSpPr>
          <p:cNvPr id="54276" name="椭圆 3"/>
          <p:cNvSpPr>
            <a:spLocks noChangeArrowheads="1"/>
          </p:cNvSpPr>
          <p:nvPr/>
        </p:nvSpPr>
        <p:spPr bwMode="auto">
          <a:xfrm>
            <a:off x="5292725" y="4227513"/>
            <a:ext cx="1606550" cy="1608137"/>
          </a:xfrm>
          <a:prstGeom prst="ellipse">
            <a:avLst/>
          </a:prstGeom>
          <a:solidFill>
            <a:srgbClr val="F2F2F2">
              <a:alpha val="39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54277" name="文本框 4"/>
          <p:cNvSpPr>
            <a:spLocks noChangeArrowheads="1"/>
          </p:cNvSpPr>
          <p:nvPr/>
        </p:nvSpPr>
        <p:spPr bwMode="auto">
          <a:xfrm>
            <a:off x="5341627" y="4738688"/>
            <a:ext cx="150874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3200" dirty="0">
                <a:solidFill>
                  <a:srgbClr val="F2F2F2"/>
                </a:solidFill>
                <a:latin typeface="Impact" panose="020B0806030902050204" pitchFamily="34" charset="0"/>
                <a:ea typeface="宋体" panose="02010600030101010101" pitchFamily="2" charset="-122"/>
                <a:sym typeface="Impact" panose="020B0806030902050204" pitchFamily="34" charset="0"/>
              </a:rPr>
              <a:t>fighting</a:t>
            </a:r>
            <a:endParaRPr lang="zh-CN" altLang="en-US" sz="3200" dirty="0">
              <a:solidFill>
                <a:srgbClr val="F2F2F2"/>
              </a:solidFill>
              <a:latin typeface="Impact" panose="020B0806030902050204" pitchFamily="34" charset="0"/>
              <a:ea typeface="宋体" panose="02010600030101010101" pitchFamily="2" charset="-122"/>
              <a:sym typeface="Impact" panose="020B0806030902050204" pitchFamily="34" charset="0"/>
            </a:endParaRPr>
          </a:p>
        </p:txBody>
      </p:sp>
      <p:sp>
        <p:nvSpPr>
          <p:cNvPr id="54278" name="TextBox 38"/>
          <p:cNvSpPr>
            <a:spLocks noChangeArrowheads="1"/>
          </p:cNvSpPr>
          <p:nvPr/>
        </p:nvSpPr>
        <p:spPr bwMode="auto">
          <a:xfrm>
            <a:off x="2978150" y="3336925"/>
            <a:ext cx="6235700" cy="369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None/>
            </a:pPr>
            <a:r>
              <a:rPr lang="zh-CN" altLang="en-US" sz="1800" dirty="0">
                <a:solidFill>
                  <a:srgbClr val="D8D8D8"/>
                </a:solidFill>
                <a:sym typeface="Arial" panose="020B0604020202020204" pitchFamily="34" charset="0"/>
              </a:rPr>
              <a:t>基于计算机视觉的物品智能分拣系统</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36" fill="hold" grpId="0" nodeType="withEffect">
                                  <p:stCondLst>
                                    <p:cond delay="0"/>
                                  </p:stCondLst>
                                  <p:childTnLst>
                                    <p:set>
                                      <p:cBhvr>
                                        <p:cTn id="6" dur="1" fill="hold">
                                          <p:stCondLst>
                                            <p:cond delay="0"/>
                                          </p:stCondLst>
                                        </p:cTn>
                                        <p:tgtEl>
                                          <p:spTgt spid="54275"/>
                                        </p:tgtEl>
                                        <p:attrNameLst>
                                          <p:attrName>style.visibility</p:attrName>
                                        </p:attrNameLst>
                                      </p:cBhvr>
                                      <p:to>
                                        <p:strVal val="visible"/>
                                      </p:to>
                                    </p:set>
                                    <p:anim calcmode="lin" valueType="num">
                                      <p:cBhvr>
                                        <p:cTn id="7" dur="1000" fill="hold"/>
                                        <p:tgtEl>
                                          <p:spTgt spid="54275"/>
                                        </p:tgtEl>
                                        <p:attrNameLst>
                                          <p:attrName>ppt_w</p:attrName>
                                        </p:attrNameLst>
                                      </p:cBhvr>
                                      <p:tavLst>
                                        <p:tav tm="0">
                                          <p:val>
                                            <p:strVal val="(6*min(max(#ppt_w*#ppt_h,.3),1)-7.4)/-.7*#ppt_w"/>
                                          </p:val>
                                        </p:tav>
                                        <p:tav tm="100000">
                                          <p:val>
                                            <p:strVal val="#ppt_w"/>
                                          </p:val>
                                        </p:tav>
                                      </p:tavLst>
                                    </p:anim>
                                    <p:anim calcmode="lin" valueType="num">
                                      <p:cBhvr>
                                        <p:cTn id="8" dur="1000" fill="hold"/>
                                        <p:tgtEl>
                                          <p:spTgt spid="54275"/>
                                        </p:tgtEl>
                                        <p:attrNameLst>
                                          <p:attrName>ppt_h</p:attrName>
                                        </p:attrNameLst>
                                      </p:cBhvr>
                                      <p:tavLst>
                                        <p:tav tm="0">
                                          <p:val>
                                            <p:strVal val="(6*min(max(#ppt_w*#ppt_h,.3),1)-7.4)/-.7*#ppt_h"/>
                                          </p:val>
                                        </p:tav>
                                        <p:tav tm="100000">
                                          <p:val>
                                            <p:strVal val="#ppt_h"/>
                                          </p:val>
                                        </p:tav>
                                      </p:tavLst>
                                    </p:anim>
                                    <p:anim calcmode="lin" valueType="num">
                                      <p:cBhvr>
                                        <p:cTn id="9" dur="1000" fill="hold"/>
                                        <p:tgtEl>
                                          <p:spTgt spid="54275"/>
                                        </p:tgtEl>
                                        <p:attrNameLst>
                                          <p:attrName>ppt_x</p:attrName>
                                        </p:attrNameLst>
                                      </p:cBhvr>
                                      <p:tavLst>
                                        <p:tav tm="0">
                                          <p:val>
                                            <p:fltVal val="0.5"/>
                                          </p:val>
                                        </p:tav>
                                        <p:tav tm="100000">
                                          <p:val>
                                            <p:strVal val="#ppt_x"/>
                                          </p:val>
                                        </p:tav>
                                      </p:tavLst>
                                    </p:anim>
                                    <p:anim calcmode="lin" valueType="num">
                                      <p:cBhvr>
                                        <p:cTn id="10" dur="1000" fill="hold"/>
                                        <p:tgtEl>
                                          <p:spTgt spid="54275"/>
                                        </p:tgtEl>
                                        <p:attrNameLst>
                                          <p:attrName>ppt_y</p:attrName>
                                        </p:attrNameLst>
                                      </p:cBhvr>
                                      <p:tavLst>
                                        <p:tav tm="0">
                                          <p:val>
                                            <p:strVal val="1+(6*min(max(#ppt_w*#ppt_h,.3),1)-7.4)/-.7*#ppt_h/2"/>
                                          </p:val>
                                        </p:tav>
                                        <p:tav tm="100000">
                                          <p:val>
                                            <p:strVal val="#ppt_y"/>
                                          </p:val>
                                        </p:tav>
                                      </p:tavLst>
                                    </p:anim>
                                  </p:childTnLst>
                                </p:cTn>
                              </p:par>
                              <p:par>
                                <p:cTn id="11" presetID="12" presetClass="entr" presetSubtype="1" fill="hold" grpId="0" nodeType="withEffect">
                                  <p:stCondLst>
                                    <p:cond delay="500"/>
                                  </p:stCondLst>
                                  <p:childTnLst>
                                    <p:set>
                                      <p:cBhvr>
                                        <p:cTn id="12" dur="1" fill="hold">
                                          <p:stCondLst>
                                            <p:cond delay="0"/>
                                          </p:stCondLst>
                                        </p:cTn>
                                        <p:tgtEl>
                                          <p:spTgt spid="54274"/>
                                        </p:tgtEl>
                                        <p:attrNameLst>
                                          <p:attrName>style.visibility</p:attrName>
                                        </p:attrNameLst>
                                      </p:cBhvr>
                                      <p:to>
                                        <p:strVal val="visible"/>
                                      </p:to>
                                    </p:set>
                                    <p:anim calcmode="lin" valueType="num">
                                      <p:cBhvr>
                                        <p:cTn id="13" dur="750"/>
                                        <p:tgtEl>
                                          <p:spTgt spid="54274"/>
                                        </p:tgtEl>
                                        <p:attrNameLst>
                                          <p:attrName>ppt_y</p:attrName>
                                        </p:attrNameLst>
                                      </p:cBhvr>
                                      <p:tavLst>
                                        <p:tav tm="0">
                                          <p:val>
                                            <p:strVal val="#ppt_y-#ppt_h*1.125000"/>
                                          </p:val>
                                        </p:tav>
                                        <p:tav tm="100000">
                                          <p:val>
                                            <p:strVal val="#ppt_y"/>
                                          </p:val>
                                        </p:tav>
                                      </p:tavLst>
                                    </p:anim>
                                    <p:animEffect>
                                      <p:cBhvr>
                                        <p:cTn id="14" dur="750"/>
                                        <p:tgtEl>
                                          <p:spTgt spid="54274"/>
                                        </p:tgtEl>
                                      </p:cBhvr>
                                    </p:animEffect>
                                  </p:childTnLst>
                                </p:cTn>
                              </p:par>
                            </p:childTnLst>
                          </p:cTn>
                        </p:par>
                        <p:par>
                          <p:cTn id="15" fill="hold" nodeType="afterGroup">
                            <p:stCondLst>
                              <p:cond delay="1250"/>
                            </p:stCondLst>
                            <p:childTnLst>
                              <p:par>
                                <p:cTn id="16" presetID="31" presetClass="entr" presetSubtype="0" fill="hold" grpId="0" nodeType="afterEffect">
                                  <p:stCondLst>
                                    <p:cond delay="0"/>
                                  </p:stCondLst>
                                  <p:childTnLst>
                                    <p:set>
                                      <p:cBhvr>
                                        <p:cTn id="17" dur="1" fill="hold">
                                          <p:stCondLst>
                                            <p:cond delay="0"/>
                                          </p:stCondLst>
                                        </p:cTn>
                                        <p:tgtEl>
                                          <p:spTgt spid="54276"/>
                                        </p:tgtEl>
                                        <p:attrNameLst>
                                          <p:attrName>style.visibility</p:attrName>
                                        </p:attrNameLst>
                                      </p:cBhvr>
                                      <p:to>
                                        <p:strVal val="visible"/>
                                      </p:to>
                                    </p:set>
                                    <p:anim calcmode="lin" valueType="num">
                                      <p:cBhvr>
                                        <p:cTn id="18" dur="500" fill="hold"/>
                                        <p:tgtEl>
                                          <p:spTgt spid="54276"/>
                                        </p:tgtEl>
                                        <p:attrNameLst>
                                          <p:attrName>ppt_w</p:attrName>
                                        </p:attrNameLst>
                                      </p:cBhvr>
                                      <p:tavLst>
                                        <p:tav tm="0">
                                          <p:val>
                                            <p:fltVal val="0"/>
                                          </p:val>
                                        </p:tav>
                                        <p:tav tm="100000">
                                          <p:val>
                                            <p:strVal val="#ppt_w"/>
                                          </p:val>
                                        </p:tav>
                                      </p:tavLst>
                                    </p:anim>
                                    <p:anim calcmode="lin" valueType="num">
                                      <p:cBhvr>
                                        <p:cTn id="19" dur="500" fill="hold"/>
                                        <p:tgtEl>
                                          <p:spTgt spid="54276"/>
                                        </p:tgtEl>
                                        <p:attrNameLst>
                                          <p:attrName>ppt_h</p:attrName>
                                        </p:attrNameLst>
                                      </p:cBhvr>
                                      <p:tavLst>
                                        <p:tav tm="0">
                                          <p:val>
                                            <p:fltVal val="0"/>
                                          </p:val>
                                        </p:tav>
                                        <p:tav tm="100000">
                                          <p:val>
                                            <p:strVal val="#ppt_h"/>
                                          </p:val>
                                        </p:tav>
                                      </p:tavLst>
                                    </p:anim>
                                    <p:anim calcmode="lin" valueType="num">
                                      <p:cBhvr>
                                        <p:cTn id="20" dur="500" fill="hold"/>
                                        <p:tgtEl>
                                          <p:spTgt spid="54276"/>
                                        </p:tgtEl>
                                        <p:attrNameLst>
                                          <p:attrName>style.rotation</p:attrName>
                                        </p:attrNameLst>
                                      </p:cBhvr>
                                      <p:tavLst>
                                        <p:tav tm="0">
                                          <p:val>
                                            <p:fltVal val="90"/>
                                          </p:val>
                                        </p:tav>
                                        <p:tav tm="100000">
                                          <p:val>
                                            <p:fltVal val="0"/>
                                          </p:val>
                                        </p:tav>
                                      </p:tavLst>
                                    </p:anim>
                                    <p:animEffect>
                                      <p:cBhvr>
                                        <p:cTn id="21" dur="500"/>
                                        <p:tgtEl>
                                          <p:spTgt spid="54276"/>
                                        </p:tgtEl>
                                      </p:cBhvr>
                                    </p:animEffect>
                                  </p:childTnLst>
                                </p:cTn>
                              </p:par>
                              <p:par>
                                <p:cTn id="22" presetID="31" presetClass="entr" presetSubtype="0" fill="hold" grpId="0" nodeType="withEffect">
                                  <p:stCondLst>
                                    <p:cond delay="0"/>
                                  </p:stCondLst>
                                  <p:childTnLst>
                                    <p:set>
                                      <p:cBhvr>
                                        <p:cTn id="23" dur="1" fill="hold">
                                          <p:stCondLst>
                                            <p:cond delay="0"/>
                                          </p:stCondLst>
                                        </p:cTn>
                                        <p:tgtEl>
                                          <p:spTgt spid="54277"/>
                                        </p:tgtEl>
                                        <p:attrNameLst>
                                          <p:attrName>style.visibility</p:attrName>
                                        </p:attrNameLst>
                                      </p:cBhvr>
                                      <p:to>
                                        <p:strVal val="visible"/>
                                      </p:to>
                                    </p:set>
                                    <p:anim calcmode="lin" valueType="num">
                                      <p:cBhvr>
                                        <p:cTn id="24" dur="500" fill="hold"/>
                                        <p:tgtEl>
                                          <p:spTgt spid="54277"/>
                                        </p:tgtEl>
                                        <p:attrNameLst>
                                          <p:attrName>ppt_w</p:attrName>
                                        </p:attrNameLst>
                                      </p:cBhvr>
                                      <p:tavLst>
                                        <p:tav tm="0">
                                          <p:val>
                                            <p:fltVal val="0"/>
                                          </p:val>
                                        </p:tav>
                                        <p:tav tm="100000">
                                          <p:val>
                                            <p:strVal val="#ppt_w"/>
                                          </p:val>
                                        </p:tav>
                                      </p:tavLst>
                                    </p:anim>
                                    <p:anim calcmode="lin" valueType="num">
                                      <p:cBhvr>
                                        <p:cTn id="25" dur="500" fill="hold"/>
                                        <p:tgtEl>
                                          <p:spTgt spid="54277"/>
                                        </p:tgtEl>
                                        <p:attrNameLst>
                                          <p:attrName>ppt_h</p:attrName>
                                        </p:attrNameLst>
                                      </p:cBhvr>
                                      <p:tavLst>
                                        <p:tav tm="0">
                                          <p:val>
                                            <p:fltVal val="0"/>
                                          </p:val>
                                        </p:tav>
                                        <p:tav tm="100000">
                                          <p:val>
                                            <p:strVal val="#ppt_h"/>
                                          </p:val>
                                        </p:tav>
                                      </p:tavLst>
                                    </p:anim>
                                    <p:anim calcmode="lin" valueType="num">
                                      <p:cBhvr>
                                        <p:cTn id="26" dur="500" fill="hold"/>
                                        <p:tgtEl>
                                          <p:spTgt spid="54277"/>
                                        </p:tgtEl>
                                        <p:attrNameLst>
                                          <p:attrName>style.rotation</p:attrName>
                                        </p:attrNameLst>
                                      </p:cBhvr>
                                      <p:tavLst>
                                        <p:tav tm="0">
                                          <p:val>
                                            <p:fltVal val="90"/>
                                          </p:val>
                                        </p:tav>
                                        <p:tav tm="100000">
                                          <p:val>
                                            <p:fltVal val="0"/>
                                          </p:val>
                                        </p:tav>
                                      </p:tavLst>
                                    </p:anim>
                                    <p:animEffect>
                                      <p:cBhvr>
                                        <p:cTn id="27" dur="500"/>
                                        <p:tgtEl>
                                          <p:spTgt spid="54277"/>
                                        </p:tgtEl>
                                      </p:cBhvr>
                                    </p:animEffect>
                                  </p:childTnLst>
                                </p:cTn>
                              </p:par>
                            </p:childTnLst>
                          </p:cTn>
                        </p:par>
                        <p:par>
                          <p:cTn id="28" fill="hold" nodeType="afterGroup">
                            <p:stCondLst>
                              <p:cond delay="1750"/>
                            </p:stCondLst>
                            <p:childTnLst>
                              <p:par>
                                <p:cTn id="29" presetID="12" presetClass="entr" presetSubtype="1" fill="hold" grpId="0" nodeType="afterEffect">
                                  <p:stCondLst>
                                    <p:cond delay="0"/>
                                  </p:stCondLst>
                                  <p:childTnLst>
                                    <p:set>
                                      <p:cBhvr>
                                        <p:cTn id="30" dur="1" fill="hold">
                                          <p:stCondLst>
                                            <p:cond delay="0"/>
                                          </p:stCondLst>
                                        </p:cTn>
                                        <p:tgtEl>
                                          <p:spTgt spid="54278"/>
                                        </p:tgtEl>
                                        <p:attrNameLst>
                                          <p:attrName>style.visibility</p:attrName>
                                        </p:attrNameLst>
                                      </p:cBhvr>
                                      <p:to>
                                        <p:strVal val="visible"/>
                                      </p:to>
                                    </p:set>
                                    <p:anim calcmode="lin" valueType="num">
                                      <p:cBhvr>
                                        <p:cTn id="31" dur="500"/>
                                        <p:tgtEl>
                                          <p:spTgt spid="54278"/>
                                        </p:tgtEl>
                                        <p:attrNameLst>
                                          <p:attrName>ppt_y</p:attrName>
                                        </p:attrNameLst>
                                      </p:cBhvr>
                                      <p:tavLst>
                                        <p:tav tm="0">
                                          <p:val>
                                            <p:strVal val="#ppt_y-#ppt_h*1.125000"/>
                                          </p:val>
                                        </p:tav>
                                        <p:tav tm="100000">
                                          <p:val>
                                            <p:strVal val="#ppt_y"/>
                                          </p:val>
                                        </p:tav>
                                      </p:tavLst>
                                    </p:anim>
                                    <p:animEffect>
                                      <p:cBhvr>
                                        <p:cTn id="32" dur="500"/>
                                        <p:tgtEl>
                                          <p:spTgt spid="54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ldLvl="0" autoUpdateAnimBg="0"/>
      <p:bldP spid="54275" grpId="0" bldLvl="0" autoUpdateAnimBg="0"/>
      <p:bldP spid="54276" grpId="0" bldLvl="0" animBg="1" autoUpdateAnimBg="0"/>
      <p:bldP spid="54277" grpId="0" bldLvl="0" autoUpdateAnimBg="0"/>
      <p:bldP spid="54278"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5"/>
          <p:cNvSpPr>
            <a:spLocks noGrp="1"/>
          </p:cNvSpPr>
          <p:nvPr>
            <p:ph type="sldNum" sz="quarter" idx="12"/>
          </p:nvPr>
        </p:nvSpPr>
        <p:spPr/>
        <p:txBody>
          <a:bodyPr/>
          <a:lstStyle/>
          <a:p>
            <a:pPr>
              <a:defRPr/>
            </a:pPr>
            <a:fld id="{BC816F71-F36C-41EF-8CF9-5E204F79DBD4}" type="slidenum">
              <a:rPr lang="zh-CN" altLang="en-US"/>
              <a:pPr>
                <a:defRPr/>
              </a:pPr>
              <a:t>2</a:t>
            </a:fld>
            <a:endParaRPr lang="zh-CN" altLang="en-US" sz="1800">
              <a:solidFill>
                <a:schemeClr val="tx1"/>
              </a:solidFill>
              <a:latin typeface="Arial" panose="020B0604020202020204" pitchFamily="34" charset="0"/>
              <a:ea typeface="宋体" panose="02010600030101010101" pitchFamily="2" charset="-122"/>
            </a:endParaRPr>
          </a:p>
        </p:txBody>
      </p:sp>
      <p:sp>
        <p:nvSpPr>
          <p:cNvPr id="5122" name="流程图: 手动输入 10"/>
          <p:cNvSpPr>
            <a:spLocks noChangeArrowheads="1"/>
          </p:cNvSpPr>
          <p:nvPr/>
        </p:nvSpPr>
        <p:spPr bwMode="auto">
          <a:xfrm rot="-5400000">
            <a:off x="8733632" y="-238919"/>
            <a:ext cx="1257300" cy="5684837"/>
          </a:xfrm>
          <a:prstGeom prst="flowChartManualInput">
            <a:avLst/>
          </a:prstGeom>
          <a:solidFill>
            <a:srgbClr val="F2F2F2">
              <a:alpha val="2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4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5123" name="TextBox 59"/>
          <p:cNvSpPr>
            <a:spLocks noChangeArrowheads="1"/>
          </p:cNvSpPr>
          <p:nvPr/>
        </p:nvSpPr>
        <p:spPr bwMode="auto">
          <a:xfrm flipH="1">
            <a:off x="7981950" y="2251075"/>
            <a:ext cx="33131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3600">
                <a:solidFill>
                  <a:schemeClr val="bg1"/>
                </a:solidFill>
                <a:sym typeface="方正兰亭黑_GBK" panose="02000000000000000000" pitchFamily="2" charset="-122"/>
              </a:rPr>
              <a:t>目录 </a:t>
            </a:r>
            <a:r>
              <a:rPr lang="en-US" altLang="zh-CN" sz="3600">
                <a:solidFill>
                  <a:schemeClr val="bg1"/>
                </a:solidFill>
                <a:sym typeface="方正兰亭黑_GBK" panose="02000000000000000000" pitchFamily="2" charset="-122"/>
              </a:rPr>
              <a:t>/ </a:t>
            </a:r>
            <a:r>
              <a:rPr lang="en-US" altLang="zh-CN" sz="2400">
                <a:solidFill>
                  <a:schemeClr val="bg1"/>
                </a:solidFill>
                <a:sym typeface="方正兰亭黑_GBK" panose="02000000000000000000" pitchFamily="2" charset="-122"/>
              </a:rPr>
              <a:t>CONTENTS</a:t>
            </a:r>
          </a:p>
        </p:txBody>
      </p:sp>
      <p:sp>
        <p:nvSpPr>
          <p:cNvPr id="5124" name="矩形 99"/>
          <p:cNvSpPr>
            <a:spLocks noChangeArrowheads="1"/>
          </p:cNvSpPr>
          <p:nvPr/>
        </p:nvSpPr>
        <p:spPr bwMode="auto">
          <a:xfrm>
            <a:off x="2200275" y="4438650"/>
            <a:ext cx="1368425" cy="17463"/>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5125" name="TextBox 64"/>
          <p:cNvSpPr>
            <a:spLocks noChangeArrowheads="1"/>
          </p:cNvSpPr>
          <p:nvPr/>
        </p:nvSpPr>
        <p:spPr bwMode="auto">
          <a:xfrm>
            <a:off x="1254163" y="4957763"/>
            <a:ext cx="110799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800" dirty="0">
                <a:solidFill>
                  <a:srgbClr val="BFBFBF"/>
                </a:solidFill>
                <a:latin typeface="Calibri" panose="020F0502020204030204" pitchFamily="34" charset="0"/>
                <a:ea typeface="宋体" panose="02010600030101010101" pitchFamily="2" charset="-122"/>
              </a:rPr>
              <a:t>PART </a:t>
            </a:r>
            <a:r>
              <a:rPr lang="en-US" altLang="zh-CN" sz="1800" dirty="0" smtClean="0">
                <a:solidFill>
                  <a:srgbClr val="BFBFBF"/>
                </a:solidFill>
                <a:latin typeface="Calibri" panose="020F0502020204030204" pitchFamily="34" charset="0"/>
                <a:ea typeface="宋体" panose="02010600030101010101" pitchFamily="2" charset="-122"/>
              </a:rPr>
              <a:t>01</a:t>
            </a:r>
          </a:p>
          <a:p>
            <a:pPr algn="ctr" eaLnBrk="1" hangingPunct="1">
              <a:lnSpc>
                <a:spcPct val="100000"/>
              </a:lnSpc>
              <a:spcBef>
                <a:spcPct val="0"/>
              </a:spcBef>
              <a:buFont typeface="Arial" panose="020B0604020202020204" pitchFamily="34" charset="0"/>
              <a:buNone/>
            </a:pPr>
            <a:r>
              <a:rPr lang="zh-CN" altLang="en-US" sz="1800" dirty="0" smtClean="0">
                <a:solidFill>
                  <a:srgbClr val="BFBFBF"/>
                </a:solidFill>
                <a:latin typeface="Calibri" panose="020F0502020204030204" pitchFamily="34" charset="0"/>
                <a:ea typeface="宋体" panose="02010600030101010101" pitchFamily="2" charset="-122"/>
              </a:rPr>
              <a:t>创作背景</a:t>
            </a:r>
            <a:endParaRPr lang="en-US" altLang="zh-CN" sz="1800" dirty="0">
              <a:solidFill>
                <a:srgbClr val="BFBFBF"/>
              </a:solidFill>
              <a:latin typeface="Calibri" panose="020F0502020204030204" pitchFamily="34" charset="0"/>
              <a:ea typeface="宋体" panose="02010600030101010101" pitchFamily="2" charset="-122"/>
            </a:endParaRPr>
          </a:p>
        </p:txBody>
      </p:sp>
      <p:sp>
        <p:nvSpPr>
          <p:cNvPr id="5126" name="TextBox 65"/>
          <p:cNvSpPr>
            <a:spLocks noChangeArrowheads="1"/>
          </p:cNvSpPr>
          <p:nvPr/>
        </p:nvSpPr>
        <p:spPr bwMode="auto">
          <a:xfrm>
            <a:off x="3282666" y="4957763"/>
            <a:ext cx="133882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800" dirty="0">
                <a:solidFill>
                  <a:srgbClr val="BFBFBF"/>
                </a:solidFill>
                <a:latin typeface="Calibri" panose="020F0502020204030204" pitchFamily="34" charset="0"/>
                <a:ea typeface="宋体" panose="02010600030101010101" pitchFamily="2" charset="-122"/>
              </a:rPr>
              <a:t>PART </a:t>
            </a:r>
            <a:r>
              <a:rPr lang="en-US" altLang="zh-CN" sz="1800" dirty="0" smtClean="0">
                <a:solidFill>
                  <a:srgbClr val="BFBFBF"/>
                </a:solidFill>
                <a:latin typeface="Calibri" panose="020F0502020204030204" pitchFamily="34" charset="0"/>
                <a:ea typeface="宋体" panose="02010600030101010101" pitchFamily="2" charset="-122"/>
              </a:rPr>
              <a:t>02</a:t>
            </a:r>
            <a:endParaRPr lang="en-US" altLang="zh-CN" sz="1800" dirty="0">
              <a:solidFill>
                <a:srgbClr val="BFBFBF"/>
              </a:solidFill>
              <a:latin typeface="Calibri" panose="020F0502020204030204" pitchFamily="34" charset="0"/>
              <a:sym typeface="方正兰亭黑_GBK" panose="02000000000000000000" pitchFamily="2" charset="-122"/>
            </a:endParaRPr>
          </a:p>
          <a:p>
            <a:pPr algn="ctr" eaLnBrk="1" hangingPunct="1">
              <a:lnSpc>
                <a:spcPct val="100000"/>
              </a:lnSpc>
              <a:spcBef>
                <a:spcPct val="0"/>
              </a:spcBef>
              <a:buFont typeface="Arial" panose="020B0604020202020204" pitchFamily="34" charset="0"/>
              <a:buNone/>
            </a:pPr>
            <a:r>
              <a:rPr lang="zh-CN" altLang="en-US" sz="1800" dirty="0" smtClean="0">
                <a:solidFill>
                  <a:srgbClr val="BFBFBF"/>
                </a:solidFill>
                <a:latin typeface="Calibri" panose="020F0502020204030204" pitchFamily="34" charset="0"/>
                <a:ea typeface="宋体" panose="02010600030101010101" pitchFamily="2" charset="-122"/>
                <a:sym typeface="方正兰亭黑_GBK" panose="02000000000000000000" pitchFamily="2" charset="-122"/>
              </a:rPr>
              <a:t>可行性分析</a:t>
            </a:r>
            <a:endParaRPr lang="zh-CN" altLang="en-US" sz="1800" dirty="0">
              <a:solidFill>
                <a:srgbClr val="BFBFBF"/>
              </a:solidFill>
              <a:latin typeface="Calibri" panose="020F0502020204030204" pitchFamily="34" charset="0"/>
              <a:ea typeface="宋体" panose="02010600030101010101" pitchFamily="2" charset="-122"/>
            </a:endParaRPr>
          </a:p>
        </p:txBody>
      </p:sp>
      <p:sp>
        <p:nvSpPr>
          <p:cNvPr id="5127" name="TextBox 66"/>
          <p:cNvSpPr>
            <a:spLocks noChangeArrowheads="1"/>
          </p:cNvSpPr>
          <p:nvPr/>
        </p:nvSpPr>
        <p:spPr bwMode="auto">
          <a:xfrm>
            <a:off x="5536444" y="4957763"/>
            <a:ext cx="110799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800" dirty="0" smtClean="0">
                <a:solidFill>
                  <a:srgbClr val="BFBFBF"/>
                </a:solidFill>
                <a:latin typeface="Calibri" panose="020F0502020204030204" pitchFamily="34" charset="0"/>
                <a:ea typeface="宋体" panose="02010600030101010101" pitchFamily="2" charset="-122"/>
              </a:rPr>
              <a:t>PART 03</a:t>
            </a:r>
            <a:endParaRPr lang="en-US" altLang="zh-CN" sz="1800" dirty="0">
              <a:solidFill>
                <a:srgbClr val="BFBFBF"/>
              </a:solidFill>
              <a:latin typeface="Calibri" panose="020F0502020204030204" pitchFamily="34" charset="0"/>
              <a:sym typeface="方正兰亭黑_GBK" panose="02000000000000000000" pitchFamily="2" charset="-122"/>
            </a:endParaRPr>
          </a:p>
          <a:p>
            <a:pPr algn="ctr" eaLnBrk="1" hangingPunct="1">
              <a:lnSpc>
                <a:spcPct val="100000"/>
              </a:lnSpc>
              <a:spcBef>
                <a:spcPct val="0"/>
              </a:spcBef>
              <a:buFont typeface="Arial" panose="020B0604020202020204" pitchFamily="34" charset="0"/>
              <a:buNone/>
            </a:pPr>
            <a:r>
              <a:rPr lang="zh-CN" altLang="en-US" sz="1800" dirty="0" smtClean="0">
                <a:solidFill>
                  <a:srgbClr val="BFBFBF"/>
                </a:solidFill>
                <a:latin typeface="Calibri" panose="020F0502020204030204" pitchFamily="34" charset="0"/>
                <a:ea typeface="宋体" panose="02010600030101010101" pitchFamily="2" charset="-122"/>
                <a:sym typeface="方正兰亭黑_GBK" panose="02000000000000000000" pitchFamily="2" charset="-122"/>
              </a:rPr>
              <a:t>作品介绍</a:t>
            </a:r>
            <a:endParaRPr lang="en-US" altLang="zh-CN" sz="1800" dirty="0" smtClean="0">
              <a:solidFill>
                <a:srgbClr val="BFBFBF"/>
              </a:solidFill>
              <a:latin typeface="Calibri" panose="020F0502020204030204" pitchFamily="34" charset="0"/>
              <a:ea typeface="宋体" panose="02010600030101010101" pitchFamily="2" charset="-122"/>
            </a:endParaRPr>
          </a:p>
        </p:txBody>
      </p:sp>
      <p:sp>
        <p:nvSpPr>
          <p:cNvPr id="5128" name="TextBox 67"/>
          <p:cNvSpPr>
            <a:spLocks noChangeArrowheads="1"/>
          </p:cNvSpPr>
          <p:nvPr/>
        </p:nvSpPr>
        <p:spPr bwMode="auto">
          <a:xfrm>
            <a:off x="7685920" y="4957763"/>
            <a:ext cx="110799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1800" dirty="0">
                <a:solidFill>
                  <a:srgbClr val="BFBFBF"/>
                </a:solidFill>
                <a:latin typeface="Calibri" panose="020F0502020204030204" pitchFamily="34" charset="0"/>
                <a:ea typeface="宋体" panose="02010600030101010101" pitchFamily="2" charset="-122"/>
              </a:rPr>
              <a:t>PART </a:t>
            </a:r>
            <a:r>
              <a:rPr lang="en-US" altLang="zh-CN" sz="1800" dirty="0" smtClean="0">
                <a:solidFill>
                  <a:srgbClr val="BFBFBF"/>
                </a:solidFill>
                <a:latin typeface="Calibri" panose="020F0502020204030204" pitchFamily="34" charset="0"/>
                <a:ea typeface="宋体" panose="02010600030101010101" pitchFamily="2" charset="-122"/>
              </a:rPr>
              <a:t>04</a:t>
            </a:r>
          </a:p>
          <a:p>
            <a:pPr algn="ctr" eaLnBrk="1" hangingPunct="1">
              <a:lnSpc>
                <a:spcPct val="100000"/>
              </a:lnSpc>
              <a:spcBef>
                <a:spcPct val="0"/>
              </a:spcBef>
              <a:buFont typeface="Arial" panose="020B0604020202020204" pitchFamily="34" charset="0"/>
              <a:buNone/>
            </a:pPr>
            <a:r>
              <a:rPr lang="zh-CN" altLang="en-US" sz="1800" dirty="0" smtClean="0">
                <a:solidFill>
                  <a:srgbClr val="BFBFBF"/>
                </a:solidFill>
                <a:latin typeface="Calibri" panose="020F0502020204030204" pitchFamily="34" charset="0"/>
                <a:ea typeface="宋体" panose="02010600030101010101" pitchFamily="2" charset="-122"/>
              </a:rPr>
              <a:t>成果感想</a:t>
            </a:r>
            <a:endParaRPr lang="zh-CN" altLang="en-US" sz="1800" dirty="0">
              <a:solidFill>
                <a:srgbClr val="BFBFBF"/>
              </a:solidFill>
              <a:latin typeface="Calibri" panose="020F0502020204030204" pitchFamily="34" charset="0"/>
              <a:ea typeface="宋体" panose="02010600030101010101" pitchFamily="2" charset="-122"/>
            </a:endParaRPr>
          </a:p>
        </p:txBody>
      </p:sp>
      <p:sp>
        <p:nvSpPr>
          <p:cNvPr id="5130" name="矩形 91"/>
          <p:cNvSpPr>
            <a:spLocks noChangeArrowheads="1"/>
          </p:cNvSpPr>
          <p:nvPr/>
        </p:nvSpPr>
        <p:spPr bwMode="auto">
          <a:xfrm>
            <a:off x="1019175" y="4438650"/>
            <a:ext cx="396875" cy="17463"/>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5131" name="矩形 107"/>
          <p:cNvSpPr>
            <a:spLocks noChangeArrowheads="1"/>
          </p:cNvSpPr>
          <p:nvPr/>
        </p:nvSpPr>
        <p:spPr bwMode="auto">
          <a:xfrm>
            <a:off x="4340225" y="4438650"/>
            <a:ext cx="1366838" cy="17463"/>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5132" name="矩形 108"/>
          <p:cNvSpPr>
            <a:spLocks noChangeArrowheads="1"/>
          </p:cNvSpPr>
          <p:nvPr/>
        </p:nvSpPr>
        <p:spPr bwMode="auto">
          <a:xfrm>
            <a:off x="6502400" y="4438650"/>
            <a:ext cx="1368425" cy="17463"/>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5134" name="矩形 111"/>
          <p:cNvSpPr>
            <a:spLocks noChangeArrowheads="1"/>
          </p:cNvSpPr>
          <p:nvPr/>
        </p:nvSpPr>
        <p:spPr bwMode="auto">
          <a:xfrm>
            <a:off x="8595479" y="4456958"/>
            <a:ext cx="396875" cy="17463"/>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5135" name="Group 15"/>
          <p:cNvGrpSpPr>
            <a:grpSpLocks/>
          </p:cNvGrpSpPr>
          <p:nvPr/>
        </p:nvGrpSpPr>
        <p:grpSpPr bwMode="auto">
          <a:xfrm>
            <a:off x="5703888" y="4054475"/>
            <a:ext cx="784225" cy="784225"/>
            <a:chOff x="0" y="0"/>
            <a:chExt cx="784512" cy="784512"/>
          </a:xfrm>
        </p:grpSpPr>
        <p:sp>
          <p:nvSpPr>
            <p:cNvPr id="5149" name="椭圆 134"/>
            <p:cNvSpPr>
              <a:spLocks noChangeArrowheads="1"/>
            </p:cNvSpPr>
            <p:nvPr/>
          </p:nvSpPr>
          <p:spPr bwMode="auto">
            <a:xfrm>
              <a:off x="0" y="0"/>
              <a:ext cx="784512" cy="784512"/>
            </a:xfrm>
            <a:prstGeom prst="ellipse">
              <a:avLst/>
            </a:prstGeom>
            <a:solidFill>
              <a:srgbClr val="F2F2F2">
                <a:alpha val="29803"/>
              </a:srgbClr>
            </a:solidFill>
            <a:ln w="12700">
              <a:solidFill>
                <a:schemeClr val="bg1"/>
              </a:solidFill>
              <a:round/>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4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5150" name="Freeform 129"/>
            <p:cNvSpPr>
              <a:spLocks noChangeAspect="1" noEditPoints="1" noChangeArrowheads="1"/>
            </p:cNvSpPr>
            <p:nvPr/>
          </p:nvSpPr>
          <p:spPr bwMode="auto">
            <a:xfrm>
              <a:off x="135246" y="135246"/>
              <a:ext cx="514020" cy="514020"/>
            </a:xfrm>
            <a:custGeom>
              <a:avLst/>
              <a:gdLst>
                <a:gd name="T0" fmla="*/ 2147483646 w 97"/>
                <a:gd name="T1" fmla="*/ 0 h 97"/>
                <a:gd name="T2" fmla="*/ 2147483646 w 97"/>
                <a:gd name="T3" fmla="*/ 0 h 97"/>
                <a:gd name="T4" fmla="*/ 2147483646 w 97"/>
                <a:gd name="T5" fmla="*/ 2147483646 h 97"/>
                <a:gd name="T6" fmla="*/ 2147483646 w 97"/>
                <a:gd name="T7" fmla="*/ 2147483646 h 97"/>
                <a:gd name="T8" fmla="*/ 2147483646 w 97"/>
                <a:gd name="T9" fmla="*/ 2147483646 h 97"/>
                <a:gd name="T10" fmla="*/ 2147483646 w 97"/>
                <a:gd name="T11" fmla="*/ 2147483646 h 97"/>
                <a:gd name="T12" fmla="*/ 2147483646 w 97"/>
                <a:gd name="T13" fmla="*/ 2147483646 h 97"/>
                <a:gd name="T14" fmla="*/ 2147483646 w 97"/>
                <a:gd name="T15" fmla="*/ 2147483646 h 97"/>
                <a:gd name="T16" fmla="*/ 2147483646 w 97"/>
                <a:gd name="T17" fmla="*/ 2147483646 h 97"/>
                <a:gd name="T18" fmla="*/ 2147483646 w 97"/>
                <a:gd name="T19" fmla="*/ 2147483646 h 97"/>
                <a:gd name="T20" fmla="*/ 2147483646 w 97"/>
                <a:gd name="T21" fmla="*/ 0 h 97"/>
                <a:gd name="T22" fmla="*/ 2147483646 w 97"/>
                <a:gd name="T23" fmla="*/ 2147483646 h 97"/>
                <a:gd name="T24" fmla="*/ 2147483646 w 97"/>
                <a:gd name="T25" fmla="*/ 2147483646 h 97"/>
                <a:gd name="T26" fmla="*/ 2147483646 w 97"/>
                <a:gd name="T27" fmla="*/ 2147483646 h 97"/>
                <a:gd name="T28" fmla="*/ 2147483646 w 97"/>
                <a:gd name="T29" fmla="*/ 2147483646 h 97"/>
                <a:gd name="T30" fmla="*/ 2147483646 w 97"/>
                <a:gd name="T31" fmla="*/ 2147483646 h 97"/>
                <a:gd name="T32" fmla="*/ 2147483646 w 97"/>
                <a:gd name="T33" fmla="*/ 2147483646 h 97"/>
                <a:gd name="T34" fmla="*/ 2147483646 w 97"/>
                <a:gd name="T35" fmla="*/ 2147483646 h 97"/>
                <a:gd name="T36" fmla="*/ 2147483646 w 97"/>
                <a:gd name="T37" fmla="*/ 2147483646 h 97"/>
                <a:gd name="T38" fmla="*/ 2147483646 w 97"/>
                <a:gd name="T39" fmla="*/ 2147483646 h 97"/>
                <a:gd name="T40" fmla="*/ 2147483646 w 97"/>
                <a:gd name="T41" fmla="*/ 2147483646 h 97"/>
                <a:gd name="T42" fmla="*/ 2147483646 w 97"/>
                <a:gd name="T43" fmla="*/ 2147483646 h 97"/>
                <a:gd name="T44" fmla="*/ 2147483646 w 97"/>
                <a:gd name="T45" fmla="*/ 2147483646 h 97"/>
                <a:gd name="T46" fmla="*/ 2147483646 w 97"/>
                <a:gd name="T47" fmla="*/ 2147483646 h 97"/>
                <a:gd name="T48" fmla="*/ 2147483646 w 97"/>
                <a:gd name="T49" fmla="*/ 2147483646 h 97"/>
                <a:gd name="T50" fmla="*/ 2147483646 w 97"/>
                <a:gd name="T51" fmla="*/ 2147483646 h 97"/>
                <a:gd name="T52" fmla="*/ 2147483646 w 97"/>
                <a:gd name="T53" fmla="*/ 2147483646 h 97"/>
                <a:gd name="T54" fmla="*/ 2147483646 w 97"/>
                <a:gd name="T55" fmla="*/ 2147483646 h 97"/>
                <a:gd name="T56" fmla="*/ 2147483646 w 97"/>
                <a:gd name="T57" fmla="*/ 2147483646 h 97"/>
                <a:gd name="T58" fmla="*/ 2147483646 w 97"/>
                <a:gd name="T59" fmla="*/ 2147483646 h 97"/>
                <a:gd name="T60" fmla="*/ 2147483646 w 97"/>
                <a:gd name="T61" fmla="*/ 2147483646 h 97"/>
                <a:gd name="T62" fmla="*/ 2147483646 w 97"/>
                <a:gd name="T63" fmla="*/ 2147483646 h 97"/>
                <a:gd name="T64" fmla="*/ 2147483646 w 97"/>
                <a:gd name="T65" fmla="*/ 2147483646 h 97"/>
                <a:gd name="T66" fmla="*/ 2147483646 w 97"/>
                <a:gd name="T67" fmla="*/ 2147483646 h 97"/>
                <a:gd name="T68" fmla="*/ 2147483646 w 97"/>
                <a:gd name="T69" fmla="*/ 2147483646 h 97"/>
                <a:gd name="T70" fmla="*/ 2147483646 w 97"/>
                <a:gd name="T71" fmla="*/ 2147483646 h 97"/>
                <a:gd name="T72" fmla="*/ 2147483646 w 97"/>
                <a:gd name="T73" fmla="*/ 2147483646 h 97"/>
                <a:gd name="T74" fmla="*/ 2147483646 w 97"/>
                <a:gd name="T75" fmla="*/ 2147483646 h 97"/>
                <a:gd name="T76" fmla="*/ 2147483646 w 97"/>
                <a:gd name="T77" fmla="*/ 2147483646 h 97"/>
                <a:gd name="T78" fmla="*/ 0 w 97"/>
                <a:gd name="T79" fmla="*/ 2147483646 h 97"/>
                <a:gd name="T80" fmla="*/ 2147483646 w 97"/>
                <a:gd name="T81" fmla="*/ 2147483646 h 97"/>
                <a:gd name="T82" fmla="*/ 0 w 97"/>
                <a:gd name="T83" fmla="*/ 2147483646 h 97"/>
                <a:gd name="T84" fmla="*/ 0 w 97"/>
                <a:gd name="T85" fmla="*/ 2147483646 h 97"/>
                <a:gd name="T86" fmla="*/ 0 w 97"/>
                <a:gd name="T87" fmla="*/ 2147483646 h 97"/>
                <a:gd name="T88" fmla="*/ 2147483646 w 97"/>
                <a:gd name="T89" fmla="*/ 2147483646 h 97"/>
                <a:gd name="T90" fmla="*/ 2147483646 w 97"/>
                <a:gd name="T91" fmla="*/ 2147483646 h 97"/>
                <a:gd name="T92" fmla="*/ 2147483646 w 97"/>
                <a:gd name="T93" fmla="*/ 2147483646 h 97"/>
                <a:gd name="T94" fmla="*/ 2147483646 w 97"/>
                <a:gd name="T95" fmla="*/ 2147483646 h 97"/>
                <a:gd name="T96" fmla="*/ 2147483646 w 97"/>
                <a:gd name="T97" fmla="*/ 2147483646 h 97"/>
                <a:gd name="T98" fmla="*/ 2147483646 w 97"/>
                <a:gd name="T99" fmla="*/ 2147483646 h 97"/>
                <a:gd name="T100" fmla="*/ 2147483646 w 97"/>
                <a:gd name="T101" fmla="*/ 2147483646 h 97"/>
                <a:gd name="T102" fmla="*/ 2147483646 w 97"/>
                <a:gd name="T103" fmla="*/ 2147483646 h 9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7"/>
                <a:gd name="T157" fmla="*/ 0 h 97"/>
                <a:gd name="T158" fmla="*/ 97 w 97"/>
                <a:gd name="T159" fmla="*/ 97 h 9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7" h="97">
                  <a:moveTo>
                    <a:pt x="48" y="0"/>
                  </a:moveTo>
                  <a:cubicBezTo>
                    <a:pt x="49" y="0"/>
                    <a:pt x="50" y="0"/>
                    <a:pt x="50" y="0"/>
                  </a:cubicBezTo>
                  <a:cubicBezTo>
                    <a:pt x="52" y="9"/>
                    <a:pt x="53" y="18"/>
                    <a:pt x="53" y="27"/>
                  </a:cubicBezTo>
                  <a:cubicBezTo>
                    <a:pt x="51" y="28"/>
                    <a:pt x="49" y="30"/>
                    <a:pt x="49" y="33"/>
                  </a:cubicBezTo>
                  <a:cubicBezTo>
                    <a:pt x="49" y="33"/>
                    <a:pt x="49" y="34"/>
                    <a:pt x="49" y="34"/>
                  </a:cubicBezTo>
                  <a:cubicBezTo>
                    <a:pt x="45" y="36"/>
                    <a:pt x="41" y="38"/>
                    <a:pt x="37" y="40"/>
                  </a:cubicBezTo>
                  <a:cubicBezTo>
                    <a:pt x="33" y="42"/>
                    <a:pt x="28" y="44"/>
                    <a:pt x="23" y="46"/>
                  </a:cubicBezTo>
                  <a:cubicBezTo>
                    <a:pt x="22" y="44"/>
                    <a:pt x="20" y="43"/>
                    <a:pt x="18" y="43"/>
                  </a:cubicBezTo>
                  <a:cubicBezTo>
                    <a:pt x="16" y="43"/>
                    <a:pt x="14" y="44"/>
                    <a:pt x="13" y="45"/>
                  </a:cubicBezTo>
                  <a:cubicBezTo>
                    <a:pt x="9" y="43"/>
                    <a:pt x="5" y="40"/>
                    <a:pt x="1" y="38"/>
                  </a:cubicBezTo>
                  <a:cubicBezTo>
                    <a:pt x="6" y="16"/>
                    <a:pt x="25" y="0"/>
                    <a:pt x="48" y="0"/>
                  </a:cubicBezTo>
                  <a:close/>
                  <a:moveTo>
                    <a:pt x="57" y="1"/>
                  </a:moveTo>
                  <a:cubicBezTo>
                    <a:pt x="66" y="2"/>
                    <a:pt x="74" y="6"/>
                    <a:pt x="81" y="12"/>
                  </a:cubicBezTo>
                  <a:cubicBezTo>
                    <a:pt x="75" y="17"/>
                    <a:pt x="68" y="22"/>
                    <a:pt x="61" y="27"/>
                  </a:cubicBezTo>
                  <a:cubicBezTo>
                    <a:pt x="61" y="26"/>
                    <a:pt x="60" y="26"/>
                    <a:pt x="60" y="26"/>
                  </a:cubicBezTo>
                  <a:cubicBezTo>
                    <a:pt x="60" y="17"/>
                    <a:pt x="59" y="9"/>
                    <a:pt x="57" y="1"/>
                  </a:cubicBezTo>
                  <a:close/>
                  <a:moveTo>
                    <a:pt x="86" y="17"/>
                  </a:moveTo>
                  <a:cubicBezTo>
                    <a:pt x="79" y="23"/>
                    <a:pt x="72" y="28"/>
                    <a:pt x="65" y="33"/>
                  </a:cubicBezTo>
                  <a:cubicBezTo>
                    <a:pt x="65" y="33"/>
                    <a:pt x="65" y="33"/>
                    <a:pt x="65" y="33"/>
                  </a:cubicBezTo>
                  <a:cubicBezTo>
                    <a:pt x="65" y="36"/>
                    <a:pt x="62" y="39"/>
                    <a:pt x="59" y="40"/>
                  </a:cubicBezTo>
                  <a:cubicBezTo>
                    <a:pt x="59" y="42"/>
                    <a:pt x="59" y="43"/>
                    <a:pt x="59" y="45"/>
                  </a:cubicBezTo>
                  <a:cubicBezTo>
                    <a:pt x="59" y="51"/>
                    <a:pt x="58" y="57"/>
                    <a:pt x="57" y="63"/>
                  </a:cubicBezTo>
                  <a:cubicBezTo>
                    <a:pt x="59" y="64"/>
                    <a:pt x="60" y="66"/>
                    <a:pt x="60" y="68"/>
                  </a:cubicBezTo>
                  <a:cubicBezTo>
                    <a:pt x="70" y="71"/>
                    <a:pt x="80" y="73"/>
                    <a:pt x="89" y="75"/>
                  </a:cubicBezTo>
                  <a:cubicBezTo>
                    <a:pt x="94" y="67"/>
                    <a:pt x="97" y="58"/>
                    <a:pt x="97" y="48"/>
                  </a:cubicBezTo>
                  <a:cubicBezTo>
                    <a:pt x="97" y="36"/>
                    <a:pt x="93" y="25"/>
                    <a:pt x="86" y="17"/>
                  </a:cubicBezTo>
                  <a:close/>
                  <a:moveTo>
                    <a:pt x="85" y="81"/>
                  </a:moveTo>
                  <a:cubicBezTo>
                    <a:pt x="76" y="91"/>
                    <a:pt x="63" y="97"/>
                    <a:pt x="49" y="97"/>
                  </a:cubicBezTo>
                  <a:cubicBezTo>
                    <a:pt x="51" y="90"/>
                    <a:pt x="53" y="83"/>
                    <a:pt x="54" y="77"/>
                  </a:cubicBezTo>
                  <a:cubicBezTo>
                    <a:pt x="56" y="76"/>
                    <a:pt x="57" y="75"/>
                    <a:pt x="58" y="74"/>
                  </a:cubicBezTo>
                  <a:cubicBezTo>
                    <a:pt x="67" y="77"/>
                    <a:pt x="76" y="79"/>
                    <a:pt x="85" y="81"/>
                  </a:cubicBezTo>
                  <a:close/>
                  <a:moveTo>
                    <a:pt x="42" y="97"/>
                  </a:moveTo>
                  <a:cubicBezTo>
                    <a:pt x="22" y="94"/>
                    <a:pt x="6" y="79"/>
                    <a:pt x="1" y="60"/>
                  </a:cubicBezTo>
                  <a:cubicBezTo>
                    <a:pt x="5" y="59"/>
                    <a:pt x="9" y="58"/>
                    <a:pt x="12" y="57"/>
                  </a:cubicBezTo>
                  <a:cubicBezTo>
                    <a:pt x="14" y="58"/>
                    <a:pt x="16" y="59"/>
                    <a:pt x="18" y="59"/>
                  </a:cubicBezTo>
                  <a:cubicBezTo>
                    <a:pt x="19" y="59"/>
                    <a:pt x="20" y="58"/>
                    <a:pt x="21" y="58"/>
                  </a:cubicBezTo>
                  <a:cubicBezTo>
                    <a:pt x="29" y="62"/>
                    <a:pt x="37" y="66"/>
                    <a:pt x="45" y="70"/>
                  </a:cubicBezTo>
                  <a:cubicBezTo>
                    <a:pt x="45" y="72"/>
                    <a:pt x="46" y="73"/>
                    <a:pt x="48" y="75"/>
                  </a:cubicBezTo>
                  <a:cubicBezTo>
                    <a:pt x="46" y="82"/>
                    <a:pt x="44" y="89"/>
                    <a:pt x="42" y="97"/>
                  </a:cubicBezTo>
                  <a:close/>
                  <a:moveTo>
                    <a:pt x="0" y="53"/>
                  </a:moveTo>
                  <a:cubicBezTo>
                    <a:pt x="3" y="52"/>
                    <a:pt x="5" y="51"/>
                    <a:pt x="8" y="51"/>
                  </a:cubicBezTo>
                  <a:cubicBezTo>
                    <a:pt x="5" y="49"/>
                    <a:pt x="3" y="47"/>
                    <a:pt x="0" y="45"/>
                  </a:cubicBezTo>
                  <a:cubicBezTo>
                    <a:pt x="0" y="46"/>
                    <a:pt x="0" y="47"/>
                    <a:pt x="0" y="48"/>
                  </a:cubicBezTo>
                  <a:cubicBezTo>
                    <a:pt x="0" y="50"/>
                    <a:pt x="0" y="51"/>
                    <a:pt x="0" y="53"/>
                  </a:cubicBezTo>
                  <a:close/>
                  <a:moveTo>
                    <a:pt x="52" y="40"/>
                  </a:moveTo>
                  <a:cubicBezTo>
                    <a:pt x="48" y="42"/>
                    <a:pt x="44" y="44"/>
                    <a:pt x="40" y="46"/>
                  </a:cubicBezTo>
                  <a:cubicBezTo>
                    <a:pt x="35" y="48"/>
                    <a:pt x="30" y="50"/>
                    <a:pt x="25" y="52"/>
                  </a:cubicBezTo>
                  <a:cubicBezTo>
                    <a:pt x="25" y="52"/>
                    <a:pt x="25" y="52"/>
                    <a:pt x="25" y="52"/>
                  </a:cubicBezTo>
                  <a:cubicBezTo>
                    <a:pt x="33" y="56"/>
                    <a:pt x="40" y="60"/>
                    <a:pt x="48" y="63"/>
                  </a:cubicBezTo>
                  <a:cubicBezTo>
                    <a:pt x="48" y="63"/>
                    <a:pt x="49" y="62"/>
                    <a:pt x="50" y="62"/>
                  </a:cubicBezTo>
                  <a:cubicBezTo>
                    <a:pt x="51" y="56"/>
                    <a:pt x="52" y="50"/>
                    <a:pt x="52" y="44"/>
                  </a:cubicBezTo>
                  <a:cubicBezTo>
                    <a:pt x="52" y="43"/>
                    <a:pt x="52" y="42"/>
                    <a:pt x="52" y="40"/>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5138" name="Group 18"/>
          <p:cNvGrpSpPr>
            <a:grpSpLocks/>
          </p:cNvGrpSpPr>
          <p:nvPr/>
        </p:nvGrpSpPr>
        <p:grpSpPr bwMode="auto">
          <a:xfrm>
            <a:off x="7847013" y="4054475"/>
            <a:ext cx="784225" cy="784225"/>
            <a:chOff x="0" y="0"/>
            <a:chExt cx="784512" cy="784512"/>
          </a:xfrm>
        </p:grpSpPr>
        <p:sp>
          <p:nvSpPr>
            <p:cNvPr id="2" name="椭圆 145"/>
            <p:cNvSpPr>
              <a:spLocks noChangeArrowheads="1"/>
            </p:cNvSpPr>
            <p:nvPr/>
          </p:nvSpPr>
          <p:spPr bwMode="auto">
            <a:xfrm>
              <a:off x="0" y="0"/>
              <a:ext cx="784512" cy="784512"/>
            </a:xfrm>
            <a:prstGeom prst="ellipse">
              <a:avLst/>
            </a:prstGeom>
            <a:solidFill>
              <a:srgbClr val="F2F2F2">
                <a:alpha val="29803"/>
              </a:srgbClr>
            </a:solidFill>
            <a:ln w="12700">
              <a:solidFill>
                <a:schemeClr val="bg1"/>
              </a:solidFill>
              <a:round/>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4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5148" name="任意多边形 146"/>
            <p:cNvSpPr>
              <a:spLocks noChangeArrowheads="1"/>
            </p:cNvSpPr>
            <p:nvPr/>
          </p:nvSpPr>
          <p:spPr bwMode="auto">
            <a:xfrm>
              <a:off x="105574" y="174618"/>
              <a:ext cx="550505" cy="412416"/>
            </a:xfrm>
            <a:custGeom>
              <a:avLst/>
              <a:gdLst>
                <a:gd name="T0" fmla="*/ 140202 w 574972"/>
                <a:gd name="T1" fmla="*/ 425381 h 399845"/>
                <a:gd name="T2" fmla="*/ 56128 w 574972"/>
                <a:gd name="T3" fmla="*/ 423650 h 399845"/>
                <a:gd name="T4" fmla="*/ 111645 w 574972"/>
                <a:gd name="T5" fmla="*/ 368511 h 399845"/>
                <a:gd name="T6" fmla="*/ 135136 w 574972"/>
                <a:gd name="T7" fmla="*/ 349421 h 399845"/>
                <a:gd name="T8" fmla="*/ 248318 w 574972"/>
                <a:gd name="T9" fmla="*/ 233722 h 399845"/>
                <a:gd name="T10" fmla="*/ 164244 w 574972"/>
                <a:gd name="T11" fmla="*/ 425382 h 399845"/>
                <a:gd name="T12" fmla="*/ 170039 w 574972"/>
                <a:gd name="T13" fmla="*/ 310006 h 399845"/>
                <a:gd name="T14" fmla="*/ 207411 w 574972"/>
                <a:gd name="T15" fmla="*/ 275791 h 399845"/>
                <a:gd name="T16" fmla="*/ 241580 w 574972"/>
                <a:gd name="T17" fmla="*/ 240341 h 399845"/>
                <a:gd name="T18" fmla="*/ 272360 w 574972"/>
                <a:gd name="T19" fmla="*/ 222804 h 399845"/>
                <a:gd name="T20" fmla="*/ 283957 w 574972"/>
                <a:gd name="T21" fmla="*/ 237614 h 399845"/>
                <a:gd name="T22" fmla="*/ 313854 w 574972"/>
                <a:gd name="T23" fmla="*/ 273065 h 399845"/>
                <a:gd name="T24" fmla="*/ 339481 w 574972"/>
                <a:gd name="T25" fmla="*/ 281246 h 399845"/>
                <a:gd name="T26" fmla="*/ 356433 w 574972"/>
                <a:gd name="T27" fmla="*/ 264805 h 399845"/>
                <a:gd name="T28" fmla="*/ 272360 w 574972"/>
                <a:gd name="T29" fmla="*/ 425381 h 399845"/>
                <a:gd name="T30" fmla="*/ 464550 w 574972"/>
                <a:gd name="T31" fmla="*/ 148272 h 399845"/>
                <a:gd name="T32" fmla="*/ 380476 w 574972"/>
                <a:gd name="T33" fmla="*/ 425381 h 399845"/>
                <a:gd name="T34" fmla="*/ 383526 w 574972"/>
                <a:gd name="T35" fmla="*/ 233182 h 399845"/>
                <a:gd name="T36" fmla="*/ 420298 w 574972"/>
                <a:gd name="T37" fmla="*/ 196707 h 399845"/>
                <a:gd name="T38" fmla="*/ 464550 w 574972"/>
                <a:gd name="T39" fmla="*/ 148272 h 399845"/>
                <a:gd name="T40" fmla="*/ 488639 w 574972"/>
                <a:gd name="T41" fmla="*/ 0 h 399845"/>
                <a:gd name="T42" fmla="*/ 520672 w 574972"/>
                <a:gd name="T43" fmla="*/ 5454 h 399845"/>
                <a:gd name="T44" fmla="*/ 527079 w 574972"/>
                <a:gd name="T45" fmla="*/ 125444 h 399845"/>
                <a:gd name="T46" fmla="*/ 490775 w 574972"/>
                <a:gd name="T47" fmla="*/ 125444 h 399845"/>
                <a:gd name="T48" fmla="*/ 488639 w 574972"/>
                <a:gd name="T49" fmla="*/ 73629 h 399845"/>
                <a:gd name="T50" fmla="*/ 401082 w 574972"/>
                <a:gd name="T51" fmla="*/ 166349 h 399845"/>
                <a:gd name="T52" fmla="*/ 351964 w 574972"/>
                <a:gd name="T53" fmla="*/ 215436 h 399845"/>
                <a:gd name="T54" fmla="*/ 319931 w 574972"/>
                <a:gd name="T55" fmla="*/ 220890 h 399845"/>
                <a:gd name="T56" fmla="*/ 309252 w 574972"/>
                <a:gd name="T57" fmla="*/ 207254 h 399845"/>
                <a:gd name="T58" fmla="*/ 268678 w 574972"/>
                <a:gd name="T59" fmla="*/ 155441 h 399845"/>
                <a:gd name="T60" fmla="*/ 219560 w 574972"/>
                <a:gd name="T61" fmla="*/ 204527 h 399845"/>
                <a:gd name="T62" fmla="*/ 198204 w 574972"/>
                <a:gd name="T63" fmla="*/ 223616 h 399845"/>
                <a:gd name="T64" fmla="*/ 127731 w 574972"/>
                <a:gd name="T65" fmla="*/ 291792 h 399845"/>
                <a:gd name="T66" fmla="*/ 29495 w 574972"/>
                <a:gd name="T67" fmla="*/ 387240 h 399845"/>
                <a:gd name="T68" fmla="*/ 3868 w 574972"/>
                <a:gd name="T69" fmla="*/ 381785 h 399845"/>
                <a:gd name="T70" fmla="*/ 16682 w 574972"/>
                <a:gd name="T71" fmla="*/ 338151 h 399845"/>
                <a:gd name="T72" fmla="*/ 127731 w 574972"/>
                <a:gd name="T73" fmla="*/ 234525 h 399845"/>
                <a:gd name="T74" fmla="*/ 198204 w 574972"/>
                <a:gd name="T75" fmla="*/ 166349 h 399845"/>
                <a:gd name="T76" fmla="*/ 219560 w 574972"/>
                <a:gd name="T77" fmla="*/ 147260 h 399845"/>
                <a:gd name="T78" fmla="*/ 260135 w 574972"/>
                <a:gd name="T79" fmla="*/ 106354 h 399845"/>
                <a:gd name="T80" fmla="*/ 287897 w 574972"/>
                <a:gd name="T81" fmla="*/ 114535 h 399845"/>
                <a:gd name="T82" fmla="*/ 317795 w 574972"/>
                <a:gd name="T83" fmla="*/ 149986 h 399845"/>
                <a:gd name="T84" fmla="*/ 351964 w 574972"/>
                <a:gd name="T85" fmla="*/ 155441 h 399845"/>
                <a:gd name="T86" fmla="*/ 401082 w 574972"/>
                <a:gd name="T87" fmla="*/ 106354 h 399845"/>
                <a:gd name="T88" fmla="*/ 456605 w 574972"/>
                <a:gd name="T89" fmla="*/ 46359 h 399845"/>
                <a:gd name="T90" fmla="*/ 424572 w 574972"/>
                <a:gd name="T91" fmla="*/ 46359 h 399845"/>
                <a:gd name="T92" fmla="*/ 405353 w 574972"/>
                <a:gd name="T93" fmla="*/ 21816 h 399845"/>
                <a:gd name="T94" fmla="*/ 418167 w 574972"/>
                <a:gd name="T95" fmla="*/ 2727 h 39984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74972"/>
                <a:gd name="T145" fmla="*/ 0 h 399845"/>
                <a:gd name="T146" fmla="*/ 574972 w 574972"/>
                <a:gd name="T147" fmla="*/ 399845 h 39984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74972" h="399845">
                  <a:moveTo>
                    <a:pt x="152941" y="323694"/>
                  </a:moveTo>
                  <a:lnTo>
                    <a:pt x="152941" y="399844"/>
                  </a:lnTo>
                  <a:lnTo>
                    <a:pt x="61228" y="399844"/>
                  </a:lnTo>
                  <a:lnTo>
                    <a:pt x="61228" y="398217"/>
                  </a:lnTo>
                  <a:lnTo>
                    <a:pt x="65606" y="394470"/>
                  </a:lnTo>
                  <a:cubicBezTo>
                    <a:pt x="121790" y="346388"/>
                    <a:pt x="121790" y="346388"/>
                    <a:pt x="121790" y="346388"/>
                  </a:cubicBezTo>
                  <a:cubicBezTo>
                    <a:pt x="145086" y="328444"/>
                    <a:pt x="145086" y="328444"/>
                    <a:pt x="145086" y="328444"/>
                  </a:cubicBezTo>
                  <a:cubicBezTo>
                    <a:pt x="147415" y="328444"/>
                    <a:pt x="147415" y="328444"/>
                    <a:pt x="147415" y="328444"/>
                  </a:cubicBezTo>
                  <a:lnTo>
                    <a:pt x="152941" y="323694"/>
                  </a:lnTo>
                  <a:close/>
                  <a:moveTo>
                    <a:pt x="270881" y="219691"/>
                  </a:moveTo>
                  <a:lnTo>
                    <a:pt x="270881" y="399845"/>
                  </a:lnTo>
                  <a:lnTo>
                    <a:pt x="179168" y="399845"/>
                  </a:lnTo>
                  <a:lnTo>
                    <a:pt x="179168" y="296830"/>
                  </a:lnTo>
                  <a:lnTo>
                    <a:pt x="185489" y="291396"/>
                  </a:lnTo>
                  <a:cubicBezTo>
                    <a:pt x="216939" y="264361"/>
                    <a:pt x="216939" y="264361"/>
                    <a:pt x="216939" y="264361"/>
                  </a:cubicBezTo>
                  <a:cubicBezTo>
                    <a:pt x="226257" y="259235"/>
                    <a:pt x="226257" y="259235"/>
                    <a:pt x="226257" y="259235"/>
                  </a:cubicBezTo>
                  <a:cubicBezTo>
                    <a:pt x="240235" y="246418"/>
                    <a:pt x="240235" y="246418"/>
                    <a:pt x="240235" y="246418"/>
                  </a:cubicBezTo>
                  <a:cubicBezTo>
                    <a:pt x="263531" y="225912"/>
                    <a:pt x="263531" y="225912"/>
                    <a:pt x="263531" y="225912"/>
                  </a:cubicBezTo>
                  <a:lnTo>
                    <a:pt x="270881" y="219691"/>
                  </a:lnTo>
                  <a:close/>
                  <a:moveTo>
                    <a:pt x="297108" y="209429"/>
                  </a:moveTo>
                  <a:lnTo>
                    <a:pt x="300913" y="213616"/>
                  </a:lnTo>
                  <a:cubicBezTo>
                    <a:pt x="309758" y="223349"/>
                    <a:pt x="309758" y="223349"/>
                    <a:pt x="309758" y="223349"/>
                  </a:cubicBezTo>
                  <a:cubicBezTo>
                    <a:pt x="333054" y="248982"/>
                    <a:pt x="333054" y="248982"/>
                    <a:pt x="333054" y="248982"/>
                  </a:cubicBezTo>
                  <a:cubicBezTo>
                    <a:pt x="342372" y="256672"/>
                    <a:pt x="342372" y="256672"/>
                    <a:pt x="342372" y="256672"/>
                  </a:cubicBezTo>
                  <a:cubicBezTo>
                    <a:pt x="344702" y="261799"/>
                    <a:pt x="344702" y="261799"/>
                    <a:pt x="344702" y="261799"/>
                  </a:cubicBezTo>
                  <a:cubicBezTo>
                    <a:pt x="351691" y="269489"/>
                    <a:pt x="363339" y="269489"/>
                    <a:pt x="370328" y="264362"/>
                  </a:cubicBezTo>
                  <a:cubicBezTo>
                    <a:pt x="379646" y="256672"/>
                    <a:pt x="379646" y="256672"/>
                    <a:pt x="379646" y="256672"/>
                  </a:cubicBezTo>
                  <a:lnTo>
                    <a:pt x="388821" y="248907"/>
                  </a:lnTo>
                  <a:lnTo>
                    <a:pt x="388821" y="399844"/>
                  </a:lnTo>
                  <a:lnTo>
                    <a:pt x="297108" y="399844"/>
                  </a:lnTo>
                  <a:lnTo>
                    <a:pt x="297108" y="209429"/>
                  </a:lnTo>
                  <a:close/>
                  <a:moveTo>
                    <a:pt x="506761" y="139370"/>
                  </a:moveTo>
                  <a:lnTo>
                    <a:pt x="506761" y="399844"/>
                  </a:lnTo>
                  <a:lnTo>
                    <a:pt x="415048" y="399844"/>
                  </a:lnTo>
                  <a:lnTo>
                    <a:pt x="415048" y="222112"/>
                  </a:lnTo>
                  <a:lnTo>
                    <a:pt x="418375" y="219183"/>
                  </a:lnTo>
                  <a:cubicBezTo>
                    <a:pt x="428203" y="210532"/>
                    <a:pt x="428203" y="210532"/>
                    <a:pt x="428203" y="210532"/>
                  </a:cubicBezTo>
                  <a:cubicBezTo>
                    <a:pt x="458488" y="184898"/>
                    <a:pt x="458488" y="184898"/>
                    <a:pt x="458488" y="184898"/>
                  </a:cubicBezTo>
                  <a:cubicBezTo>
                    <a:pt x="474795" y="169518"/>
                    <a:pt x="487025" y="157984"/>
                    <a:pt x="496198" y="149332"/>
                  </a:cubicBezTo>
                  <a:lnTo>
                    <a:pt x="506761" y="139370"/>
                  </a:lnTo>
                  <a:close/>
                  <a:moveTo>
                    <a:pt x="463151" y="0"/>
                  </a:moveTo>
                  <a:cubicBezTo>
                    <a:pt x="463151" y="0"/>
                    <a:pt x="463151" y="0"/>
                    <a:pt x="533039" y="0"/>
                  </a:cubicBezTo>
                  <a:cubicBezTo>
                    <a:pt x="533039" y="0"/>
                    <a:pt x="533039" y="0"/>
                    <a:pt x="554006" y="0"/>
                  </a:cubicBezTo>
                  <a:cubicBezTo>
                    <a:pt x="558665" y="0"/>
                    <a:pt x="563324" y="2563"/>
                    <a:pt x="567983" y="5127"/>
                  </a:cubicBezTo>
                  <a:cubicBezTo>
                    <a:pt x="572643" y="10253"/>
                    <a:pt x="574972" y="15380"/>
                    <a:pt x="574972" y="20506"/>
                  </a:cubicBezTo>
                  <a:lnTo>
                    <a:pt x="574972" y="117913"/>
                  </a:lnTo>
                  <a:cubicBezTo>
                    <a:pt x="574972" y="128166"/>
                    <a:pt x="565654" y="138419"/>
                    <a:pt x="554006" y="138419"/>
                  </a:cubicBezTo>
                  <a:cubicBezTo>
                    <a:pt x="542358" y="138419"/>
                    <a:pt x="535369" y="128166"/>
                    <a:pt x="535369" y="117913"/>
                  </a:cubicBezTo>
                  <a:cubicBezTo>
                    <a:pt x="535369" y="117913"/>
                    <a:pt x="535369" y="117913"/>
                    <a:pt x="535369" y="66646"/>
                  </a:cubicBezTo>
                  <a:cubicBezTo>
                    <a:pt x="535369" y="66646"/>
                    <a:pt x="535369" y="66646"/>
                    <a:pt x="533039" y="69209"/>
                  </a:cubicBezTo>
                  <a:cubicBezTo>
                    <a:pt x="533039" y="69209"/>
                    <a:pt x="533039" y="69209"/>
                    <a:pt x="467811" y="130729"/>
                  </a:cubicBezTo>
                  <a:cubicBezTo>
                    <a:pt x="467811" y="130729"/>
                    <a:pt x="467811" y="130729"/>
                    <a:pt x="437526" y="156362"/>
                  </a:cubicBezTo>
                  <a:cubicBezTo>
                    <a:pt x="437526" y="156362"/>
                    <a:pt x="437526" y="156362"/>
                    <a:pt x="414230" y="176869"/>
                  </a:cubicBezTo>
                  <a:cubicBezTo>
                    <a:pt x="414230" y="176869"/>
                    <a:pt x="414230" y="176869"/>
                    <a:pt x="383945" y="202502"/>
                  </a:cubicBezTo>
                  <a:cubicBezTo>
                    <a:pt x="383945" y="202502"/>
                    <a:pt x="383945" y="202502"/>
                    <a:pt x="374627" y="210192"/>
                  </a:cubicBezTo>
                  <a:cubicBezTo>
                    <a:pt x="367638" y="215319"/>
                    <a:pt x="355990" y="215319"/>
                    <a:pt x="349001" y="207629"/>
                  </a:cubicBezTo>
                  <a:cubicBezTo>
                    <a:pt x="349001" y="207629"/>
                    <a:pt x="349001" y="207629"/>
                    <a:pt x="346671" y="202502"/>
                  </a:cubicBezTo>
                  <a:cubicBezTo>
                    <a:pt x="346671" y="202502"/>
                    <a:pt x="346671" y="202502"/>
                    <a:pt x="337353" y="194812"/>
                  </a:cubicBezTo>
                  <a:cubicBezTo>
                    <a:pt x="337353" y="194812"/>
                    <a:pt x="337353" y="194812"/>
                    <a:pt x="314057" y="169179"/>
                  </a:cubicBezTo>
                  <a:cubicBezTo>
                    <a:pt x="314057" y="169179"/>
                    <a:pt x="314057" y="169179"/>
                    <a:pt x="293091" y="146109"/>
                  </a:cubicBezTo>
                  <a:cubicBezTo>
                    <a:pt x="293091" y="146109"/>
                    <a:pt x="293091" y="146109"/>
                    <a:pt x="262806" y="171742"/>
                  </a:cubicBezTo>
                  <a:cubicBezTo>
                    <a:pt x="262806" y="171742"/>
                    <a:pt x="262806" y="171742"/>
                    <a:pt x="239510" y="192249"/>
                  </a:cubicBezTo>
                  <a:cubicBezTo>
                    <a:pt x="239510" y="192249"/>
                    <a:pt x="239510" y="192249"/>
                    <a:pt x="225532" y="205065"/>
                  </a:cubicBezTo>
                  <a:cubicBezTo>
                    <a:pt x="225532" y="205065"/>
                    <a:pt x="225532" y="205065"/>
                    <a:pt x="216214" y="210192"/>
                  </a:cubicBezTo>
                  <a:cubicBezTo>
                    <a:pt x="216214" y="210192"/>
                    <a:pt x="216214" y="210192"/>
                    <a:pt x="141666" y="274275"/>
                  </a:cubicBezTo>
                  <a:cubicBezTo>
                    <a:pt x="141666" y="274275"/>
                    <a:pt x="141666" y="274275"/>
                    <a:pt x="139337" y="274275"/>
                  </a:cubicBezTo>
                  <a:cubicBezTo>
                    <a:pt x="139337" y="274275"/>
                    <a:pt x="139337" y="274275"/>
                    <a:pt x="116041" y="292218"/>
                  </a:cubicBezTo>
                  <a:cubicBezTo>
                    <a:pt x="116041" y="292218"/>
                    <a:pt x="116041" y="292218"/>
                    <a:pt x="32175" y="363992"/>
                  </a:cubicBezTo>
                  <a:cubicBezTo>
                    <a:pt x="29845" y="366555"/>
                    <a:pt x="25186" y="366555"/>
                    <a:pt x="22856" y="366555"/>
                  </a:cubicBezTo>
                  <a:cubicBezTo>
                    <a:pt x="15868" y="369118"/>
                    <a:pt x="8879" y="366555"/>
                    <a:pt x="4220" y="358865"/>
                  </a:cubicBezTo>
                  <a:cubicBezTo>
                    <a:pt x="-2769" y="348612"/>
                    <a:pt x="-440" y="335795"/>
                    <a:pt x="6549" y="328105"/>
                  </a:cubicBezTo>
                  <a:cubicBezTo>
                    <a:pt x="6549" y="328105"/>
                    <a:pt x="6549" y="328105"/>
                    <a:pt x="18197" y="317851"/>
                  </a:cubicBezTo>
                  <a:cubicBezTo>
                    <a:pt x="18197" y="317851"/>
                    <a:pt x="18197" y="317851"/>
                    <a:pt x="116041" y="238389"/>
                  </a:cubicBezTo>
                  <a:cubicBezTo>
                    <a:pt x="116041" y="238389"/>
                    <a:pt x="116041" y="238389"/>
                    <a:pt x="139337" y="220445"/>
                  </a:cubicBezTo>
                  <a:cubicBezTo>
                    <a:pt x="139337" y="220445"/>
                    <a:pt x="139337" y="220445"/>
                    <a:pt x="141666" y="217882"/>
                  </a:cubicBezTo>
                  <a:cubicBezTo>
                    <a:pt x="141666" y="217882"/>
                    <a:pt x="141666" y="217882"/>
                    <a:pt x="216214" y="156362"/>
                  </a:cubicBezTo>
                  <a:cubicBezTo>
                    <a:pt x="216214" y="156362"/>
                    <a:pt x="216214" y="156362"/>
                    <a:pt x="223203" y="148672"/>
                  </a:cubicBezTo>
                  <a:cubicBezTo>
                    <a:pt x="223203" y="148672"/>
                    <a:pt x="223203" y="148672"/>
                    <a:pt x="239510" y="138419"/>
                  </a:cubicBezTo>
                  <a:cubicBezTo>
                    <a:pt x="239510" y="138419"/>
                    <a:pt x="239510" y="138419"/>
                    <a:pt x="262806" y="117913"/>
                  </a:cubicBezTo>
                  <a:cubicBezTo>
                    <a:pt x="262806" y="117913"/>
                    <a:pt x="262806" y="117913"/>
                    <a:pt x="283772" y="99969"/>
                  </a:cubicBezTo>
                  <a:cubicBezTo>
                    <a:pt x="293091" y="92279"/>
                    <a:pt x="302409" y="94843"/>
                    <a:pt x="309398" y="102533"/>
                  </a:cubicBezTo>
                  <a:cubicBezTo>
                    <a:pt x="309398" y="102533"/>
                    <a:pt x="309398" y="102533"/>
                    <a:pt x="314057" y="107659"/>
                  </a:cubicBezTo>
                  <a:cubicBezTo>
                    <a:pt x="314057" y="107659"/>
                    <a:pt x="314057" y="107659"/>
                    <a:pt x="337353" y="133292"/>
                  </a:cubicBezTo>
                  <a:cubicBezTo>
                    <a:pt x="337353" y="133292"/>
                    <a:pt x="337353" y="133292"/>
                    <a:pt x="346671" y="140982"/>
                  </a:cubicBezTo>
                  <a:cubicBezTo>
                    <a:pt x="346671" y="140982"/>
                    <a:pt x="346671" y="140982"/>
                    <a:pt x="365308" y="161489"/>
                  </a:cubicBezTo>
                  <a:cubicBezTo>
                    <a:pt x="365308" y="161489"/>
                    <a:pt x="365308" y="161489"/>
                    <a:pt x="383945" y="146109"/>
                  </a:cubicBezTo>
                  <a:cubicBezTo>
                    <a:pt x="383945" y="146109"/>
                    <a:pt x="383945" y="146109"/>
                    <a:pt x="414230" y="120476"/>
                  </a:cubicBezTo>
                  <a:cubicBezTo>
                    <a:pt x="414230" y="120476"/>
                    <a:pt x="414230" y="120476"/>
                    <a:pt x="437526" y="99969"/>
                  </a:cubicBezTo>
                  <a:cubicBezTo>
                    <a:pt x="437526" y="99969"/>
                    <a:pt x="437526" y="99969"/>
                    <a:pt x="477129" y="61520"/>
                  </a:cubicBezTo>
                  <a:cubicBezTo>
                    <a:pt x="477129" y="61520"/>
                    <a:pt x="477129" y="61520"/>
                    <a:pt x="498095" y="43576"/>
                  </a:cubicBezTo>
                  <a:cubicBezTo>
                    <a:pt x="498095" y="43576"/>
                    <a:pt x="498095" y="43576"/>
                    <a:pt x="486447" y="43576"/>
                  </a:cubicBezTo>
                  <a:cubicBezTo>
                    <a:pt x="486447" y="43576"/>
                    <a:pt x="486447" y="43576"/>
                    <a:pt x="463151" y="43576"/>
                  </a:cubicBezTo>
                  <a:cubicBezTo>
                    <a:pt x="460822" y="43576"/>
                    <a:pt x="458492" y="43576"/>
                    <a:pt x="456163" y="41013"/>
                  </a:cubicBezTo>
                  <a:cubicBezTo>
                    <a:pt x="449174" y="38450"/>
                    <a:pt x="442185" y="30760"/>
                    <a:pt x="442185" y="20506"/>
                  </a:cubicBezTo>
                  <a:cubicBezTo>
                    <a:pt x="442185" y="12816"/>
                    <a:pt x="446844" y="5127"/>
                    <a:pt x="453833" y="2563"/>
                  </a:cubicBezTo>
                  <a:cubicBezTo>
                    <a:pt x="453833" y="2563"/>
                    <a:pt x="456163" y="2563"/>
                    <a:pt x="456163" y="2563"/>
                  </a:cubicBezTo>
                  <a:cubicBezTo>
                    <a:pt x="458492" y="0"/>
                    <a:pt x="460822" y="0"/>
                    <a:pt x="463151" y="0"/>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5141" name="Group 21"/>
          <p:cNvGrpSpPr>
            <a:grpSpLocks/>
          </p:cNvGrpSpPr>
          <p:nvPr/>
        </p:nvGrpSpPr>
        <p:grpSpPr bwMode="auto">
          <a:xfrm>
            <a:off x="3559175" y="4054475"/>
            <a:ext cx="784225" cy="784225"/>
            <a:chOff x="0" y="0"/>
            <a:chExt cx="784512" cy="784512"/>
          </a:xfrm>
        </p:grpSpPr>
        <p:sp>
          <p:nvSpPr>
            <p:cNvPr id="5145" name="椭圆 153"/>
            <p:cNvSpPr>
              <a:spLocks noChangeArrowheads="1"/>
            </p:cNvSpPr>
            <p:nvPr/>
          </p:nvSpPr>
          <p:spPr bwMode="auto">
            <a:xfrm>
              <a:off x="0" y="0"/>
              <a:ext cx="784512" cy="784512"/>
            </a:xfrm>
            <a:prstGeom prst="ellipse">
              <a:avLst/>
            </a:prstGeom>
            <a:solidFill>
              <a:srgbClr val="F2F2F2">
                <a:alpha val="29803"/>
              </a:srgbClr>
            </a:solidFill>
            <a:ln w="12700">
              <a:solidFill>
                <a:schemeClr val="bg1"/>
              </a:solidFill>
              <a:round/>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4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5146" name="Freeform 168"/>
            <p:cNvSpPr>
              <a:spLocks noChangeAspect="1" noEditPoints="1" noChangeArrowheads="1"/>
            </p:cNvSpPr>
            <p:nvPr/>
          </p:nvSpPr>
          <p:spPr bwMode="auto">
            <a:xfrm>
              <a:off x="145149" y="167123"/>
              <a:ext cx="494214" cy="450267"/>
            </a:xfrm>
            <a:custGeom>
              <a:avLst/>
              <a:gdLst>
                <a:gd name="T0" fmla="*/ 2147483646 w 94"/>
                <a:gd name="T1" fmla="*/ 2147483646 h 81"/>
                <a:gd name="T2" fmla="*/ 2147483646 w 94"/>
                <a:gd name="T3" fmla="*/ 2147483646 h 81"/>
                <a:gd name="T4" fmla="*/ 2147483646 w 94"/>
                <a:gd name="T5" fmla="*/ 2147483646 h 81"/>
                <a:gd name="T6" fmla="*/ 2147483646 w 94"/>
                <a:gd name="T7" fmla="*/ 0 h 81"/>
                <a:gd name="T8" fmla="*/ 2147483646 w 94"/>
                <a:gd name="T9" fmla="*/ 2147483646 h 81"/>
                <a:gd name="T10" fmla="*/ 2147483646 w 94"/>
                <a:gd name="T11" fmla="*/ 2147483646 h 81"/>
                <a:gd name="T12" fmla="*/ 2147483646 w 94"/>
                <a:gd name="T13" fmla="*/ 2147483646 h 81"/>
                <a:gd name="T14" fmla="*/ 2147483646 w 94"/>
                <a:gd name="T15" fmla="*/ 2147483646 h 81"/>
                <a:gd name="T16" fmla="*/ 2147483646 w 94"/>
                <a:gd name="T17" fmla="*/ 2147483646 h 81"/>
                <a:gd name="T18" fmla="*/ 2147483646 w 94"/>
                <a:gd name="T19" fmla="*/ 2147483646 h 81"/>
                <a:gd name="T20" fmla="*/ 2147483646 w 94"/>
                <a:gd name="T21" fmla="*/ 2147483646 h 81"/>
                <a:gd name="T22" fmla="*/ 2147483646 w 94"/>
                <a:gd name="T23" fmla="*/ 2147483646 h 81"/>
                <a:gd name="T24" fmla="*/ 2147483646 w 94"/>
                <a:gd name="T25" fmla="*/ 2147483646 h 81"/>
                <a:gd name="T26" fmla="*/ 2147483646 w 94"/>
                <a:gd name="T27" fmla="*/ 2147483646 h 81"/>
                <a:gd name="T28" fmla="*/ 2147483646 w 94"/>
                <a:gd name="T29" fmla="*/ 2147483646 h 81"/>
                <a:gd name="T30" fmla="*/ 2147483646 w 94"/>
                <a:gd name="T31" fmla="*/ 2147483646 h 81"/>
                <a:gd name="T32" fmla="*/ 2147483646 w 94"/>
                <a:gd name="T33" fmla="*/ 2147483646 h 81"/>
                <a:gd name="T34" fmla="*/ 2147483646 w 94"/>
                <a:gd name="T35" fmla="*/ 2147483646 h 81"/>
                <a:gd name="T36" fmla="*/ 2147483646 w 94"/>
                <a:gd name="T37" fmla="*/ 2147483646 h 81"/>
                <a:gd name="T38" fmla="*/ 2147483646 w 94"/>
                <a:gd name="T39" fmla="*/ 2147483646 h 81"/>
                <a:gd name="T40" fmla="*/ 2147483646 w 94"/>
                <a:gd name="T41" fmla="*/ 2147483646 h 81"/>
                <a:gd name="T42" fmla="*/ 2147483646 w 94"/>
                <a:gd name="T43" fmla="*/ 2147483646 h 81"/>
                <a:gd name="T44" fmla="*/ 2147483646 w 94"/>
                <a:gd name="T45" fmla="*/ 0 h 81"/>
                <a:gd name="T46" fmla="*/ 2147483646 w 94"/>
                <a:gd name="T47" fmla="*/ 0 h 81"/>
                <a:gd name="T48" fmla="*/ 2147483646 w 94"/>
                <a:gd name="T49" fmla="*/ 2147483646 h 81"/>
                <a:gd name="T50" fmla="*/ 2147483646 w 94"/>
                <a:gd name="T51" fmla="*/ 2147483646 h 81"/>
                <a:gd name="T52" fmla="*/ 2147483646 w 94"/>
                <a:gd name="T53" fmla="*/ 2147483646 h 81"/>
                <a:gd name="T54" fmla="*/ 2147483646 w 94"/>
                <a:gd name="T55" fmla="*/ 2147483646 h 81"/>
                <a:gd name="T56" fmla="*/ 2147483646 w 94"/>
                <a:gd name="T57" fmla="*/ 2147483646 h 81"/>
                <a:gd name="T58" fmla="*/ 2147483646 w 94"/>
                <a:gd name="T59" fmla="*/ 2147483646 h 81"/>
                <a:gd name="T60" fmla="*/ 2147483646 w 94"/>
                <a:gd name="T61" fmla="*/ 2147483646 h 8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94"/>
                <a:gd name="T94" fmla="*/ 0 h 81"/>
                <a:gd name="T95" fmla="*/ 94 w 94"/>
                <a:gd name="T96" fmla="*/ 81 h 8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5144" name="Group 24"/>
          <p:cNvGrpSpPr>
            <a:grpSpLocks/>
          </p:cNvGrpSpPr>
          <p:nvPr/>
        </p:nvGrpSpPr>
        <p:grpSpPr bwMode="auto">
          <a:xfrm>
            <a:off x="1416050" y="4054475"/>
            <a:ext cx="784225" cy="784225"/>
            <a:chOff x="0" y="0"/>
            <a:chExt cx="784512" cy="784512"/>
          </a:xfrm>
        </p:grpSpPr>
        <p:sp>
          <p:nvSpPr>
            <p:cNvPr id="5143" name="椭圆 156"/>
            <p:cNvSpPr>
              <a:spLocks noChangeArrowheads="1"/>
            </p:cNvSpPr>
            <p:nvPr/>
          </p:nvSpPr>
          <p:spPr bwMode="auto">
            <a:xfrm>
              <a:off x="0" y="0"/>
              <a:ext cx="784512" cy="784512"/>
            </a:xfrm>
            <a:prstGeom prst="ellipse">
              <a:avLst/>
            </a:prstGeom>
            <a:solidFill>
              <a:srgbClr val="F2F2F2">
                <a:alpha val="29803"/>
              </a:srgbClr>
            </a:solidFill>
            <a:ln w="12700">
              <a:solidFill>
                <a:schemeClr val="bg1"/>
              </a:solidFill>
              <a:round/>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4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 name="任意多边形 157"/>
            <p:cNvSpPr>
              <a:spLocks noChangeArrowheads="1"/>
            </p:cNvSpPr>
            <p:nvPr/>
          </p:nvSpPr>
          <p:spPr bwMode="auto">
            <a:xfrm>
              <a:off x="132612" y="128939"/>
              <a:ext cx="519288" cy="503774"/>
            </a:xfrm>
            <a:custGeom>
              <a:avLst/>
              <a:gdLst>
                <a:gd name="T0" fmla="*/ 262805 w 519288"/>
                <a:gd name="T1" fmla="*/ 111558 h 503774"/>
                <a:gd name="T2" fmla="*/ 439744 w 519288"/>
                <a:gd name="T3" fmla="*/ 276036 h 503774"/>
                <a:gd name="T4" fmla="*/ 439744 w 519288"/>
                <a:gd name="T5" fmla="*/ 484796 h 503774"/>
                <a:gd name="T6" fmla="*/ 433425 w 519288"/>
                <a:gd name="T7" fmla="*/ 503774 h 503774"/>
                <a:gd name="T8" fmla="*/ 414467 w 519288"/>
                <a:gd name="T9" fmla="*/ 503774 h 503774"/>
                <a:gd name="T10" fmla="*/ 319678 w 519288"/>
                <a:gd name="T11" fmla="*/ 503774 h 503774"/>
                <a:gd name="T12" fmla="*/ 313359 w 519288"/>
                <a:gd name="T13" fmla="*/ 503774 h 503774"/>
                <a:gd name="T14" fmla="*/ 307040 w 519288"/>
                <a:gd name="T15" fmla="*/ 497448 h 503774"/>
                <a:gd name="T16" fmla="*/ 307040 w 519288"/>
                <a:gd name="T17" fmla="*/ 396231 h 503774"/>
                <a:gd name="T18" fmla="*/ 212251 w 519288"/>
                <a:gd name="T19" fmla="*/ 396231 h 503774"/>
                <a:gd name="T20" fmla="*/ 212251 w 519288"/>
                <a:gd name="T21" fmla="*/ 497448 h 503774"/>
                <a:gd name="T22" fmla="*/ 212251 w 519288"/>
                <a:gd name="T23" fmla="*/ 503774 h 503774"/>
                <a:gd name="T24" fmla="*/ 199612 w 519288"/>
                <a:gd name="T25" fmla="*/ 503774 h 503774"/>
                <a:gd name="T26" fmla="*/ 104823 w 519288"/>
                <a:gd name="T27" fmla="*/ 503774 h 503774"/>
                <a:gd name="T28" fmla="*/ 92185 w 519288"/>
                <a:gd name="T29" fmla="*/ 503774 h 503774"/>
                <a:gd name="T30" fmla="*/ 79546 w 519288"/>
                <a:gd name="T31" fmla="*/ 484796 h 503774"/>
                <a:gd name="T32" fmla="*/ 79546 w 519288"/>
                <a:gd name="T33" fmla="*/ 276036 h 503774"/>
                <a:gd name="T34" fmla="*/ 259644 w 519288"/>
                <a:gd name="T35" fmla="*/ 0 h 503774"/>
                <a:gd name="T36" fmla="*/ 281809 w 519288"/>
                <a:gd name="T37" fmla="*/ 9516 h 503774"/>
                <a:gd name="T38" fmla="*/ 370468 w 519288"/>
                <a:gd name="T39" fmla="*/ 91992 h 503774"/>
                <a:gd name="T40" fmla="*/ 370468 w 519288"/>
                <a:gd name="T41" fmla="*/ 22205 h 503774"/>
                <a:gd name="T42" fmla="*/ 383134 w 519288"/>
                <a:gd name="T43" fmla="*/ 9516 h 503774"/>
                <a:gd name="T44" fmla="*/ 414798 w 519288"/>
                <a:gd name="T45" fmla="*/ 9516 h 503774"/>
                <a:gd name="T46" fmla="*/ 427463 w 519288"/>
                <a:gd name="T47" fmla="*/ 22205 h 503774"/>
                <a:gd name="T48" fmla="*/ 427463 w 519288"/>
                <a:gd name="T49" fmla="*/ 142746 h 503774"/>
                <a:gd name="T50" fmla="*/ 509789 w 519288"/>
                <a:gd name="T51" fmla="*/ 218877 h 503774"/>
                <a:gd name="T52" fmla="*/ 509789 w 519288"/>
                <a:gd name="T53" fmla="*/ 269631 h 503774"/>
                <a:gd name="T54" fmla="*/ 465460 w 519288"/>
                <a:gd name="T55" fmla="*/ 269631 h 503774"/>
                <a:gd name="T56" fmla="*/ 262810 w 519288"/>
                <a:gd name="T57" fmla="*/ 79303 h 503774"/>
                <a:gd name="T58" fmla="*/ 60161 w 519288"/>
                <a:gd name="T59" fmla="*/ 269631 h 503774"/>
                <a:gd name="T60" fmla="*/ 34830 w 519288"/>
                <a:gd name="T61" fmla="*/ 275975 h 503774"/>
                <a:gd name="T62" fmla="*/ 9499 w 519288"/>
                <a:gd name="T63" fmla="*/ 269631 h 503774"/>
                <a:gd name="T64" fmla="*/ 9499 w 519288"/>
                <a:gd name="T65" fmla="*/ 218877 h 503774"/>
                <a:gd name="T66" fmla="*/ 237479 w 519288"/>
                <a:gd name="T67" fmla="*/ 9516 h 503774"/>
                <a:gd name="T68" fmla="*/ 259644 w 519288"/>
                <a:gd name="T69" fmla="*/ 0 h 5037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19288"/>
                <a:gd name="T106" fmla="*/ 0 h 503774"/>
                <a:gd name="T107" fmla="*/ 519288 w 519288"/>
                <a:gd name="T108" fmla="*/ 503774 h 5037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19288" h="503774">
                  <a:moveTo>
                    <a:pt x="262805" y="111558"/>
                  </a:moveTo>
                  <a:cubicBezTo>
                    <a:pt x="262805" y="111558"/>
                    <a:pt x="262805" y="111558"/>
                    <a:pt x="439744" y="276036"/>
                  </a:cubicBezTo>
                  <a:cubicBezTo>
                    <a:pt x="439744" y="276036"/>
                    <a:pt x="439744" y="276036"/>
                    <a:pt x="439744" y="484796"/>
                  </a:cubicBezTo>
                  <a:cubicBezTo>
                    <a:pt x="439744" y="497448"/>
                    <a:pt x="433425" y="503774"/>
                    <a:pt x="433425" y="503774"/>
                  </a:cubicBezTo>
                  <a:cubicBezTo>
                    <a:pt x="427106" y="503774"/>
                    <a:pt x="420786" y="503774"/>
                    <a:pt x="414467" y="503774"/>
                  </a:cubicBezTo>
                  <a:cubicBezTo>
                    <a:pt x="414467" y="503774"/>
                    <a:pt x="414467" y="503774"/>
                    <a:pt x="319678" y="503774"/>
                  </a:cubicBezTo>
                  <a:cubicBezTo>
                    <a:pt x="319678" y="503774"/>
                    <a:pt x="313359" y="503774"/>
                    <a:pt x="313359" y="503774"/>
                  </a:cubicBezTo>
                  <a:cubicBezTo>
                    <a:pt x="313359" y="503774"/>
                    <a:pt x="307040" y="497448"/>
                    <a:pt x="307040" y="497448"/>
                  </a:cubicBezTo>
                  <a:cubicBezTo>
                    <a:pt x="307040" y="497448"/>
                    <a:pt x="307040" y="497448"/>
                    <a:pt x="307040" y="396231"/>
                  </a:cubicBezTo>
                  <a:cubicBezTo>
                    <a:pt x="307040" y="396231"/>
                    <a:pt x="307040" y="396231"/>
                    <a:pt x="212251" y="396231"/>
                  </a:cubicBezTo>
                  <a:cubicBezTo>
                    <a:pt x="212251" y="396231"/>
                    <a:pt x="212251" y="396231"/>
                    <a:pt x="212251" y="497448"/>
                  </a:cubicBezTo>
                  <a:cubicBezTo>
                    <a:pt x="212251" y="497448"/>
                    <a:pt x="212251" y="503774"/>
                    <a:pt x="212251" y="503774"/>
                  </a:cubicBezTo>
                  <a:cubicBezTo>
                    <a:pt x="205931" y="503774"/>
                    <a:pt x="205931" y="503774"/>
                    <a:pt x="199612" y="503774"/>
                  </a:cubicBezTo>
                  <a:cubicBezTo>
                    <a:pt x="199612" y="503774"/>
                    <a:pt x="199612" y="503774"/>
                    <a:pt x="104823" y="503774"/>
                  </a:cubicBezTo>
                  <a:cubicBezTo>
                    <a:pt x="98504" y="503774"/>
                    <a:pt x="98504" y="503774"/>
                    <a:pt x="92185" y="503774"/>
                  </a:cubicBezTo>
                  <a:cubicBezTo>
                    <a:pt x="85865" y="503774"/>
                    <a:pt x="79546" y="497448"/>
                    <a:pt x="79546" y="484796"/>
                  </a:cubicBezTo>
                  <a:cubicBezTo>
                    <a:pt x="79546" y="484796"/>
                    <a:pt x="79546" y="484796"/>
                    <a:pt x="79546" y="276036"/>
                  </a:cubicBezTo>
                  <a:lnTo>
                    <a:pt x="262805" y="111558"/>
                  </a:lnTo>
                  <a:close/>
                  <a:moveTo>
                    <a:pt x="259644" y="0"/>
                  </a:moveTo>
                  <a:cubicBezTo>
                    <a:pt x="267560" y="0"/>
                    <a:pt x="275476" y="3172"/>
                    <a:pt x="281809" y="9516"/>
                  </a:cubicBezTo>
                  <a:cubicBezTo>
                    <a:pt x="281809" y="9516"/>
                    <a:pt x="281809" y="9516"/>
                    <a:pt x="370468" y="91992"/>
                  </a:cubicBezTo>
                  <a:cubicBezTo>
                    <a:pt x="370468" y="91992"/>
                    <a:pt x="370468" y="91992"/>
                    <a:pt x="370468" y="22205"/>
                  </a:cubicBezTo>
                  <a:cubicBezTo>
                    <a:pt x="370468" y="15861"/>
                    <a:pt x="376801" y="9516"/>
                    <a:pt x="383134" y="9516"/>
                  </a:cubicBezTo>
                  <a:cubicBezTo>
                    <a:pt x="383134" y="9516"/>
                    <a:pt x="383134" y="9516"/>
                    <a:pt x="414798" y="9516"/>
                  </a:cubicBezTo>
                  <a:cubicBezTo>
                    <a:pt x="421130" y="9516"/>
                    <a:pt x="427463" y="15861"/>
                    <a:pt x="427463" y="22205"/>
                  </a:cubicBezTo>
                  <a:cubicBezTo>
                    <a:pt x="427463" y="22205"/>
                    <a:pt x="427463" y="22205"/>
                    <a:pt x="427463" y="142746"/>
                  </a:cubicBezTo>
                  <a:cubicBezTo>
                    <a:pt x="427463" y="142746"/>
                    <a:pt x="427463" y="142746"/>
                    <a:pt x="509789" y="218877"/>
                  </a:cubicBezTo>
                  <a:cubicBezTo>
                    <a:pt x="522455" y="231565"/>
                    <a:pt x="522455" y="250598"/>
                    <a:pt x="509789" y="269631"/>
                  </a:cubicBezTo>
                  <a:cubicBezTo>
                    <a:pt x="503457" y="282319"/>
                    <a:pt x="478126" y="282319"/>
                    <a:pt x="465460" y="269631"/>
                  </a:cubicBezTo>
                  <a:cubicBezTo>
                    <a:pt x="465460" y="269631"/>
                    <a:pt x="465460" y="269631"/>
                    <a:pt x="262810" y="79303"/>
                  </a:cubicBezTo>
                  <a:cubicBezTo>
                    <a:pt x="262810" y="79303"/>
                    <a:pt x="262810" y="79303"/>
                    <a:pt x="60161" y="269631"/>
                  </a:cubicBezTo>
                  <a:cubicBezTo>
                    <a:pt x="53828" y="275975"/>
                    <a:pt x="41163" y="275975"/>
                    <a:pt x="34830" y="275975"/>
                  </a:cubicBezTo>
                  <a:cubicBezTo>
                    <a:pt x="28497" y="275975"/>
                    <a:pt x="15831" y="275975"/>
                    <a:pt x="9499" y="269631"/>
                  </a:cubicBezTo>
                  <a:cubicBezTo>
                    <a:pt x="-3167" y="250598"/>
                    <a:pt x="-3167" y="231565"/>
                    <a:pt x="9499" y="218877"/>
                  </a:cubicBezTo>
                  <a:cubicBezTo>
                    <a:pt x="9499" y="218877"/>
                    <a:pt x="9499" y="218877"/>
                    <a:pt x="237479" y="9516"/>
                  </a:cubicBezTo>
                  <a:cubicBezTo>
                    <a:pt x="243812" y="3172"/>
                    <a:pt x="251728" y="0"/>
                    <a:pt x="259644" y="0"/>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5122"/>
                                        </p:tgtEl>
                                        <p:attrNameLst>
                                          <p:attrName>style.visibility</p:attrName>
                                        </p:attrNameLst>
                                      </p:cBhvr>
                                      <p:to>
                                        <p:strVal val="visible"/>
                                      </p:to>
                                    </p:set>
                                    <p:animEffect>
                                      <p:cBhvr>
                                        <p:cTn id="7" dur="500"/>
                                        <p:tgtEl>
                                          <p:spTgt spid="512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123"/>
                                        </p:tgtEl>
                                        <p:attrNameLst>
                                          <p:attrName>style.visibility</p:attrName>
                                        </p:attrNameLst>
                                      </p:cBhvr>
                                      <p:to>
                                        <p:strVal val="visible"/>
                                      </p:to>
                                    </p:set>
                                    <p:animEffect>
                                      <p:cBhvr>
                                        <p:cTn id="11" dur="500"/>
                                        <p:tgtEl>
                                          <p:spTgt spid="5123"/>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130"/>
                                        </p:tgtEl>
                                        <p:attrNameLst>
                                          <p:attrName>style.visibility</p:attrName>
                                        </p:attrNameLst>
                                      </p:cBhvr>
                                      <p:to>
                                        <p:strVal val="visible"/>
                                      </p:to>
                                    </p:set>
                                    <p:animEffect>
                                      <p:cBhvr>
                                        <p:cTn id="15" dur="350"/>
                                        <p:tgtEl>
                                          <p:spTgt spid="5130"/>
                                        </p:tgtEl>
                                      </p:cBhvr>
                                    </p:animEffect>
                                  </p:childTnLst>
                                </p:cTn>
                              </p:par>
                              <p:par>
                                <p:cTn id="16" presetID="10" presetClass="entr" presetSubtype="0" fill="hold" nodeType="withEffect">
                                  <p:stCondLst>
                                    <p:cond delay="250"/>
                                  </p:stCondLst>
                                  <p:childTnLst>
                                    <p:set>
                                      <p:cBhvr>
                                        <p:cTn id="17" dur="1" fill="hold">
                                          <p:stCondLst>
                                            <p:cond delay="0"/>
                                          </p:stCondLst>
                                        </p:cTn>
                                        <p:tgtEl>
                                          <p:spTgt spid="5144"/>
                                        </p:tgtEl>
                                        <p:attrNameLst>
                                          <p:attrName>style.visibility</p:attrName>
                                        </p:attrNameLst>
                                      </p:cBhvr>
                                      <p:to>
                                        <p:strVal val="visible"/>
                                      </p:to>
                                    </p:set>
                                    <p:animEffect>
                                      <p:cBhvr>
                                        <p:cTn id="18" dur="350"/>
                                        <p:tgtEl>
                                          <p:spTgt spid="5144"/>
                                        </p:tgtEl>
                                      </p:cBhvr>
                                    </p:animEffect>
                                  </p:childTnLst>
                                </p:cTn>
                              </p:par>
                              <p:par>
                                <p:cTn id="19" presetID="26" presetClass="emph" presetSubtype="0" fill="hold" nodeType="withEffect">
                                  <p:stCondLst>
                                    <p:cond delay="350"/>
                                  </p:stCondLst>
                                  <p:childTnLst>
                                    <p:animEffect>
                                      <p:cBhvr>
                                        <p:cTn id="20" dur="350" tmFilter="0, 0; .2, .5; .8, .5; 1, 0"/>
                                        <p:tgtEl>
                                          <p:spTgt spid="5144"/>
                                        </p:tgtEl>
                                      </p:cBhvr>
                                    </p:animEffect>
                                    <p:animScale>
                                      <p:cBhvr>
                                        <p:cTn id="21" dur="175" autoRev="1" fill="hold"/>
                                        <p:tgtEl>
                                          <p:spTgt spid="5144"/>
                                        </p:tgtEl>
                                      </p:cBhvr>
                                      <p:by x="105000" y="105000"/>
                                    </p:animScale>
                                  </p:childTnLst>
                                </p:cTn>
                              </p:par>
                              <p:par>
                                <p:cTn id="22" presetID="22" presetClass="entr" presetSubtype="8" fill="hold" grpId="0" nodeType="withEffect">
                                  <p:stCondLst>
                                    <p:cond delay="500"/>
                                  </p:stCondLst>
                                  <p:childTnLst>
                                    <p:set>
                                      <p:cBhvr>
                                        <p:cTn id="23" dur="1" fill="hold">
                                          <p:stCondLst>
                                            <p:cond delay="0"/>
                                          </p:stCondLst>
                                        </p:cTn>
                                        <p:tgtEl>
                                          <p:spTgt spid="5125"/>
                                        </p:tgtEl>
                                        <p:attrNameLst>
                                          <p:attrName>style.visibility</p:attrName>
                                        </p:attrNameLst>
                                      </p:cBhvr>
                                      <p:to>
                                        <p:strVal val="visible"/>
                                      </p:to>
                                    </p:set>
                                    <p:animEffect>
                                      <p:cBhvr>
                                        <p:cTn id="24" dur="350"/>
                                        <p:tgtEl>
                                          <p:spTgt spid="5125"/>
                                        </p:tgtEl>
                                      </p:cBhvr>
                                    </p:animEffect>
                                  </p:childTnLst>
                                </p:cTn>
                              </p:par>
                              <p:par>
                                <p:cTn id="25" presetID="22" presetClass="entr" presetSubtype="8" fill="hold" grpId="0" nodeType="withEffect">
                                  <p:stCondLst>
                                    <p:cond delay="500"/>
                                  </p:stCondLst>
                                  <p:childTnLst>
                                    <p:set>
                                      <p:cBhvr>
                                        <p:cTn id="26" dur="1" fill="hold">
                                          <p:stCondLst>
                                            <p:cond delay="0"/>
                                          </p:stCondLst>
                                        </p:cTn>
                                        <p:tgtEl>
                                          <p:spTgt spid="5124"/>
                                        </p:tgtEl>
                                        <p:attrNameLst>
                                          <p:attrName>style.visibility</p:attrName>
                                        </p:attrNameLst>
                                      </p:cBhvr>
                                      <p:to>
                                        <p:strVal val="visible"/>
                                      </p:to>
                                    </p:set>
                                    <p:animEffect>
                                      <p:cBhvr>
                                        <p:cTn id="27" dur="750"/>
                                        <p:tgtEl>
                                          <p:spTgt spid="5124"/>
                                        </p:tgtEl>
                                      </p:cBhvr>
                                    </p:animEffect>
                                  </p:childTnLst>
                                </p:cTn>
                              </p:par>
                              <p:par>
                                <p:cTn id="28" presetID="10" presetClass="entr" presetSubtype="0" fill="hold" nodeType="withEffect">
                                  <p:stCondLst>
                                    <p:cond delay="1250"/>
                                  </p:stCondLst>
                                  <p:childTnLst>
                                    <p:set>
                                      <p:cBhvr>
                                        <p:cTn id="29" dur="1" fill="hold">
                                          <p:stCondLst>
                                            <p:cond delay="0"/>
                                          </p:stCondLst>
                                        </p:cTn>
                                        <p:tgtEl>
                                          <p:spTgt spid="5141"/>
                                        </p:tgtEl>
                                        <p:attrNameLst>
                                          <p:attrName>style.visibility</p:attrName>
                                        </p:attrNameLst>
                                      </p:cBhvr>
                                      <p:to>
                                        <p:strVal val="visible"/>
                                      </p:to>
                                    </p:set>
                                    <p:animEffect>
                                      <p:cBhvr>
                                        <p:cTn id="30" dur="350"/>
                                        <p:tgtEl>
                                          <p:spTgt spid="5141"/>
                                        </p:tgtEl>
                                      </p:cBhvr>
                                    </p:animEffect>
                                  </p:childTnLst>
                                </p:cTn>
                              </p:par>
                              <p:par>
                                <p:cTn id="31" presetID="26" presetClass="emph" presetSubtype="0" fill="hold" nodeType="withEffect">
                                  <p:stCondLst>
                                    <p:cond delay="1350"/>
                                  </p:stCondLst>
                                  <p:childTnLst>
                                    <p:animEffect>
                                      <p:cBhvr>
                                        <p:cTn id="32" dur="350" tmFilter="0, 0; .2, .5; .8, .5; 1, 0"/>
                                        <p:tgtEl>
                                          <p:spTgt spid="5141"/>
                                        </p:tgtEl>
                                      </p:cBhvr>
                                    </p:animEffect>
                                    <p:animScale>
                                      <p:cBhvr>
                                        <p:cTn id="33" dur="175" autoRev="1" fill="hold"/>
                                        <p:tgtEl>
                                          <p:spTgt spid="5141"/>
                                        </p:tgtEl>
                                      </p:cBhvr>
                                      <p:by x="105000" y="105000"/>
                                    </p:animScale>
                                  </p:childTnLst>
                                </p:cTn>
                              </p:par>
                              <p:par>
                                <p:cTn id="34" presetID="22" presetClass="entr" presetSubtype="8" fill="hold" grpId="0" nodeType="withEffect">
                                  <p:stCondLst>
                                    <p:cond delay="1500"/>
                                  </p:stCondLst>
                                  <p:childTnLst>
                                    <p:set>
                                      <p:cBhvr>
                                        <p:cTn id="35" dur="1" fill="hold">
                                          <p:stCondLst>
                                            <p:cond delay="0"/>
                                          </p:stCondLst>
                                        </p:cTn>
                                        <p:tgtEl>
                                          <p:spTgt spid="5126"/>
                                        </p:tgtEl>
                                        <p:attrNameLst>
                                          <p:attrName>style.visibility</p:attrName>
                                        </p:attrNameLst>
                                      </p:cBhvr>
                                      <p:to>
                                        <p:strVal val="visible"/>
                                      </p:to>
                                    </p:set>
                                    <p:animEffect>
                                      <p:cBhvr>
                                        <p:cTn id="36" dur="350"/>
                                        <p:tgtEl>
                                          <p:spTgt spid="5126"/>
                                        </p:tgtEl>
                                      </p:cBhvr>
                                    </p:animEffect>
                                  </p:childTnLst>
                                </p:cTn>
                              </p:par>
                              <p:par>
                                <p:cTn id="37" presetID="22" presetClass="entr" presetSubtype="8" fill="hold" grpId="0" nodeType="withEffect">
                                  <p:stCondLst>
                                    <p:cond delay="1500"/>
                                  </p:stCondLst>
                                  <p:childTnLst>
                                    <p:set>
                                      <p:cBhvr>
                                        <p:cTn id="38" dur="1" fill="hold">
                                          <p:stCondLst>
                                            <p:cond delay="0"/>
                                          </p:stCondLst>
                                        </p:cTn>
                                        <p:tgtEl>
                                          <p:spTgt spid="5131"/>
                                        </p:tgtEl>
                                        <p:attrNameLst>
                                          <p:attrName>style.visibility</p:attrName>
                                        </p:attrNameLst>
                                      </p:cBhvr>
                                      <p:to>
                                        <p:strVal val="visible"/>
                                      </p:to>
                                    </p:set>
                                    <p:animEffect>
                                      <p:cBhvr>
                                        <p:cTn id="39" dur="750"/>
                                        <p:tgtEl>
                                          <p:spTgt spid="5131"/>
                                        </p:tgtEl>
                                      </p:cBhvr>
                                    </p:animEffect>
                                  </p:childTnLst>
                                </p:cTn>
                              </p:par>
                              <p:par>
                                <p:cTn id="40" presetID="10" presetClass="entr" presetSubtype="0" fill="hold" nodeType="withEffect">
                                  <p:stCondLst>
                                    <p:cond delay="2250"/>
                                  </p:stCondLst>
                                  <p:childTnLst>
                                    <p:set>
                                      <p:cBhvr>
                                        <p:cTn id="41" dur="1" fill="hold">
                                          <p:stCondLst>
                                            <p:cond delay="0"/>
                                          </p:stCondLst>
                                        </p:cTn>
                                        <p:tgtEl>
                                          <p:spTgt spid="5135"/>
                                        </p:tgtEl>
                                        <p:attrNameLst>
                                          <p:attrName>style.visibility</p:attrName>
                                        </p:attrNameLst>
                                      </p:cBhvr>
                                      <p:to>
                                        <p:strVal val="visible"/>
                                      </p:to>
                                    </p:set>
                                    <p:animEffect>
                                      <p:cBhvr>
                                        <p:cTn id="42" dur="350"/>
                                        <p:tgtEl>
                                          <p:spTgt spid="5135"/>
                                        </p:tgtEl>
                                      </p:cBhvr>
                                    </p:animEffect>
                                  </p:childTnLst>
                                </p:cTn>
                              </p:par>
                              <p:par>
                                <p:cTn id="43" presetID="26" presetClass="emph" presetSubtype="0" fill="hold" nodeType="withEffect">
                                  <p:stCondLst>
                                    <p:cond delay="2350"/>
                                  </p:stCondLst>
                                  <p:childTnLst>
                                    <p:animEffect>
                                      <p:cBhvr>
                                        <p:cTn id="44" dur="350" tmFilter="0, 0; .2, .5; .8, .5; 1, 0"/>
                                        <p:tgtEl>
                                          <p:spTgt spid="5135"/>
                                        </p:tgtEl>
                                      </p:cBhvr>
                                    </p:animEffect>
                                    <p:animScale>
                                      <p:cBhvr>
                                        <p:cTn id="45" dur="175" autoRev="1" fill="hold"/>
                                        <p:tgtEl>
                                          <p:spTgt spid="5135"/>
                                        </p:tgtEl>
                                      </p:cBhvr>
                                      <p:by x="105000" y="105000"/>
                                    </p:animScale>
                                  </p:childTnLst>
                                </p:cTn>
                              </p:par>
                              <p:par>
                                <p:cTn id="46" presetID="22" presetClass="entr" presetSubtype="8" fill="hold" grpId="0" nodeType="withEffect">
                                  <p:stCondLst>
                                    <p:cond delay="2500"/>
                                  </p:stCondLst>
                                  <p:childTnLst>
                                    <p:set>
                                      <p:cBhvr>
                                        <p:cTn id="47" dur="1" fill="hold">
                                          <p:stCondLst>
                                            <p:cond delay="0"/>
                                          </p:stCondLst>
                                        </p:cTn>
                                        <p:tgtEl>
                                          <p:spTgt spid="5127"/>
                                        </p:tgtEl>
                                        <p:attrNameLst>
                                          <p:attrName>style.visibility</p:attrName>
                                        </p:attrNameLst>
                                      </p:cBhvr>
                                      <p:to>
                                        <p:strVal val="visible"/>
                                      </p:to>
                                    </p:set>
                                    <p:animEffect>
                                      <p:cBhvr>
                                        <p:cTn id="48" dur="350"/>
                                        <p:tgtEl>
                                          <p:spTgt spid="5127"/>
                                        </p:tgtEl>
                                      </p:cBhvr>
                                    </p:animEffect>
                                  </p:childTnLst>
                                </p:cTn>
                              </p:par>
                              <p:par>
                                <p:cTn id="49" presetID="22" presetClass="entr" presetSubtype="8" fill="hold" grpId="0" nodeType="withEffect">
                                  <p:stCondLst>
                                    <p:cond delay="2500"/>
                                  </p:stCondLst>
                                  <p:childTnLst>
                                    <p:set>
                                      <p:cBhvr>
                                        <p:cTn id="50" dur="1" fill="hold">
                                          <p:stCondLst>
                                            <p:cond delay="0"/>
                                          </p:stCondLst>
                                        </p:cTn>
                                        <p:tgtEl>
                                          <p:spTgt spid="5132"/>
                                        </p:tgtEl>
                                        <p:attrNameLst>
                                          <p:attrName>style.visibility</p:attrName>
                                        </p:attrNameLst>
                                      </p:cBhvr>
                                      <p:to>
                                        <p:strVal val="visible"/>
                                      </p:to>
                                    </p:set>
                                    <p:animEffect>
                                      <p:cBhvr>
                                        <p:cTn id="51" dur="750"/>
                                        <p:tgtEl>
                                          <p:spTgt spid="5132"/>
                                        </p:tgtEl>
                                      </p:cBhvr>
                                    </p:animEffect>
                                  </p:childTnLst>
                                </p:cTn>
                              </p:par>
                              <p:par>
                                <p:cTn id="52" presetID="10" presetClass="entr" presetSubtype="0" fill="hold" nodeType="withEffect">
                                  <p:stCondLst>
                                    <p:cond delay="3250"/>
                                  </p:stCondLst>
                                  <p:childTnLst>
                                    <p:set>
                                      <p:cBhvr>
                                        <p:cTn id="53" dur="1" fill="hold">
                                          <p:stCondLst>
                                            <p:cond delay="0"/>
                                          </p:stCondLst>
                                        </p:cTn>
                                        <p:tgtEl>
                                          <p:spTgt spid="5138"/>
                                        </p:tgtEl>
                                        <p:attrNameLst>
                                          <p:attrName>style.visibility</p:attrName>
                                        </p:attrNameLst>
                                      </p:cBhvr>
                                      <p:to>
                                        <p:strVal val="visible"/>
                                      </p:to>
                                    </p:set>
                                    <p:animEffect>
                                      <p:cBhvr>
                                        <p:cTn id="54" dur="350"/>
                                        <p:tgtEl>
                                          <p:spTgt spid="5138"/>
                                        </p:tgtEl>
                                      </p:cBhvr>
                                    </p:animEffect>
                                  </p:childTnLst>
                                </p:cTn>
                              </p:par>
                              <p:par>
                                <p:cTn id="55" presetID="26" presetClass="emph" presetSubtype="0" fill="hold" nodeType="withEffect">
                                  <p:stCondLst>
                                    <p:cond delay="3350"/>
                                  </p:stCondLst>
                                  <p:childTnLst>
                                    <p:animEffect>
                                      <p:cBhvr>
                                        <p:cTn id="56" dur="350" tmFilter="0, 0; .2, .5; .8, .5; 1, 0"/>
                                        <p:tgtEl>
                                          <p:spTgt spid="5138"/>
                                        </p:tgtEl>
                                      </p:cBhvr>
                                    </p:animEffect>
                                    <p:animScale>
                                      <p:cBhvr>
                                        <p:cTn id="57" dur="175" autoRev="1" fill="hold"/>
                                        <p:tgtEl>
                                          <p:spTgt spid="5138"/>
                                        </p:tgtEl>
                                      </p:cBhvr>
                                      <p:by x="105000" y="105000"/>
                                    </p:animScale>
                                  </p:childTnLst>
                                </p:cTn>
                              </p:par>
                              <p:par>
                                <p:cTn id="58" presetID="22" presetClass="entr" presetSubtype="8" fill="hold" grpId="0" nodeType="withEffect">
                                  <p:stCondLst>
                                    <p:cond delay="3500"/>
                                  </p:stCondLst>
                                  <p:childTnLst>
                                    <p:set>
                                      <p:cBhvr>
                                        <p:cTn id="59" dur="1" fill="hold">
                                          <p:stCondLst>
                                            <p:cond delay="0"/>
                                          </p:stCondLst>
                                        </p:cTn>
                                        <p:tgtEl>
                                          <p:spTgt spid="5128"/>
                                        </p:tgtEl>
                                        <p:attrNameLst>
                                          <p:attrName>style.visibility</p:attrName>
                                        </p:attrNameLst>
                                      </p:cBhvr>
                                      <p:to>
                                        <p:strVal val="visible"/>
                                      </p:to>
                                    </p:set>
                                    <p:animEffect>
                                      <p:cBhvr>
                                        <p:cTn id="60" dur="350"/>
                                        <p:tgtEl>
                                          <p:spTgt spid="5128"/>
                                        </p:tgtEl>
                                      </p:cBhvr>
                                    </p:animEffect>
                                  </p:childTnLst>
                                </p:cTn>
                              </p:par>
                              <p:par>
                                <p:cTn id="61" presetID="22" presetClass="entr" presetSubtype="8" fill="hold" grpId="0" nodeType="withEffect">
                                  <p:stCondLst>
                                    <p:cond delay="4500"/>
                                  </p:stCondLst>
                                  <p:childTnLst>
                                    <p:set>
                                      <p:cBhvr>
                                        <p:cTn id="62" dur="1" fill="hold">
                                          <p:stCondLst>
                                            <p:cond delay="0"/>
                                          </p:stCondLst>
                                        </p:cTn>
                                        <p:tgtEl>
                                          <p:spTgt spid="5134"/>
                                        </p:tgtEl>
                                        <p:attrNameLst>
                                          <p:attrName>style.visibility</p:attrName>
                                        </p:attrNameLst>
                                      </p:cBhvr>
                                      <p:to>
                                        <p:strVal val="visible"/>
                                      </p:to>
                                    </p:set>
                                    <p:animEffect>
                                      <p:cBhvr>
                                        <p:cTn id="63" dur="350"/>
                                        <p:tgtEl>
                                          <p:spTgt spid="5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4" grpId="0" bldLvl="0" animBg="1" autoUpdateAnimBg="0"/>
      <p:bldP spid="5125" grpId="0" bldLvl="0" autoUpdateAnimBg="0"/>
      <p:bldP spid="5126" grpId="0" bldLvl="0" autoUpdateAnimBg="0"/>
      <p:bldP spid="5127" grpId="0" bldLvl="0" autoUpdateAnimBg="0"/>
      <p:bldP spid="5128" grpId="0" bldLvl="0" autoUpdateAnimBg="0"/>
      <p:bldP spid="5130" grpId="0" bldLvl="0" animBg="1" autoUpdateAnimBg="0"/>
      <p:bldP spid="5131" grpId="0" bldLvl="0" animBg="1" autoUpdateAnimBg="0"/>
      <p:bldP spid="5132" grpId="0" bldLvl="0" animBg="1" autoUpdateAnimBg="0"/>
      <p:bldP spid="5134" grpId="0" bldLvl="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pPr>
              <a:defRPr/>
            </a:pPr>
            <a:fld id="{2D487B51-DE63-4709-84E7-A3F46F24B564}" type="slidenum">
              <a:rPr lang="zh-CN" altLang="en-US"/>
              <a:pPr>
                <a:defRPr/>
              </a:pPr>
              <a:t>3</a:t>
            </a:fld>
            <a:endParaRPr lang="zh-CN" altLang="en-US" sz="1800">
              <a:solidFill>
                <a:schemeClr val="tx1"/>
              </a:solidFill>
              <a:latin typeface="Arial" panose="020B0604020202020204" pitchFamily="34" charset="0"/>
              <a:ea typeface="宋体" panose="02010600030101010101" pitchFamily="2" charset="-122"/>
            </a:endParaRPr>
          </a:p>
        </p:txBody>
      </p:sp>
      <p:grpSp>
        <p:nvGrpSpPr>
          <p:cNvPr id="6146" name="Group 2"/>
          <p:cNvGrpSpPr>
            <a:grpSpLocks/>
          </p:cNvGrpSpPr>
          <p:nvPr/>
        </p:nvGrpSpPr>
        <p:grpSpPr bwMode="auto">
          <a:xfrm>
            <a:off x="5387975" y="1503363"/>
            <a:ext cx="1416050" cy="1363662"/>
            <a:chOff x="0" y="0"/>
            <a:chExt cx="312738" cy="301626"/>
          </a:xfrm>
        </p:grpSpPr>
        <p:sp>
          <p:nvSpPr>
            <p:cNvPr id="2" name="Freeform 252"/>
            <p:cNvSpPr>
              <a:spLocks noChangeArrowheads="1"/>
            </p:cNvSpPr>
            <p:nvPr/>
          </p:nvSpPr>
          <p:spPr bwMode="auto">
            <a:xfrm>
              <a:off x="49213" y="68263"/>
              <a:ext cx="214313" cy="233363"/>
            </a:xfrm>
            <a:custGeom>
              <a:avLst/>
              <a:gdLst>
                <a:gd name="T0" fmla="*/ 0 w 57"/>
                <a:gd name="T1" fmla="*/ 2147483646 h 62"/>
                <a:gd name="T2" fmla="*/ 0 w 57"/>
                <a:gd name="T3" fmla="*/ 2147483646 h 62"/>
                <a:gd name="T4" fmla="*/ 2147483646 w 57"/>
                <a:gd name="T5" fmla="*/ 2147483646 h 62"/>
                <a:gd name="T6" fmla="*/ 2147483646 w 57"/>
                <a:gd name="T7" fmla="*/ 2147483646 h 62"/>
                <a:gd name="T8" fmla="*/ 2147483646 w 57"/>
                <a:gd name="T9" fmla="*/ 2147483646 h 62"/>
                <a:gd name="T10" fmla="*/ 2147483646 w 57"/>
                <a:gd name="T11" fmla="*/ 2147483646 h 62"/>
                <a:gd name="T12" fmla="*/ 2147483646 w 57"/>
                <a:gd name="T13" fmla="*/ 2147483646 h 62"/>
                <a:gd name="T14" fmla="*/ 2147483646 w 57"/>
                <a:gd name="T15" fmla="*/ 2147483646 h 62"/>
                <a:gd name="T16" fmla="*/ 2147483646 w 57"/>
                <a:gd name="T17" fmla="*/ 2147483646 h 62"/>
                <a:gd name="T18" fmla="*/ 2147483646 w 57"/>
                <a:gd name="T19" fmla="*/ 2147483646 h 62"/>
                <a:gd name="T20" fmla="*/ 2147483646 w 57"/>
                <a:gd name="T21" fmla="*/ 2147483646 h 62"/>
                <a:gd name="T22" fmla="*/ 2147483646 w 57"/>
                <a:gd name="T23" fmla="*/ 2147483646 h 62"/>
                <a:gd name="T24" fmla="*/ 2147483646 w 57"/>
                <a:gd name="T25" fmla="*/ 2147483646 h 62"/>
                <a:gd name="T26" fmla="*/ 2147483646 w 57"/>
                <a:gd name="T27" fmla="*/ 2147483646 h 62"/>
                <a:gd name="T28" fmla="*/ 2147483646 w 57"/>
                <a:gd name="T29" fmla="*/ 2147483646 h 62"/>
                <a:gd name="T30" fmla="*/ 2147483646 w 57"/>
                <a:gd name="T31" fmla="*/ 2147483646 h 62"/>
                <a:gd name="T32" fmla="*/ 2147483646 w 57"/>
                <a:gd name="T33" fmla="*/ 0 h 62"/>
                <a:gd name="T34" fmla="*/ 0 w 57"/>
                <a:gd name="T35" fmla="*/ 2147483646 h 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7"/>
                <a:gd name="T55" fmla="*/ 0 h 62"/>
                <a:gd name="T56" fmla="*/ 57 w 57"/>
                <a:gd name="T57" fmla="*/ 62 h 6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6153" name="Freeform 253"/>
            <p:cNvSpPr>
              <a:spLocks noChangeArrowheads="1"/>
            </p:cNvSpPr>
            <p:nvPr/>
          </p:nvSpPr>
          <p:spPr bwMode="auto">
            <a:xfrm>
              <a:off x="0" y="0"/>
              <a:ext cx="312738" cy="169863"/>
            </a:xfrm>
            <a:custGeom>
              <a:avLst/>
              <a:gdLst>
                <a:gd name="T0" fmla="*/ 2147483646 w 83"/>
                <a:gd name="T1" fmla="*/ 2147483646 h 45"/>
                <a:gd name="T2" fmla="*/ 2147483646 w 83"/>
                <a:gd name="T3" fmla="*/ 2147483646 h 45"/>
                <a:gd name="T4" fmla="*/ 2147483646 w 83"/>
                <a:gd name="T5" fmla="*/ 2147483646 h 45"/>
                <a:gd name="T6" fmla="*/ 2147483646 w 83"/>
                <a:gd name="T7" fmla="*/ 2147483646 h 45"/>
                <a:gd name="T8" fmla="*/ 2147483646 w 83"/>
                <a:gd name="T9" fmla="*/ 2147483646 h 45"/>
                <a:gd name="T10" fmla="*/ 2147483646 w 83"/>
                <a:gd name="T11" fmla="*/ 2147483646 h 45"/>
                <a:gd name="T12" fmla="*/ 2147483646 w 83"/>
                <a:gd name="T13" fmla="*/ 2147483646 h 45"/>
                <a:gd name="T14" fmla="*/ 2147483646 w 83"/>
                <a:gd name="T15" fmla="*/ 2147483646 h 45"/>
                <a:gd name="T16" fmla="*/ 2147483646 w 83"/>
                <a:gd name="T17" fmla="*/ 2147483646 h 45"/>
                <a:gd name="T18" fmla="*/ 2147483646 w 83"/>
                <a:gd name="T19" fmla="*/ 2147483646 h 45"/>
                <a:gd name="T20" fmla="*/ 2147483646 w 83"/>
                <a:gd name="T21" fmla="*/ 2147483646 h 45"/>
                <a:gd name="T22" fmla="*/ 2147483646 w 83"/>
                <a:gd name="T23" fmla="*/ 2147483646 h 45"/>
                <a:gd name="T24" fmla="*/ 2147483646 w 83"/>
                <a:gd name="T25" fmla="*/ 2147483646 h 45"/>
                <a:gd name="T26" fmla="*/ 2147483646 w 83"/>
                <a:gd name="T27" fmla="*/ 2147483646 h 45"/>
                <a:gd name="T28" fmla="*/ 2147483646 w 83"/>
                <a:gd name="T29" fmla="*/ 2147483646 h 45"/>
                <a:gd name="T30" fmla="*/ 2147483646 w 83"/>
                <a:gd name="T31" fmla="*/ 2147483646 h 45"/>
                <a:gd name="T32" fmla="*/ 2147483646 w 83"/>
                <a:gd name="T33" fmla="*/ 2147483646 h 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3"/>
                <a:gd name="T52" fmla="*/ 0 h 45"/>
                <a:gd name="T53" fmla="*/ 83 w 83"/>
                <a:gd name="T54" fmla="*/ 45 h 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sp>
        <p:nvSpPr>
          <p:cNvPr id="6149" name="TextBox 18"/>
          <p:cNvSpPr>
            <a:spLocks noChangeArrowheads="1"/>
          </p:cNvSpPr>
          <p:nvPr/>
        </p:nvSpPr>
        <p:spPr bwMode="auto">
          <a:xfrm>
            <a:off x="4608513" y="2981325"/>
            <a:ext cx="2974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a:solidFill>
                  <a:srgbClr val="A5A5A5"/>
                </a:solidFill>
                <a:latin typeface="Arial" panose="020B0604020202020204" pitchFamily="34" charset="0"/>
                <a:ea typeface="Dotum" panose="020B0600000101010101" pitchFamily="34" charset="-127"/>
                <a:sym typeface="Arial" panose="020B0604020202020204" pitchFamily="34" charset="0"/>
              </a:rPr>
              <a:t>PART  01</a:t>
            </a:r>
            <a:endParaRPr lang="zh-CN" altLang="en-US" sz="2400">
              <a:solidFill>
                <a:srgbClr val="A5A5A5"/>
              </a:solidFill>
              <a:latin typeface="Arial" panose="020B0604020202020204" pitchFamily="34" charset="0"/>
              <a:ea typeface="Dotum" panose="020B0600000101010101" pitchFamily="34" charset="-127"/>
              <a:sym typeface="Arial" panose="020B0604020202020204" pitchFamily="34" charset="0"/>
            </a:endParaRPr>
          </a:p>
        </p:txBody>
      </p:sp>
      <p:sp>
        <p:nvSpPr>
          <p:cNvPr id="6150" name="文本框 8"/>
          <p:cNvSpPr>
            <a:spLocks noChangeArrowheads="1"/>
          </p:cNvSpPr>
          <p:nvPr/>
        </p:nvSpPr>
        <p:spPr bwMode="auto">
          <a:xfrm>
            <a:off x="4189413" y="3387725"/>
            <a:ext cx="38131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5400" dirty="0" smtClean="0">
                <a:solidFill>
                  <a:schemeClr val="bg1"/>
                </a:solidFill>
                <a:sym typeface="方正兰亭黑_GBK" panose="02000000000000000000" pitchFamily="2" charset="-122"/>
              </a:rPr>
              <a:t>创作背景</a:t>
            </a:r>
            <a:endParaRPr lang="zh-CN" altLang="en-US" sz="5400" dirty="0">
              <a:solidFill>
                <a:schemeClr val="bg1"/>
              </a:solidFill>
              <a:sym typeface="方正兰亭黑_GBK" panose="02000000000000000000" pitchFamily="2" charset="-122"/>
            </a:endParaRPr>
          </a:p>
        </p:txBody>
      </p:sp>
      <p:sp>
        <p:nvSpPr>
          <p:cNvPr id="6152" name="直接连接符 4"/>
          <p:cNvSpPr>
            <a:spLocks noChangeShapeType="1"/>
          </p:cNvSpPr>
          <p:nvPr/>
        </p:nvSpPr>
        <p:spPr bwMode="auto">
          <a:xfrm>
            <a:off x="4786313" y="4391025"/>
            <a:ext cx="2620962" cy="0"/>
          </a:xfrm>
          <a:prstGeom prst="line">
            <a:avLst/>
          </a:prstGeom>
          <a:noFill/>
          <a:ln w="19050">
            <a:solidFill>
              <a:srgbClr val="A5A5A5"/>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p:cBhvr>
                                        <p:cTn id="7" dur="500"/>
                                        <p:tgtEl>
                                          <p:spTgt spid="6146"/>
                                        </p:tgtEl>
                                      </p:cBhvr>
                                    </p:animEffect>
                                  </p:childTnLst>
                                </p:cTn>
                              </p:par>
                              <p:par>
                                <p:cTn id="8" presetID="26" presetClass="emph" presetSubtype="0" fill="hold" nodeType="withEffect">
                                  <p:stCondLst>
                                    <p:cond delay="250"/>
                                  </p:stCondLst>
                                  <p:childTnLst>
                                    <p:animEffect>
                                      <p:cBhvr>
                                        <p:cTn id="9" dur="500" tmFilter="0, 0; .2, .5; .8, .5; 1, 0"/>
                                        <p:tgtEl>
                                          <p:spTgt spid="6146"/>
                                        </p:tgtEl>
                                      </p:cBhvr>
                                    </p:animEffect>
                                    <p:animScale>
                                      <p:cBhvr>
                                        <p:cTn id="10" dur="250" autoRev="1" fill="hold"/>
                                        <p:tgtEl>
                                          <p:spTgt spid="6146"/>
                                        </p:tgtEl>
                                      </p:cBhvr>
                                      <p:by x="105000" y="105000"/>
                                    </p:animScale>
                                  </p:childTnLst>
                                </p:cTn>
                              </p:par>
                            </p:childTnLst>
                          </p:cTn>
                        </p:par>
                        <p:par>
                          <p:cTn id="11" fill="hold" nodeType="afterGroup">
                            <p:stCondLst>
                              <p:cond delay="750"/>
                            </p:stCondLst>
                            <p:childTnLst>
                              <p:par>
                                <p:cTn id="12" presetID="22" presetClass="entr" presetSubtype="1" fill="hold" grpId="0" nodeType="afterEffect">
                                  <p:stCondLst>
                                    <p:cond delay="0"/>
                                  </p:stCondLst>
                                  <p:childTnLst>
                                    <p:set>
                                      <p:cBhvr>
                                        <p:cTn id="13" dur="1" fill="hold">
                                          <p:stCondLst>
                                            <p:cond delay="0"/>
                                          </p:stCondLst>
                                        </p:cTn>
                                        <p:tgtEl>
                                          <p:spTgt spid="6149"/>
                                        </p:tgtEl>
                                        <p:attrNameLst>
                                          <p:attrName>style.visibility</p:attrName>
                                        </p:attrNameLst>
                                      </p:cBhvr>
                                      <p:to>
                                        <p:strVal val="visible"/>
                                      </p:to>
                                    </p:set>
                                    <p:animEffect>
                                      <p:cBhvr>
                                        <p:cTn id="14" dur="500"/>
                                        <p:tgtEl>
                                          <p:spTgt spid="6149"/>
                                        </p:tgtEl>
                                      </p:cBhvr>
                                    </p:animEffect>
                                  </p:childTnLst>
                                </p:cTn>
                              </p:par>
                            </p:childTnLst>
                          </p:cTn>
                        </p:par>
                        <p:par>
                          <p:cTn id="15" fill="hold" nodeType="afterGroup">
                            <p:stCondLst>
                              <p:cond delay="1250"/>
                            </p:stCondLst>
                            <p:childTnLst>
                              <p:par>
                                <p:cTn id="16" presetID="16" presetClass="entr" presetSubtype="37" fill="hold" grpId="0" nodeType="afterEffect">
                                  <p:stCondLst>
                                    <p:cond delay="0"/>
                                  </p:stCondLst>
                                  <p:childTnLst>
                                    <p:set>
                                      <p:cBhvr>
                                        <p:cTn id="17" dur="1" fill="hold">
                                          <p:stCondLst>
                                            <p:cond delay="0"/>
                                          </p:stCondLst>
                                        </p:cTn>
                                        <p:tgtEl>
                                          <p:spTgt spid="6152"/>
                                        </p:tgtEl>
                                        <p:attrNameLst>
                                          <p:attrName>style.visibility</p:attrName>
                                        </p:attrNameLst>
                                      </p:cBhvr>
                                      <p:to>
                                        <p:strVal val="visible"/>
                                      </p:to>
                                    </p:set>
                                    <p:animEffect>
                                      <p:cBhvr>
                                        <p:cTn id="18" dur="500"/>
                                        <p:tgtEl>
                                          <p:spTgt spid="6152"/>
                                        </p:tgtEl>
                                      </p:cBhvr>
                                    </p:animEffect>
                                  </p:childTnLst>
                                </p:cTn>
                              </p:par>
                            </p:childTnLst>
                          </p:cTn>
                        </p:par>
                        <p:par>
                          <p:cTn id="19" fill="hold" nodeType="afterGroup">
                            <p:stCondLst>
                              <p:cond delay="1750"/>
                            </p:stCondLst>
                            <p:childTnLst>
                              <p:par>
                                <p:cTn id="20" presetID="12" presetClass="entr" presetSubtype="4" fill="hold" grpId="0" nodeType="afterEffect">
                                  <p:stCondLst>
                                    <p:cond delay="0"/>
                                  </p:stCondLst>
                                  <p:childTnLst>
                                    <p:set>
                                      <p:cBhvr>
                                        <p:cTn id="21" dur="1" fill="hold">
                                          <p:stCondLst>
                                            <p:cond delay="0"/>
                                          </p:stCondLst>
                                        </p:cTn>
                                        <p:tgtEl>
                                          <p:spTgt spid="6150"/>
                                        </p:tgtEl>
                                        <p:attrNameLst>
                                          <p:attrName>style.visibility</p:attrName>
                                        </p:attrNameLst>
                                      </p:cBhvr>
                                      <p:to>
                                        <p:strVal val="visible"/>
                                      </p:to>
                                    </p:set>
                                    <p:anim calcmode="lin" valueType="num">
                                      <p:cBhvr>
                                        <p:cTn id="22" dur="500"/>
                                        <p:tgtEl>
                                          <p:spTgt spid="6150"/>
                                        </p:tgtEl>
                                        <p:attrNameLst>
                                          <p:attrName>ppt_y</p:attrName>
                                        </p:attrNameLst>
                                      </p:cBhvr>
                                      <p:tavLst>
                                        <p:tav tm="0">
                                          <p:val>
                                            <p:strVal val="#ppt_y+#ppt_h*1.125000"/>
                                          </p:val>
                                        </p:tav>
                                        <p:tav tm="100000">
                                          <p:val>
                                            <p:strVal val="#ppt_y"/>
                                          </p:val>
                                        </p:tav>
                                      </p:tavLst>
                                    </p:anim>
                                    <p:animEffect>
                                      <p:cBhvr>
                                        <p:cTn id="23" dur="500"/>
                                        <p:tgtEl>
                                          <p:spTgt spid="6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ldLvl="0" autoUpdateAnimBg="0"/>
      <p:bldP spid="6150" grpId="0" bldLvl="0" autoUpdateAnimBg="0"/>
      <p:bldP spid="615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5"/>
          <p:cNvSpPr>
            <a:spLocks noGrp="1"/>
          </p:cNvSpPr>
          <p:nvPr>
            <p:ph type="sldNum" sz="quarter" idx="12"/>
          </p:nvPr>
        </p:nvSpPr>
        <p:spPr/>
        <p:txBody>
          <a:bodyPr/>
          <a:lstStyle/>
          <a:p>
            <a:pPr>
              <a:defRPr/>
            </a:pPr>
            <a:fld id="{5A59C84C-16BB-4C1D-8F31-849487512DE0}" type="slidenum">
              <a:rPr lang="zh-CN" altLang="en-US"/>
              <a:pPr>
                <a:defRPr/>
              </a:pPr>
              <a:t>4</a:t>
            </a:fld>
            <a:endParaRPr lang="zh-CN" altLang="en-US" sz="1800">
              <a:solidFill>
                <a:schemeClr val="tx1"/>
              </a:solidFill>
              <a:latin typeface="Arial" panose="020B0604020202020204" pitchFamily="34" charset="0"/>
              <a:ea typeface="宋体" panose="02010600030101010101" pitchFamily="2" charset="-122"/>
            </a:endParaRPr>
          </a:p>
        </p:txBody>
      </p:sp>
      <p:sp>
        <p:nvSpPr>
          <p:cNvPr id="7171" name="任意多边形 4"/>
          <p:cNvSpPr>
            <a:spLocks noChangeArrowheads="1"/>
          </p:cNvSpPr>
          <p:nvPr/>
        </p:nvSpPr>
        <p:spPr bwMode="auto">
          <a:xfrm>
            <a:off x="11658600" y="6162675"/>
            <a:ext cx="635000" cy="400050"/>
          </a:xfrm>
          <a:custGeom>
            <a:avLst/>
            <a:gdLst>
              <a:gd name="T0" fmla="*/ 121236 w 808522"/>
              <a:gd name="T1" fmla="*/ 0 h 510140"/>
              <a:gd name="T2" fmla="*/ 123568 w 808522"/>
              <a:gd name="T3" fmla="*/ 0 h 510140"/>
              <a:gd name="T4" fmla="*/ 391686 w 808522"/>
              <a:gd name="T5" fmla="*/ 0 h 510140"/>
              <a:gd name="T6" fmla="*/ 391686 w 808522"/>
              <a:gd name="T7" fmla="*/ 246016 h 510140"/>
              <a:gd name="T8" fmla="*/ 123573 w 808522"/>
              <a:gd name="T9" fmla="*/ 246016 h 510140"/>
              <a:gd name="T10" fmla="*/ 123568 w 808522"/>
              <a:gd name="T11" fmla="*/ 246017 h 510140"/>
              <a:gd name="T12" fmla="*/ 123563 w 808522"/>
              <a:gd name="T13" fmla="*/ 246016 h 510140"/>
              <a:gd name="T14" fmla="*/ 121236 w 808522"/>
              <a:gd name="T15" fmla="*/ 246016 h 510140"/>
              <a:gd name="T16" fmla="*/ 121236 w 808522"/>
              <a:gd name="T17" fmla="*/ 245783 h 510140"/>
              <a:gd name="T18" fmla="*/ 98664 w 808522"/>
              <a:gd name="T19" fmla="*/ 243517 h 510140"/>
              <a:gd name="T20" fmla="*/ 0 w 808522"/>
              <a:gd name="T21" fmla="*/ 123008 h 510140"/>
              <a:gd name="T22" fmla="*/ 98664 w 808522"/>
              <a:gd name="T23" fmla="*/ 2499 h 510140"/>
              <a:gd name="T24" fmla="*/ 121236 w 808522"/>
              <a:gd name="T25" fmla="*/ 234 h 5101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08522"/>
              <a:gd name="T40" fmla="*/ 0 h 510140"/>
              <a:gd name="T41" fmla="*/ 808522 w 808522"/>
              <a:gd name="T42" fmla="*/ 510140 h 51014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08522" h="510140">
                <a:moveTo>
                  <a:pt x="250256" y="0"/>
                </a:moveTo>
                <a:lnTo>
                  <a:pt x="255070" y="0"/>
                </a:lnTo>
                <a:lnTo>
                  <a:pt x="808522" y="0"/>
                </a:lnTo>
                <a:lnTo>
                  <a:pt x="808522" y="510139"/>
                </a:lnTo>
                <a:lnTo>
                  <a:pt x="255080" y="510139"/>
                </a:lnTo>
                <a:lnTo>
                  <a:pt x="255070" y="510140"/>
                </a:lnTo>
                <a:lnTo>
                  <a:pt x="255060" y="510139"/>
                </a:lnTo>
                <a:lnTo>
                  <a:pt x="250256" y="510139"/>
                </a:lnTo>
                <a:lnTo>
                  <a:pt x="250256" y="509655"/>
                </a:lnTo>
                <a:lnTo>
                  <a:pt x="203664" y="504958"/>
                </a:lnTo>
                <a:cubicBezTo>
                  <a:pt x="87433" y="481174"/>
                  <a:pt x="0" y="378332"/>
                  <a:pt x="0" y="255070"/>
                </a:cubicBezTo>
                <a:cubicBezTo>
                  <a:pt x="0" y="131808"/>
                  <a:pt x="87433" y="28967"/>
                  <a:pt x="203664" y="5182"/>
                </a:cubicBezTo>
                <a:lnTo>
                  <a:pt x="250256" y="485"/>
                </a:lnTo>
                <a:lnTo>
                  <a:pt x="250256" y="0"/>
                </a:lnTo>
                <a:close/>
              </a:path>
            </a:pathLst>
          </a:custGeom>
          <a:solidFill>
            <a:srgbClr val="F2F2F2">
              <a:alpha val="2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7172" name="TextBox 15"/>
          <p:cNvSpPr>
            <a:spLocks noChangeArrowheads="1"/>
          </p:cNvSpPr>
          <p:nvPr/>
        </p:nvSpPr>
        <p:spPr bwMode="auto">
          <a:xfrm>
            <a:off x="11737975" y="6208713"/>
            <a:ext cx="4540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58" tIns="34279" rIns="68558" bIns="34279">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zh-CN" sz="140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Arial Unicode MS" panose="020B0604020202020204" pitchFamily="34" charset="-122"/>
              </a:rPr>
              <a:t>* </a:t>
            </a:r>
            <a:endParaRPr lang="zh-CN" altLang="zh-CN" sz="1400" b="1">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Arial Unicode MS" panose="020B0604020202020204" pitchFamily="34" charset="-122"/>
            </a:endParaRPr>
          </a:p>
        </p:txBody>
      </p:sp>
      <p:sp>
        <p:nvSpPr>
          <p:cNvPr id="2" name="矩形 3"/>
          <p:cNvSpPr>
            <a:spLocks noChangeArrowheads="1"/>
          </p:cNvSpPr>
          <p:nvPr/>
        </p:nvSpPr>
        <p:spPr bwMode="auto">
          <a:xfrm>
            <a:off x="4906963" y="2230438"/>
            <a:ext cx="1313162" cy="430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200" dirty="0" smtClean="0">
                <a:solidFill>
                  <a:schemeClr val="bg1"/>
                </a:solidFill>
                <a:latin typeface="Arial" panose="020B0604020202020204" pitchFamily="34" charset="0"/>
                <a:sym typeface="Arial" panose="020B0604020202020204" pitchFamily="34" charset="0"/>
              </a:rPr>
              <a:t>创意来源</a:t>
            </a:r>
            <a:endParaRPr lang="zh-CN" altLang="en-US" sz="2200" dirty="0">
              <a:solidFill>
                <a:schemeClr val="bg1"/>
              </a:solidFill>
              <a:latin typeface="Arial" panose="020B0604020202020204" pitchFamily="34" charset="0"/>
              <a:sym typeface="Arial" panose="020B0604020202020204" pitchFamily="34" charset="0"/>
            </a:endParaRPr>
          </a:p>
        </p:txBody>
      </p:sp>
      <p:sp>
        <p:nvSpPr>
          <p:cNvPr id="7173" name="矩形 3"/>
          <p:cNvSpPr>
            <a:spLocks noChangeArrowheads="1"/>
          </p:cNvSpPr>
          <p:nvPr/>
        </p:nvSpPr>
        <p:spPr bwMode="auto">
          <a:xfrm>
            <a:off x="4816475" y="563563"/>
            <a:ext cx="182612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3200" dirty="0" smtClean="0">
                <a:solidFill>
                  <a:schemeClr val="bg1"/>
                </a:solidFill>
                <a:latin typeface="Arial" panose="020B0604020202020204" pitchFamily="34" charset="0"/>
                <a:sym typeface="Arial" panose="020B0604020202020204" pitchFamily="34" charset="0"/>
              </a:rPr>
              <a:t>创作背景</a:t>
            </a:r>
            <a:endParaRPr lang="zh-CN" altLang="en-US" sz="3200" dirty="0">
              <a:solidFill>
                <a:schemeClr val="bg1"/>
              </a:solidFill>
              <a:latin typeface="Arial" panose="020B0604020202020204" pitchFamily="34" charset="0"/>
              <a:ea typeface="宋体" panose="02010600030101010101" pitchFamily="2" charset="-122"/>
              <a:sym typeface="Arial" panose="020B0604020202020204" pitchFamily="34" charset="0"/>
            </a:endParaRPr>
          </a:p>
        </p:txBody>
      </p:sp>
      <p:grpSp>
        <p:nvGrpSpPr>
          <p:cNvPr id="7174" name="Group 6"/>
          <p:cNvGrpSpPr>
            <a:grpSpLocks/>
          </p:cNvGrpSpPr>
          <p:nvPr/>
        </p:nvGrpSpPr>
        <p:grpSpPr bwMode="auto">
          <a:xfrm>
            <a:off x="4259263" y="619125"/>
            <a:ext cx="263525" cy="393700"/>
            <a:chOff x="0" y="0"/>
            <a:chExt cx="213756" cy="427512"/>
          </a:xfrm>
        </p:grpSpPr>
        <p:sp>
          <p:nvSpPr>
            <p:cNvPr id="3" name="直接连接符 38"/>
            <p:cNvSpPr>
              <a:spLocks noChangeShapeType="1"/>
            </p:cNvSpPr>
            <p:nvPr/>
          </p:nvSpPr>
          <p:spPr bwMode="auto">
            <a:xfrm>
              <a:off x="0" y="0"/>
              <a:ext cx="213756" cy="213756"/>
            </a:xfrm>
            <a:prstGeom prst="line">
              <a:avLst/>
            </a:prstGeom>
            <a:noFill/>
            <a:ln w="19050">
              <a:solidFill>
                <a:schemeClr val="bg1"/>
              </a:solidFill>
              <a:round/>
              <a:headEnd type="oval" w="med" len="med"/>
              <a:tailEnd type="oval" w="lg" len="lg"/>
            </a:ln>
            <a:extLst>
              <a:ext uri="{909E8E84-426E-40DD-AFC4-6F175D3DCCD1}">
                <a14:hiddenFill xmlns:a14="http://schemas.microsoft.com/office/drawing/2010/main">
                  <a:noFill/>
                </a14:hiddenFill>
              </a:ext>
            </a:extLst>
          </p:spPr>
          <p:txBody>
            <a:bodyPr/>
            <a:lstStyle/>
            <a:p>
              <a:endParaRPr lang="zh-CN" altLang="en-US"/>
            </a:p>
          </p:txBody>
        </p:sp>
        <p:sp>
          <p:nvSpPr>
            <p:cNvPr id="7210" name="直接连接符 39"/>
            <p:cNvSpPr>
              <a:spLocks noChangeShapeType="1"/>
            </p:cNvSpPr>
            <p:nvPr/>
          </p:nvSpPr>
          <p:spPr bwMode="auto">
            <a:xfrm flipH="1">
              <a:off x="0" y="213756"/>
              <a:ext cx="213756" cy="213756"/>
            </a:xfrm>
            <a:prstGeom prst="line">
              <a:avLst/>
            </a:prstGeom>
            <a:noFill/>
            <a:ln w="19050">
              <a:solidFill>
                <a:schemeClr val="bg1"/>
              </a:solidFill>
              <a:round/>
              <a:headEnd type="oval" w="med" len="med"/>
              <a:tailEnd type="oval" w="lg" len="lg"/>
            </a:ln>
            <a:extLst>
              <a:ext uri="{909E8E84-426E-40DD-AFC4-6F175D3DCCD1}">
                <a14:hiddenFill xmlns:a14="http://schemas.microsoft.com/office/drawing/2010/main">
                  <a:noFill/>
                </a14:hiddenFill>
              </a:ext>
            </a:extLst>
          </p:spPr>
          <p:txBody>
            <a:bodyPr/>
            <a:lstStyle/>
            <a:p>
              <a:endParaRPr lang="zh-CN" altLang="en-US"/>
            </a:p>
          </p:txBody>
        </p:sp>
      </p:grpSp>
      <p:sp>
        <p:nvSpPr>
          <p:cNvPr id="7177" name="矩形 47"/>
          <p:cNvSpPr>
            <a:spLocks noChangeArrowheads="1"/>
          </p:cNvSpPr>
          <p:nvPr/>
        </p:nvSpPr>
        <p:spPr bwMode="auto">
          <a:xfrm>
            <a:off x="1336675" y="1330325"/>
            <a:ext cx="9909394" cy="652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zh-CN" altLang="en-US" sz="1400" dirty="0" smtClean="0">
                <a:solidFill>
                  <a:schemeClr val="bg1"/>
                </a:solidFill>
                <a:latin typeface="Arial" panose="020B0604020202020204" pitchFamily="34" charset="0"/>
                <a:sym typeface="方正兰亭黑_GBK" panose="02000000000000000000" pitchFamily="2" charset="-122"/>
              </a:rPr>
              <a:t>人工智能发展迅速，自动化对于工业生产方面，也极其的重要，而物品的分拣一直是一项耗费巨大人力物力的工作同时对于人工智能的机器因其价格昂贵，所以小型企业，无法引进和使用，开发一款廉价使用的物品分拣生产线，是很有必要的。</a:t>
            </a:r>
            <a:endParaRPr lang="en-US" altLang="zh-CN" sz="1400" dirty="0" smtClean="0">
              <a:solidFill>
                <a:schemeClr val="bg1"/>
              </a:solidFill>
              <a:latin typeface="Arial" panose="020B0604020202020204" pitchFamily="34" charset="0"/>
              <a:sym typeface="方正兰亭黑_GBK" panose="02000000000000000000" pitchFamily="2" charset="-122"/>
            </a:endParaRPr>
          </a:p>
        </p:txBody>
      </p:sp>
      <p:sp>
        <p:nvSpPr>
          <p:cNvPr id="7179" name="矩形 47"/>
          <p:cNvSpPr>
            <a:spLocks noChangeArrowheads="1"/>
          </p:cNvSpPr>
          <p:nvPr/>
        </p:nvSpPr>
        <p:spPr bwMode="auto">
          <a:xfrm>
            <a:off x="4919663" y="2752725"/>
            <a:ext cx="2071687" cy="1772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30000"/>
              </a:lnSpc>
              <a:spcBef>
                <a:spcPct val="0"/>
              </a:spcBef>
              <a:spcAft>
                <a:spcPts val="500"/>
              </a:spcAft>
              <a:buFont typeface="Arial" panose="020B0604020202020204" pitchFamily="34" charset="0"/>
              <a:buNone/>
            </a:pPr>
            <a:r>
              <a:rPr lang="zh-CN" altLang="en-US" sz="1400" dirty="0" smtClean="0">
                <a:solidFill>
                  <a:schemeClr val="bg1"/>
                </a:solidFill>
                <a:sym typeface="方正兰亭黑_GBK" panose="02000000000000000000" pitchFamily="2" charset="-122"/>
              </a:rPr>
              <a:t>众所周知，京东的无人快递，已投入使用，且不说其运行如何，就其对于科技的运用，已经令人惊叹了，人工智能的时代已经到来。</a:t>
            </a:r>
            <a:endParaRPr lang="zh-CN" altLang="en-US" sz="1800" dirty="0">
              <a:latin typeface="Arial" panose="020B0604020202020204" pitchFamily="34" charset="0"/>
              <a:ea typeface="宋体" panose="02010600030101010101" pitchFamily="2" charset="-122"/>
            </a:endParaRPr>
          </a:p>
        </p:txBody>
      </p:sp>
      <p:grpSp>
        <p:nvGrpSpPr>
          <p:cNvPr id="7180" name="Group 12"/>
          <p:cNvGrpSpPr>
            <a:grpSpLocks/>
          </p:cNvGrpSpPr>
          <p:nvPr/>
        </p:nvGrpSpPr>
        <p:grpSpPr bwMode="auto">
          <a:xfrm>
            <a:off x="7421298" y="5365750"/>
            <a:ext cx="793750" cy="796925"/>
            <a:chOff x="0" y="0"/>
            <a:chExt cx="792885" cy="797434"/>
          </a:xfrm>
        </p:grpSpPr>
        <p:sp>
          <p:nvSpPr>
            <p:cNvPr id="7193" name="Oval 10"/>
            <p:cNvSpPr>
              <a:spLocks noChangeArrowheads="1"/>
            </p:cNvSpPr>
            <p:nvPr/>
          </p:nvSpPr>
          <p:spPr bwMode="auto">
            <a:xfrm>
              <a:off x="0" y="0"/>
              <a:ext cx="792885" cy="797434"/>
            </a:xfrm>
            <a:prstGeom prst="ellipse">
              <a:avLst/>
            </a:prstGeom>
            <a:solidFill>
              <a:srgbClr val="F2F2F2">
                <a:alpha val="39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8800">
                <a:solidFill>
                  <a:schemeClr val="bg1"/>
                </a:solidFill>
                <a:latin typeface="Calibri" panose="020F0502020204030204" pitchFamily="34" charset="0"/>
                <a:ea typeface="宋体" panose="02010600030101010101" pitchFamily="2" charset="-122"/>
              </a:endParaRPr>
            </a:p>
          </p:txBody>
        </p:sp>
        <p:grpSp>
          <p:nvGrpSpPr>
            <p:cNvPr id="7194" name="Group 14"/>
            <p:cNvGrpSpPr>
              <a:grpSpLocks/>
            </p:cNvGrpSpPr>
            <p:nvPr/>
          </p:nvGrpSpPr>
          <p:grpSpPr bwMode="auto">
            <a:xfrm>
              <a:off x="219119" y="227439"/>
              <a:ext cx="354646" cy="342557"/>
              <a:chOff x="0" y="0"/>
              <a:chExt cx="439257" cy="424283"/>
            </a:xfrm>
          </p:grpSpPr>
          <p:sp>
            <p:nvSpPr>
              <p:cNvPr id="7195" name="Rectangle 18"/>
              <p:cNvSpPr>
                <a:spLocks noChangeArrowheads="1"/>
              </p:cNvSpPr>
              <p:nvPr/>
            </p:nvSpPr>
            <p:spPr bwMode="auto">
              <a:xfrm>
                <a:off x="157234" y="169713"/>
                <a:ext cx="47421" cy="4492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latin typeface="Calibri" panose="020F0502020204030204" pitchFamily="34" charset="0"/>
                  <a:ea typeface="宋体" panose="02010600030101010101" pitchFamily="2" charset="-122"/>
                </a:endParaRPr>
              </a:p>
            </p:txBody>
          </p:sp>
          <p:sp>
            <p:nvSpPr>
              <p:cNvPr id="7196" name="Rectangle 19"/>
              <p:cNvSpPr>
                <a:spLocks noChangeArrowheads="1"/>
              </p:cNvSpPr>
              <p:nvPr/>
            </p:nvSpPr>
            <p:spPr bwMode="auto">
              <a:xfrm>
                <a:off x="232107" y="169713"/>
                <a:ext cx="49916" cy="4492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latin typeface="Calibri" panose="020F0502020204030204" pitchFamily="34" charset="0"/>
                  <a:ea typeface="宋体" panose="02010600030101010101" pitchFamily="2" charset="-122"/>
                </a:endParaRPr>
              </a:p>
            </p:txBody>
          </p:sp>
          <p:sp>
            <p:nvSpPr>
              <p:cNvPr id="4" name="Rectangle 20"/>
              <p:cNvSpPr>
                <a:spLocks noChangeArrowheads="1"/>
              </p:cNvSpPr>
              <p:nvPr/>
            </p:nvSpPr>
            <p:spPr bwMode="auto">
              <a:xfrm>
                <a:off x="309477" y="169713"/>
                <a:ext cx="49916" cy="4492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latin typeface="Calibri" panose="020F0502020204030204" pitchFamily="34" charset="0"/>
                  <a:ea typeface="宋体" panose="02010600030101010101" pitchFamily="2" charset="-122"/>
                </a:endParaRPr>
              </a:p>
            </p:txBody>
          </p:sp>
          <p:sp>
            <p:nvSpPr>
              <p:cNvPr id="7198" name="Rectangle 21"/>
              <p:cNvSpPr>
                <a:spLocks noChangeArrowheads="1"/>
              </p:cNvSpPr>
              <p:nvPr/>
            </p:nvSpPr>
            <p:spPr bwMode="auto">
              <a:xfrm>
                <a:off x="157234" y="237099"/>
                <a:ext cx="47421" cy="47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latin typeface="Calibri" panose="020F0502020204030204" pitchFamily="34" charset="0"/>
                  <a:ea typeface="宋体" panose="02010600030101010101" pitchFamily="2" charset="-122"/>
                </a:endParaRPr>
              </a:p>
            </p:txBody>
          </p:sp>
          <p:sp>
            <p:nvSpPr>
              <p:cNvPr id="7199" name="Rectangle 22"/>
              <p:cNvSpPr>
                <a:spLocks noChangeArrowheads="1"/>
              </p:cNvSpPr>
              <p:nvPr/>
            </p:nvSpPr>
            <p:spPr bwMode="auto">
              <a:xfrm>
                <a:off x="232107" y="237099"/>
                <a:ext cx="49916" cy="47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latin typeface="Calibri" panose="020F0502020204030204" pitchFamily="34" charset="0"/>
                  <a:ea typeface="宋体" panose="02010600030101010101" pitchFamily="2" charset="-122"/>
                </a:endParaRPr>
              </a:p>
            </p:txBody>
          </p:sp>
          <p:sp>
            <p:nvSpPr>
              <p:cNvPr id="5" name="Rectangle 23"/>
              <p:cNvSpPr>
                <a:spLocks noChangeArrowheads="1"/>
              </p:cNvSpPr>
              <p:nvPr/>
            </p:nvSpPr>
            <p:spPr bwMode="auto">
              <a:xfrm>
                <a:off x="309477" y="237099"/>
                <a:ext cx="49916" cy="47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latin typeface="Calibri" panose="020F0502020204030204" pitchFamily="34" charset="0"/>
                  <a:ea typeface="宋体" panose="02010600030101010101" pitchFamily="2" charset="-122"/>
                </a:endParaRPr>
              </a:p>
            </p:txBody>
          </p:sp>
          <p:sp>
            <p:nvSpPr>
              <p:cNvPr id="6" name="Rectangle 24"/>
              <p:cNvSpPr>
                <a:spLocks noChangeArrowheads="1"/>
              </p:cNvSpPr>
              <p:nvPr/>
            </p:nvSpPr>
            <p:spPr bwMode="auto">
              <a:xfrm>
                <a:off x="157234" y="309477"/>
                <a:ext cx="47421" cy="4492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latin typeface="Calibri" panose="020F0502020204030204" pitchFamily="34" charset="0"/>
                  <a:ea typeface="宋体" panose="02010600030101010101" pitchFamily="2" charset="-122"/>
                </a:endParaRPr>
              </a:p>
            </p:txBody>
          </p:sp>
          <p:sp>
            <p:nvSpPr>
              <p:cNvPr id="7" name="Rectangle 25"/>
              <p:cNvSpPr>
                <a:spLocks noChangeArrowheads="1"/>
              </p:cNvSpPr>
              <p:nvPr/>
            </p:nvSpPr>
            <p:spPr bwMode="auto">
              <a:xfrm>
                <a:off x="79865" y="237099"/>
                <a:ext cx="49916" cy="47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latin typeface="Calibri" panose="020F0502020204030204" pitchFamily="34" charset="0"/>
                  <a:ea typeface="宋体" panose="02010600030101010101" pitchFamily="2" charset="-122"/>
                </a:endParaRPr>
              </a:p>
            </p:txBody>
          </p:sp>
          <p:sp>
            <p:nvSpPr>
              <p:cNvPr id="8" name="Rectangle 26"/>
              <p:cNvSpPr>
                <a:spLocks noChangeArrowheads="1"/>
              </p:cNvSpPr>
              <p:nvPr/>
            </p:nvSpPr>
            <p:spPr bwMode="auto">
              <a:xfrm>
                <a:off x="79865" y="309477"/>
                <a:ext cx="49916" cy="4492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latin typeface="Calibri" panose="020F0502020204030204" pitchFamily="34" charset="0"/>
                  <a:ea typeface="宋体" panose="02010600030101010101" pitchFamily="2" charset="-122"/>
                </a:endParaRPr>
              </a:p>
            </p:txBody>
          </p:sp>
          <p:sp>
            <p:nvSpPr>
              <p:cNvPr id="9" name="Rectangle 27"/>
              <p:cNvSpPr>
                <a:spLocks noChangeArrowheads="1"/>
              </p:cNvSpPr>
              <p:nvPr/>
            </p:nvSpPr>
            <p:spPr bwMode="auto">
              <a:xfrm>
                <a:off x="232107" y="309477"/>
                <a:ext cx="49916" cy="4492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latin typeface="Calibri" panose="020F0502020204030204" pitchFamily="34" charset="0"/>
                  <a:ea typeface="宋体" panose="02010600030101010101" pitchFamily="2" charset="-122"/>
                </a:endParaRPr>
              </a:p>
            </p:txBody>
          </p:sp>
          <p:sp>
            <p:nvSpPr>
              <p:cNvPr id="10" name="Rectangle 28"/>
              <p:cNvSpPr>
                <a:spLocks noChangeArrowheads="1"/>
              </p:cNvSpPr>
              <p:nvPr/>
            </p:nvSpPr>
            <p:spPr bwMode="auto">
              <a:xfrm>
                <a:off x="309477" y="309477"/>
                <a:ext cx="49916" cy="4492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latin typeface="Calibri" panose="020F0502020204030204" pitchFamily="34" charset="0"/>
                  <a:ea typeface="宋体" panose="02010600030101010101" pitchFamily="2" charset="-122"/>
                </a:endParaRPr>
              </a:p>
            </p:txBody>
          </p:sp>
          <p:sp>
            <p:nvSpPr>
              <p:cNvPr id="11" name="Freeform 29"/>
              <p:cNvSpPr>
                <a:spLocks noEditPoints="1" noChangeArrowheads="1"/>
              </p:cNvSpPr>
              <p:nvPr/>
            </p:nvSpPr>
            <p:spPr bwMode="auto">
              <a:xfrm>
                <a:off x="0" y="29950"/>
                <a:ext cx="439257" cy="394333"/>
              </a:xfrm>
              <a:custGeom>
                <a:avLst/>
                <a:gdLst>
                  <a:gd name="T0" fmla="*/ 2147483646 w 176"/>
                  <a:gd name="T1" fmla="*/ 0 h 158"/>
                  <a:gd name="T2" fmla="*/ 2147483646 w 176"/>
                  <a:gd name="T3" fmla="*/ 0 h 158"/>
                  <a:gd name="T4" fmla="*/ 2147483646 w 176"/>
                  <a:gd name="T5" fmla="*/ 2147483646 h 158"/>
                  <a:gd name="T6" fmla="*/ 2147483646 w 176"/>
                  <a:gd name="T7" fmla="*/ 2147483646 h 158"/>
                  <a:gd name="T8" fmla="*/ 2147483646 w 176"/>
                  <a:gd name="T9" fmla="*/ 0 h 158"/>
                  <a:gd name="T10" fmla="*/ 2147483646 w 176"/>
                  <a:gd name="T11" fmla="*/ 0 h 158"/>
                  <a:gd name="T12" fmla="*/ 2147483646 w 176"/>
                  <a:gd name="T13" fmla="*/ 2147483646 h 158"/>
                  <a:gd name="T14" fmla="*/ 2147483646 w 176"/>
                  <a:gd name="T15" fmla="*/ 2147483646 h 158"/>
                  <a:gd name="T16" fmla="*/ 2147483646 w 176"/>
                  <a:gd name="T17" fmla="*/ 0 h 158"/>
                  <a:gd name="T18" fmla="*/ 0 w 176"/>
                  <a:gd name="T19" fmla="*/ 0 h 158"/>
                  <a:gd name="T20" fmla="*/ 0 w 176"/>
                  <a:gd name="T21" fmla="*/ 2147483646 h 158"/>
                  <a:gd name="T22" fmla="*/ 2147483646 w 176"/>
                  <a:gd name="T23" fmla="*/ 2147483646 h 158"/>
                  <a:gd name="T24" fmla="*/ 2147483646 w 176"/>
                  <a:gd name="T25" fmla="*/ 2147483646 h 158"/>
                  <a:gd name="T26" fmla="*/ 2147483646 w 176"/>
                  <a:gd name="T27" fmla="*/ 2147483646 h 158"/>
                  <a:gd name="T28" fmla="*/ 2147483646 w 176"/>
                  <a:gd name="T29" fmla="*/ 0 h 158"/>
                  <a:gd name="T30" fmla="*/ 2147483646 w 176"/>
                  <a:gd name="T31" fmla="*/ 2147483646 h 158"/>
                  <a:gd name="T32" fmla="*/ 2147483646 w 176"/>
                  <a:gd name="T33" fmla="*/ 2147483646 h 158"/>
                  <a:gd name="T34" fmla="*/ 2147483646 w 176"/>
                  <a:gd name="T35" fmla="*/ 2147483646 h 158"/>
                  <a:gd name="T36" fmla="*/ 2147483646 w 176"/>
                  <a:gd name="T37" fmla="*/ 2147483646 h 158"/>
                  <a:gd name="T38" fmla="*/ 2147483646 w 176"/>
                  <a:gd name="T39" fmla="*/ 2147483646 h 1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76"/>
                  <a:gd name="T61" fmla="*/ 0 h 158"/>
                  <a:gd name="T62" fmla="*/ 176 w 176"/>
                  <a:gd name="T63" fmla="*/ 158 h 15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76" h="158">
                    <a:moveTo>
                      <a:pt x="174" y="0"/>
                    </a:moveTo>
                    <a:lnTo>
                      <a:pt x="150" y="0"/>
                    </a:lnTo>
                    <a:lnTo>
                      <a:pt x="150" y="16"/>
                    </a:lnTo>
                    <a:lnTo>
                      <a:pt x="126" y="16"/>
                    </a:lnTo>
                    <a:lnTo>
                      <a:pt x="126" y="0"/>
                    </a:lnTo>
                    <a:lnTo>
                      <a:pt x="52" y="0"/>
                    </a:lnTo>
                    <a:lnTo>
                      <a:pt x="52" y="16"/>
                    </a:lnTo>
                    <a:lnTo>
                      <a:pt x="28" y="16"/>
                    </a:lnTo>
                    <a:lnTo>
                      <a:pt x="28" y="0"/>
                    </a:lnTo>
                    <a:lnTo>
                      <a:pt x="0" y="0"/>
                    </a:lnTo>
                    <a:lnTo>
                      <a:pt x="0" y="158"/>
                    </a:lnTo>
                    <a:lnTo>
                      <a:pt x="13" y="158"/>
                    </a:lnTo>
                    <a:lnTo>
                      <a:pt x="162" y="158"/>
                    </a:lnTo>
                    <a:lnTo>
                      <a:pt x="176" y="158"/>
                    </a:lnTo>
                    <a:lnTo>
                      <a:pt x="174" y="0"/>
                    </a:lnTo>
                    <a:close/>
                    <a:moveTo>
                      <a:pt x="162" y="144"/>
                    </a:moveTo>
                    <a:lnTo>
                      <a:pt x="13" y="144"/>
                    </a:lnTo>
                    <a:lnTo>
                      <a:pt x="13" y="44"/>
                    </a:lnTo>
                    <a:lnTo>
                      <a:pt x="162" y="44"/>
                    </a:lnTo>
                    <a:lnTo>
                      <a:pt x="162" y="144"/>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07" name="Rectangle 30"/>
              <p:cNvSpPr>
                <a:spLocks noChangeArrowheads="1"/>
              </p:cNvSpPr>
              <p:nvPr/>
            </p:nvSpPr>
            <p:spPr bwMode="auto">
              <a:xfrm>
                <a:off x="82360" y="0"/>
                <a:ext cx="37438" cy="598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latin typeface="Calibri" panose="020F0502020204030204" pitchFamily="34" charset="0"/>
                  <a:ea typeface="宋体" panose="02010600030101010101" pitchFamily="2" charset="-122"/>
                </a:endParaRPr>
              </a:p>
            </p:txBody>
          </p:sp>
          <p:sp>
            <p:nvSpPr>
              <p:cNvPr id="7208" name="Rectangle 31"/>
              <p:cNvSpPr>
                <a:spLocks noChangeArrowheads="1"/>
              </p:cNvSpPr>
              <p:nvPr/>
            </p:nvSpPr>
            <p:spPr bwMode="auto">
              <a:xfrm>
                <a:off x="329443" y="0"/>
                <a:ext cx="34941" cy="598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latin typeface="Calibri" panose="020F0502020204030204" pitchFamily="34" charset="0"/>
                  <a:ea typeface="宋体" panose="02010600030101010101" pitchFamily="2" charset="-122"/>
                </a:endParaRPr>
              </a:p>
            </p:txBody>
          </p:sp>
        </p:grpSp>
      </p:grpSp>
      <p:grpSp>
        <p:nvGrpSpPr>
          <p:cNvPr id="7197" name="Group 29"/>
          <p:cNvGrpSpPr>
            <a:grpSpLocks/>
          </p:cNvGrpSpPr>
          <p:nvPr/>
        </p:nvGrpSpPr>
        <p:grpSpPr bwMode="auto">
          <a:xfrm>
            <a:off x="7421132" y="2445877"/>
            <a:ext cx="793750" cy="798513"/>
            <a:chOff x="0" y="0"/>
            <a:chExt cx="792885" cy="797434"/>
          </a:xfrm>
        </p:grpSpPr>
        <p:sp>
          <p:nvSpPr>
            <p:cNvPr id="7191" name="Oval 6"/>
            <p:cNvSpPr>
              <a:spLocks noChangeArrowheads="1"/>
            </p:cNvSpPr>
            <p:nvPr/>
          </p:nvSpPr>
          <p:spPr bwMode="auto">
            <a:xfrm>
              <a:off x="0" y="0"/>
              <a:ext cx="792885" cy="797434"/>
            </a:xfrm>
            <a:prstGeom prst="ellipse">
              <a:avLst/>
            </a:prstGeom>
            <a:solidFill>
              <a:srgbClr val="F2F2F2">
                <a:alpha val="39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8800">
                <a:solidFill>
                  <a:schemeClr val="bg1"/>
                </a:solidFill>
                <a:latin typeface="Calibri" panose="020F0502020204030204" pitchFamily="34" charset="0"/>
                <a:ea typeface="宋体" panose="02010600030101010101" pitchFamily="2" charset="-122"/>
              </a:endParaRPr>
            </a:p>
          </p:txBody>
        </p:sp>
        <p:sp>
          <p:nvSpPr>
            <p:cNvPr id="7192" name="Freeform 35"/>
            <p:cNvSpPr>
              <a:spLocks noEditPoints="1" noChangeArrowheads="1"/>
            </p:cNvSpPr>
            <p:nvPr/>
          </p:nvSpPr>
          <p:spPr bwMode="auto">
            <a:xfrm>
              <a:off x="185871" y="256657"/>
              <a:ext cx="421143" cy="284121"/>
            </a:xfrm>
            <a:custGeom>
              <a:avLst/>
              <a:gdLst>
                <a:gd name="T0" fmla="*/ 2147483646 w 157"/>
                <a:gd name="T1" fmla="*/ 2147483646 h 106"/>
                <a:gd name="T2" fmla="*/ 2147483646 w 157"/>
                <a:gd name="T3" fmla="*/ 2147483646 h 106"/>
                <a:gd name="T4" fmla="*/ 2147483646 w 157"/>
                <a:gd name="T5" fmla="*/ 0 h 106"/>
                <a:gd name="T6" fmla="*/ 2147483646 w 157"/>
                <a:gd name="T7" fmla="*/ 2147483646 h 106"/>
                <a:gd name="T8" fmla="*/ 2147483646 w 157"/>
                <a:gd name="T9" fmla="*/ 2147483646 h 106"/>
                <a:gd name="T10" fmla="*/ 2147483646 w 157"/>
                <a:gd name="T11" fmla="*/ 2147483646 h 106"/>
                <a:gd name="T12" fmla="*/ 2147483646 w 157"/>
                <a:gd name="T13" fmla="*/ 2147483646 h 106"/>
                <a:gd name="T14" fmla="*/ 0 w 157"/>
                <a:gd name="T15" fmla="*/ 2147483646 h 106"/>
                <a:gd name="T16" fmla="*/ 2147483646 w 157"/>
                <a:gd name="T17" fmla="*/ 2147483646 h 106"/>
                <a:gd name="T18" fmla="*/ 2147483646 w 157"/>
                <a:gd name="T19" fmla="*/ 2147483646 h 106"/>
                <a:gd name="T20" fmla="*/ 2147483646 w 157"/>
                <a:gd name="T21" fmla="*/ 2147483646 h 106"/>
                <a:gd name="T22" fmla="*/ 2147483646 w 157"/>
                <a:gd name="T23" fmla="*/ 2147483646 h 106"/>
                <a:gd name="T24" fmla="*/ 2147483646 w 157"/>
                <a:gd name="T25" fmla="*/ 2147483646 h 106"/>
                <a:gd name="T26" fmla="*/ 2147483646 w 157"/>
                <a:gd name="T27" fmla="*/ 2147483646 h 106"/>
                <a:gd name="T28" fmla="*/ 2147483646 w 157"/>
                <a:gd name="T29" fmla="*/ 2147483646 h 106"/>
                <a:gd name="T30" fmla="*/ 2147483646 w 157"/>
                <a:gd name="T31" fmla="*/ 2147483646 h 106"/>
                <a:gd name="T32" fmla="*/ 2147483646 w 157"/>
                <a:gd name="T33" fmla="*/ 2147483646 h 106"/>
                <a:gd name="T34" fmla="*/ 2147483646 w 157"/>
                <a:gd name="T35" fmla="*/ 2147483646 h 106"/>
                <a:gd name="T36" fmla="*/ 2147483646 w 157"/>
                <a:gd name="T37" fmla="*/ 2147483646 h 106"/>
                <a:gd name="T38" fmla="*/ 2147483646 w 157"/>
                <a:gd name="T39" fmla="*/ 2147483646 h 106"/>
                <a:gd name="T40" fmla="*/ 2147483646 w 157"/>
                <a:gd name="T41" fmla="*/ 2147483646 h 106"/>
                <a:gd name="T42" fmla="*/ 2147483646 w 157"/>
                <a:gd name="T43" fmla="*/ 2147483646 h 106"/>
                <a:gd name="T44" fmla="*/ 2147483646 w 157"/>
                <a:gd name="T45" fmla="*/ 2147483646 h 106"/>
                <a:gd name="T46" fmla="*/ 2147483646 w 157"/>
                <a:gd name="T47" fmla="*/ 2147483646 h 106"/>
                <a:gd name="T48" fmla="*/ 2147483646 w 157"/>
                <a:gd name="T49" fmla="*/ 2147483646 h 106"/>
                <a:gd name="T50" fmla="*/ 2147483646 w 157"/>
                <a:gd name="T51" fmla="*/ 2147483646 h 106"/>
                <a:gd name="T52" fmla="*/ 2147483646 w 157"/>
                <a:gd name="T53" fmla="*/ 2147483646 h 106"/>
                <a:gd name="T54" fmla="*/ 2147483646 w 157"/>
                <a:gd name="T55" fmla="*/ 2147483646 h 106"/>
                <a:gd name="T56" fmla="*/ 2147483646 w 157"/>
                <a:gd name="T57" fmla="*/ 2147483646 h 106"/>
                <a:gd name="T58" fmla="*/ 2147483646 w 157"/>
                <a:gd name="T59" fmla="*/ 2147483646 h 106"/>
                <a:gd name="T60" fmla="*/ 2147483646 w 157"/>
                <a:gd name="T61" fmla="*/ 2147483646 h 106"/>
                <a:gd name="T62" fmla="*/ 2147483646 w 157"/>
                <a:gd name="T63" fmla="*/ 2147483646 h 106"/>
                <a:gd name="T64" fmla="*/ 2147483646 w 157"/>
                <a:gd name="T65" fmla="*/ 2147483646 h 106"/>
                <a:gd name="T66" fmla="*/ 2147483646 w 157"/>
                <a:gd name="T67" fmla="*/ 2147483646 h 106"/>
                <a:gd name="T68" fmla="*/ 2147483646 w 157"/>
                <a:gd name="T69" fmla="*/ 2147483646 h 106"/>
                <a:gd name="T70" fmla="*/ 2147483646 w 157"/>
                <a:gd name="T71" fmla="*/ 2147483646 h 106"/>
                <a:gd name="T72" fmla="*/ 2147483646 w 157"/>
                <a:gd name="T73" fmla="*/ 2147483646 h 106"/>
                <a:gd name="T74" fmla="*/ 2147483646 w 157"/>
                <a:gd name="T75" fmla="*/ 2147483646 h 10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57"/>
                <a:gd name="T115" fmla="*/ 0 h 106"/>
                <a:gd name="T116" fmla="*/ 157 w 157"/>
                <a:gd name="T117" fmla="*/ 106 h 10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57" h="106">
                  <a:moveTo>
                    <a:pt x="135" y="46"/>
                  </a:moveTo>
                  <a:cubicBezTo>
                    <a:pt x="136" y="43"/>
                    <a:pt x="136" y="40"/>
                    <a:pt x="136" y="37"/>
                  </a:cubicBezTo>
                  <a:cubicBezTo>
                    <a:pt x="136" y="16"/>
                    <a:pt x="120" y="0"/>
                    <a:pt x="99" y="0"/>
                  </a:cubicBezTo>
                  <a:cubicBezTo>
                    <a:pt x="76" y="0"/>
                    <a:pt x="73" y="18"/>
                    <a:pt x="73" y="18"/>
                  </a:cubicBezTo>
                  <a:cubicBezTo>
                    <a:pt x="73" y="18"/>
                    <a:pt x="63" y="6"/>
                    <a:pt x="45" y="8"/>
                  </a:cubicBezTo>
                  <a:cubicBezTo>
                    <a:pt x="30" y="11"/>
                    <a:pt x="19" y="25"/>
                    <a:pt x="19" y="39"/>
                  </a:cubicBezTo>
                  <a:cubicBezTo>
                    <a:pt x="19" y="42"/>
                    <a:pt x="20" y="44"/>
                    <a:pt x="20" y="47"/>
                  </a:cubicBezTo>
                  <a:cubicBezTo>
                    <a:pt x="9" y="51"/>
                    <a:pt x="0" y="62"/>
                    <a:pt x="0" y="75"/>
                  </a:cubicBezTo>
                  <a:cubicBezTo>
                    <a:pt x="0" y="92"/>
                    <a:pt x="14" y="106"/>
                    <a:pt x="31" y="106"/>
                  </a:cubicBezTo>
                  <a:cubicBezTo>
                    <a:pt x="126" y="106"/>
                    <a:pt x="126" y="106"/>
                    <a:pt x="126" y="106"/>
                  </a:cubicBezTo>
                  <a:cubicBezTo>
                    <a:pt x="143" y="106"/>
                    <a:pt x="157" y="92"/>
                    <a:pt x="157" y="75"/>
                  </a:cubicBezTo>
                  <a:cubicBezTo>
                    <a:pt x="157" y="62"/>
                    <a:pt x="148" y="50"/>
                    <a:pt x="135" y="46"/>
                  </a:cubicBezTo>
                  <a:close/>
                  <a:moveTo>
                    <a:pt x="120" y="100"/>
                  </a:moveTo>
                  <a:cubicBezTo>
                    <a:pt x="79" y="100"/>
                    <a:pt x="79" y="100"/>
                    <a:pt x="79" y="100"/>
                  </a:cubicBezTo>
                  <a:cubicBezTo>
                    <a:pt x="82" y="97"/>
                    <a:pt x="103" y="75"/>
                    <a:pt x="103" y="75"/>
                  </a:cubicBezTo>
                  <a:cubicBezTo>
                    <a:pt x="103" y="75"/>
                    <a:pt x="106" y="72"/>
                    <a:pt x="102" y="72"/>
                  </a:cubicBezTo>
                  <a:cubicBezTo>
                    <a:pt x="98" y="72"/>
                    <a:pt x="92" y="72"/>
                    <a:pt x="92" y="72"/>
                  </a:cubicBezTo>
                  <a:cubicBezTo>
                    <a:pt x="92" y="72"/>
                    <a:pt x="92" y="70"/>
                    <a:pt x="92" y="68"/>
                  </a:cubicBezTo>
                  <a:cubicBezTo>
                    <a:pt x="92" y="59"/>
                    <a:pt x="92" y="43"/>
                    <a:pt x="92" y="37"/>
                  </a:cubicBezTo>
                  <a:cubicBezTo>
                    <a:pt x="92" y="37"/>
                    <a:pt x="92" y="35"/>
                    <a:pt x="90" y="35"/>
                  </a:cubicBezTo>
                  <a:cubicBezTo>
                    <a:pt x="88" y="35"/>
                    <a:pt x="67" y="35"/>
                    <a:pt x="64" y="35"/>
                  </a:cubicBezTo>
                  <a:cubicBezTo>
                    <a:pt x="61" y="35"/>
                    <a:pt x="62" y="37"/>
                    <a:pt x="62" y="37"/>
                  </a:cubicBezTo>
                  <a:cubicBezTo>
                    <a:pt x="62" y="44"/>
                    <a:pt x="62" y="59"/>
                    <a:pt x="62" y="68"/>
                  </a:cubicBezTo>
                  <a:cubicBezTo>
                    <a:pt x="62" y="71"/>
                    <a:pt x="62" y="73"/>
                    <a:pt x="62" y="73"/>
                  </a:cubicBezTo>
                  <a:cubicBezTo>
                    <a:pt x="62" y="73"/>
                    <a:pt x="54" y="73"/>
                    <a:pt x="51" y="73"/>
                  </a:cubicBezTo>
                  <a:cubicBezTo>
                    <a:pt x="47" y="73"/>
                    <a:pt x="50" y="76"/>
                    <a:pt x="50" y="76"/>
                  </a:cubicBezTo>
                  <a:cubicBezTo>
                    <a:pt x="75" y="100"/>
                    <a:pt x="75" y="100"/>
                    <a:pt x="75" y="100"/>
                  </a:cubicBezTo>
                  <a:cubicBezTo>
                    <a:pt x="38" y="100"/>
                    <a:pt x="38" y="100"/>
                    <a:pt x="38" y="100"/>
                  </a:cubicBezTo>
                  <a:cubicBezTo>
                    <a:pt x="23" y="100"/>
                    <a:pt x="11" y="88"/>
                    <a:pt x="11" y="74"/>
                  </a:cubicBezTo>
                  <a:cubicBezTo>
                    <a:pt x="11" y="63"/>
                    <a:pt x="18" y="53"/>
                    <a:pt x="29" y="50"/>
                  </a:cubicBezTo>
                  <a:cubicBezTo>
                    <a:pt x="28" y="48"/>
                    <a:pt x="28" y="46"/>
                    <a:pt x="28" y="44"/>
                  </a:cubicBezTo>
                  <a:cubicBezTo>
                    <a:pt x="28" y="31"/>
                    <a:pt x="37" y="19"/>
                    <a:pt x="50" y="17"/>
                  </a:cubicBezTo>
                  <a:cubicBezTo>
                    <a:pt x="65" y="15"/>
                    <a:pt x="74" y="29"/>
                    <a:pt x="74" y="29"/>
                  </a:cubicBezTo>
                  <a:cubicBezTo>
                    <a:pt x="74" y="29"/>
                    <a:pt x="77" y="10"/>
                    <a:pt x="97" y="10"/>
                  </a:cubicBezTo>
                  <a:cubicBezTo>
                    <a:pt x="115" y="10"/>
                    <a:pt x="128" y="24"/>
                    <a:pt x="128" y="42"/>
                  </a:cubicBezTo>
                  <a:cubicBezTo>
                    <a:pt x="128" y="44"/>
                    <a:pt x="127" y="47"/>
                    <a:pt x="127" y="49"/>
                  </a:cubicBezTo>
                  <a:cubicBezTo>
                    <a:pt x="138" y="53"/>
                    <a:pt x="147" y="62"/>
                    <a:pt x="147" y="74"/>
                  </a:cubicBezTo>
                  <a:cubicBezTo>
                    <a:pt x="147" y="88"/>
                    <a:pt x="135" y="100"/>
                    <a:pt x="120" y="100"/>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7200" name="矩形 67"/>
          <p:cNvSpPr>
            <a:spLocks noChangeArrowheads="1"/>
          </p:cNvSpPr>
          <p:nvPr/>
        </p:nvSpPr>
        <p:spPr bwMode="auto">
          <a:xfrm>
            <a:off x="8278813" y="2210128"/>
            <a:ext cx="237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000" dirty="0" smtClean="0">
                <a:solidFill>
                  <a:schemeClr val="bg1"/>
                </a:solidFill>
                <a:sym typeface="方正兰亭黑_GBK" panose="02000000000000000000" pitchFamily="2" charset="-122"/>
              </a:rPr>
              <a:t>Python</a:t>
            </a:r>
            <a:r>
              <a:rPr lang="zh-CN" altLang="en-US" sz="2000" dirty="0" smtClean="0">
                <a:solidFill>
                  <a:schemeClr val="bg1"/>
                </a:solidFill>
                <a:sym typeface="方正兰亭黑_GBK" panose="02000000000000000000" pitchFamily="2" charset="-122"/>
              </a:rPr>
              <a:t>语言基础</a:t>
            </a:r>
            <a:endParaRPr lang="en-US" sz="2000" dirty="0">
              <a:solidFill>
                <a:schemeClr val="bg1"/>
              </a:solidFill>
              <a:sym typeface="方正兰亭黑_GBK" panose="02000000000000000000" pitchFamily="2" charset="-122"/>
            </a:endParaRPr>
          </a:p>
        </p:txBody>
      </p:sp>
      <p:sp>
        <p:nvSpPr>
          <p:cNvPr id="7201" name="矩形 47"/>
          <p:cNvSpPr>
            <a:spLocks noChangeArrowheads="1"/>
          </p:cNvSpPr>
          <p:nvPr/>
        </p:nvSpPr>
        <p:spPr bwMode="auto">
          <a:xfrm>
            <a:off x="8278813" y="2628728"/>
            <a:ext cx="2513012" cy="86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20000"/>
              </a:lnSpc>
              <a:spcBef>
                <a:spcPct val="0"/>
              </a:spcBef>
              <a:buFont typeface="Arial" panose="020B0604020202020204" pitchFamily="34" charset="0"/>
              <a:buNone/>
            </a:pPr>
            <a:r>
              <a:rPr lang="zh-CN" altLang="en-US" sz="1400" dirty="0" smtClean="0">
                <a:solidFill>
                  <a:schemeClr val="bg1"/>
                </a:solidFill>
                <a:sym typeface="方正兰亭黑_GBK" panose="02000000000000000000" pitchFamily="2" charset="-122"/>
              </a:rPr>
              <a:t>最近在大学里学习了</a:t>
            </a:r>
            <a:r>
              <a:rPr lang="en-US" altLang="zh-CN" sz="1400" dirty="0" smtClean="0">
                <a:solidFill>
                  <a:schemeClr val="bg1"/>
                </a:solidFill>
                <a:sym typeface="方正兰亭黑_GBK" panose="02000000000000000000" pitchFamily="2" charset="-122"/>
              </a:rPr>
              <a:t>python</a:t>
            </a:r>
            <a:r>
              <a:rPr lang="zh-CN" altLang="en-US" sz="1400" dirty="0" smtClean="0">
                <a:solidFill>
                  <a:schemeClr val="bg1"/>
                </a:solidFill>
                <a:sym typeface="方正兰亭黑_GBK" panose="02000000000000000000" pitchFamily="2" charset="-122"/>
              </a:rPr>
              <a:t>的相关知识，同时也接触了</a:t>
            </a:r>
            <a:r>
              <a:rPr lang="en-US" altLang="zh-CN" sz="1400" dirty="0" err="1" smtClean="0">
                <a:solidFill>
                  <a:schemeClr val="bg1"/>
                </a:solidFill>
                <a:sym typeface="方正兰亭黑_GBK" panose="02000000000000000000" pitchFamily="2" charset="-122"/>
              </a:rPr>
              <a:t>opencv</a:t>
            </a:r>
            <a:r>
              <a:rPr lang="zh-CN" altLang="en-US" sz="1400" dirty="0" smtClean="0">
                <a:solidFill>
                  <a:schemeClr val="bg1"/>
                </a:solidFill>
                <a:sym typeface="方正兰亭黑_GBK" panose="02000000000000000000" pitchFamily="2" charset="-122"/>
              </a:rPr>
              <a:t>计算机识别系统。</a:t>
            </a:r>
            <a:endParaRPr lang="zh-CN" altLang="en-US" sz="1400" dirty="0">
              <a:solidFill>
                <a:schemeClr val="bg1"/>
              </a:solidFill>
              <a:sym typeface="方正兰亭黑_GBK" panose="02000000000000000000" pitchFamily="2" charset="-122"/>
            </a:endParaRPr>
          </a:p>
        </p:txBody>
      </p:sp>
      <p:sp>
        <p:nvSpPr>
          <p:cNvPr id="7202" name="矩形 69"/>
          <p:cNvSpPr>
            <a:spLocks noChangeArrowheads="1"/>
          </p:cNvSpPr>
          <p:nvPr/>
        </p:nvSpPr>
        <p:spPr bwMode="auto">
          <a:xfrm>
            <a:off x="8278813" y="3589913"/>
            <a:ext cx="237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chemeClr val="bg1"/>
                </a:solidFill>
                <a:sym typeface="方正兰亭黑_GBK" panose="02000000000000000000" pitchFamily="2" charset="-122"/>
              </a:rPr>
              <a:t>个人生活经历</a:t>
            </a:r>
            <a:endParaRPr lang="en-US" sz="2000" dirty="0">
              <a:solidFill>
                <a:schemeClr val="bg1"/>
              </a:solidFill>
              <a:sym typeface="方正兰亭黑_GBK" panose="02000000000000000000" pitchFamily="2" charset="-122"/>
            </a:endParaRPr>
          </a:p>
        </p:txBody>
      </p:sp>
      <p:sp>
        <p:nvSpPr>
          <p:cNvPr id="7203" name="矩形 47"/>
          <p:cNvSpPr>
            <a:spLocks noChangeArrowheads="1"/>
          </p:cNvSpPr>
          <p:nvPr/>
        </p:nvSpPr>
        <p:spPr bwMode="auto">
          <a:xfrm>
            <a:off x="8278813" y="3904237"/>
            <a:ext cx="2513012" cy="1384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20000"/>
              </a:lnSpc>
              <a:spcBef>
                <a:spcPct val="0"/>
              </a:spcBef>
              <a:buFont typeface="Arial" panose="020B0604020202020204" pitchFamily="34" charset="0"/>
              <a:buNone/>
            </a:pPr>
            <a:r>
              <a:rPr lang="zh-CN" altLang="en-US" sz="1400" dirty="0" smtClean="0">
                <a:solidFill>
                  <a:schemeClr val="bg1"/>
                </a:solidFill>
                <a:sym typeface="方正兰亭黑_GBK" panose="02000000000000000000" pitchFamily="2" charset="-122"/>
              </a:rPr>
              <a:t>制作此产品的另一个重要原因就是我在餐厅做兼职，几乎每天要花费大量的时间分拣碗碟，就萌发了制作一款分拣系统的想法</a:t>
            </a:r>
            <a:endParaRPr lang="zh-CN" altLang="en-US" sz="1400" dirty="0">
              <a:solidFill>
                <a:schemeClr val="bg1"/>
              </a:solidFill>
              <a:sym typeface="方正兰亭黑_GBK" panose="02000000000000000000" pitchFamily="2" charset="-122"/>
            </a:endParaRPr>
          </a:p>
        </p:txBody>
      </p:sp>
      <p:sp>
        <p:nvSpPr>
          <p:cNvPr id="7204" name="矩形 71"/>
          <p:cNvSpPr>
            <a:spLocks noChangeArrowheads="1"/>
          </p:cNvSpPr>
          <p:nvPr/>
        </p:nvSpPr>
        <p:spPr bwMode="auto">
          <a:xfrm>
            <a:off x="8348663" y="5277672"/>
            <a:ext cx="237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chemeClr val="bg1"/>
                </a:solidFill>
                <a:sym typeface="方正兰亭黑_GBK" panose="02000000000000000000" pitchFamily="2" charset="-122"/>
              </a:rPr>
              <a:t>对创新</a:t>
            </a:r>
            <a:r>
              <a:rPr lang="zh-CN" altLang="en-US" sz="2000" dirty="0" smtClean="0">
                <a:solidFill>
                  <a:schemeClr val="bg1"/>
                </a:solidFill>
                <a:sym typeface="方正兰亭黑_GBK" panose="02000000000000000000" pitchFamily="2" charset="-122"/>
              </a:rPr>
              <a:t>的追求</a:t>
            </a:r>
            <a:endParaRPr lang="en-US" sz="2000" dirty="0">
              <a:solidFill>
                <a:schemeClr val="bg1"/>
              </a:solidFill>
              <a:sym typeface="方正兰亭黑_GBK" panose="02000000000000000000" pitchFamily="2" charset="-122"/>
            </a:endParaRPr>
          </a:p>
        </p:txBody>
      </p:sp>
      <p:sp>
        <p:nvSpPr>
          <p:cNvPr id="7205" name="矩形 47"/>
          <p:cNvSpPr>
            <a:spLocks noChangeArrowheads="1"/>
          </p:cNvSpPr>
          <p:nvPr/>
        </p:nvSpPr>
        <p:spPr bwMode="auto">
          <a:xfrm>
            <a:off x="8278813" y="5599113"/>
            <a:ext cx="2513012" cy="1126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20000"/>
              </a:lnSpc>
              <a:spcBef>
                <a:spcPct val="0"/>
              </a:spcBef>
              <a:buFont typeface="Arial" panose="020B0604020202020204" pitchFamily="34" charset="0"/>
              <a:buNone/>
            </a:pPr>
            <a:r>
              <a:rPr lang="zh-CN" altLang="en-US" sz="1400" dirty="0" smtClean="0">
                <a:solidFill>
                  <a:schemeClr val="bg1"/>
                </a:solidFill>
                <a:sym typeface="方正兰亭黑_GBK" panose="02000000000000000000" pitchFamily="2" charset="-122"/>
              </a:rPr>
              <a:t>经过我组的调研，依靠计算机视觉采集物品轮廓分拣物品的项目并不多见，所以想进一步尝试开发此产品。</a:t>
            </a:r>
            <a:endParaRPr lang="zh-CN" altLang="en-US" sz="1400" dirty="0">
              <a:solidFill>
                <a:schemeClr val="bg1"/>
              </a:solidFill>
              <a:sym typeface="方正兰亭黑_GBK" panose="02000000000000000000" pitchFamily="2" charset="-122"/>
            </a:endParaRPr>
          </a:p>
        </p:txBody>
      </p:sp>
      <p:grpSp>
        <p:nvGrpSpPr>
          <p:cNvPr id="7206" name="Group 38"/>
          <p:cNvGrpSpPr>
            <a:grpSpLocks/>
          </p:cNvGrpSpPr>
          <p:nvPr/>
        </p:nvGrpSpPr>
        <p:grpSpPr bwMode="auto">
          <a:xfrm>
            <a:off x="7401968" y="3989963"/>
            <a:ext cx="793750" cy="796925"/>
            <a:chOff x="0" y="0"/>
            <a:chExt cx="792885" cy="797434"/>
          </a:xfrm>
        </p:grpSpPr>
        <p:sp>
          <p:nvSpPr>
            <p:cNvPr id="7189" name="Oval 8"/>
            <p:cNvSpPr>
              <a:spLocks noChangeArrowheads="1"/>
            </p:cNvSpPr>
            <p:nvPr/>
          </p:nvSpPr>
          <p:spPr bwMode="auto">
            <a:xfrm>
              <a:off x="0" y="0"/>
              <a:ext cx="792885" cy="797434"/>
            </a:xfrm>
            <a:prstGeom prst="ellipse">
              <a:avLst/>
            </a:prstGeom>
            <a:solidFill>
              <a:srgbClr val="F2F2F2">
                <a:alpha val="39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8800">
                <a:solidFill>
                  <a:schemeClr val="bg1"/>
                </a:solidFill>
                <a:latin typeface="Calibri" panose="020F0502020204030204" pitchFamily="34" charset="0"/>
                <a:ea typeface="宋体" panose="02010600030101010101" pitchFamily="2" charset="-122"/>
              </a:endParaRPr>
            </a:p>
          </p:txBody>
        </p:sp>
        <p:sp>
          <p:nvSpPr>
            <p:cNvPr id="7190" name="任意多边形 75"/>
            <p:cNvSpPr>
              <a:spLocks noChangeArrowheads="1"/>
            </p:cNvSpPr>
            <p:nvPr/>
          </p:nvSpPr>
          <p:spPr bwMode="auto">
            <a:xfrm>
              <a:off x="125808" y="205049"/>
              <a:ext cx="541268" cy="387337"/>
            </a:xfrm>
            <a:custGeom>
              <a:avLst/>
              <a:gdLst>
                <a:gd name="T0" fmla="*/ 266708 w 613253"/>
                <a:gd name="T1" fmla="*/ 167530 h 438850"/>
                <a:gd name="T2" fmla="*/ 272240 w 613253"/>
                <a:gd name="T3" fmla="*/ 186436 h 438850"/>
                <a:gd name="T4" fmla="*/ 241829 w 613253"/>
                <a:gd name="T5" fmla="*/ 254148 h 438850"/>
                <a:gd name="T6" fmla="*/ 241401 w 613253"/>
                <a:gd name="T7" fmla="*/ 254148 h 438850"/>
                <a:gd name="T8" fmla="*/ 241701 w 613253"/>
                <a:gd name="T9" fmla="*/ 254433 h 438850"/>
                <a:gd name="T10" fmla="*/ 241401 w 613253"/>
                <a:gd name="T11" fmla="*/ 255100 h 438850"/>
                <a:gd name="T12" fmla="*/ 242404 w 613253"/>
                <a:gd name="T13" fmla="*/ 255100 h 438850"/>
                <a:gd name="T14" fmla="*/ 276456 w 613253"/>
                <a:gd name="T15" fmla="*/ 287463 h 438850"/>
                <a:gd name="T16" fmla="*/ 310508 w 613253"/>
                <a:gd name="T17" fmla="*/ 255100 h 438850"/>
                <a:gd name="T18" fmla="*/ 311510 w 613253"/>
                <a:gd name="T19" fmla="*/ 255100 h 438850"/>
                <a:gd name="T20" fmla="*/ 311211 w 613253"/>
                <a:gd name="T21" fmla="*/ 254432 h 438850"/>
                <a:gd name="T22" fmla="*/ 311510 w 613253"/>
                <a:gd name="T23" fmla="*/ 254148 h 438850"/>
                <a:gd name="T24" fmla="*/ 311083 w 613253"/>
                <a:gd name="T25" fmla="*/ 254148 h 438850"/>
                <a:gd name="T26" fmla="*/ 280672 w 613253"/>
                <a:gd name="T27" fmla="*/ 186435 h 438850"/>
                <a:gd name="T28" fmla="*/ 286204 w 613253"/>
                <a:gd name="T29" fmla="*/ 167530 h 438850"/>
                <a:gd name="T30" fmla="*/ 108227 w 613253"/>
                <a:gd name="T31" fmla="*/ 148719 h 438850"/>
                <a:gd name="T32" fmla="*/ 112711 w 613253"/>
                <a:gd name="T33" fmla="*/ 164039 h 438850"/>
                <a:gd name="T34" fmla="*/ 88070 w 613253"/>
                <a:gd name="T35" fmla="*/ 218903 h 438850"/>
                <a:gd name="T36" fmla="*/ 87722 w 613253"/>
                <a:gd name="T37" fmla="*/ 218903 h 438850"/>
                <a:gd name="T38" fmla="*/ 87965 w 613253"/>
                <a:gd name="T39" fmla="*/ 219135 h 438850"/>
                <a:gd name="T40" fmla="*/ 87723 w 613253"/>
                <a:gd name="T41" fmla="*/ 219675 h 438850"/>
                <a:gd name="T42" fmla="*/ 88535 w 613253"/>
                <a:gd name="T43" fmla="*/ 219675 h 438850"/>
                <a:gd name="T44" fmla="*/ 116127 w 613253"/>
                <a:gd name="T45" fmla="*/ 245898 h 438850"/>
                <a:gd name="T46" fmla="*/ 143718 w 613253"/>
                <a:gd name="T47" fmla="*/ 219675 h 438850"/>
                <a:gd name="T48" fmla="*/ 144531 w 613253"/>
                <a:gd name="T49" fmla="*/ 219675 h 438850"/>
                <a:gd name="T50" fmla="*/ 144288 w 613253"/>
                <a:gd name="T51" fmla="*/ 219135 h 438850"/>
                <a:gd name="T52" fmla="*/ 144530 w 613253"/>
                <a:gd name="T53" fmla="*/ 218903 h 438850"/>
                <a:gd name="T54" fmla="*/ 144184 w 613253"/>
                <a:gd name="T55" fmla="*/ 218903 h 438850"/>
                <a:gd name="T56" fmla="*/ 119543 w 613253"/>
                <a:gd name="T57" fmla="*/ 164037 h 438850"/>
                <a:gd name="T58" fmla="*/ 124025 w 613253"/>
                <a:gd name="T59" fmla="*/ 148719 h 438850"/>
                <a:gd name="T60" fmla="*/ 276830 w 613253"/>
                <a:gd name="T61" fmla="*/ 0 h 438850"/>
                <a:gd name="T62" fmla="*/ 354626 w 613253"/>
                <a:gd name="T63" fmla="*/ 79005 h 438850"/>
                <a:gd name="T64" fmla="*/ 312448 w 613253"/>
                <a:gd name="T65" fmla="*/ 148148 h 438850"/>
                <a:gd name="T66" fmla="*/ 312448 w 613253"/>
                <a:gd name="T67" fmla="*/ 158860 h 438850"/>
                <a:gd name="T68" fmla="*/ 421656 w 613253"/>
                <a:gd name="T69" fmla="*/ 269184 h 438850"/>
                <a:gd name="T70" fmla="*/ 274019 w 613253"/>
                <a:gd name="T71" fmla="*/ 301742 h 438850"/>
                <a:gd name="T72" fmla="*/ 133138 w 613253"/>
                <a:gd name="T73" fmla="*/ 272072 h 438850"/>
                <a:gd name="T74" fmla="*/ 139770 w 613253"/>
                <a:gd name="T75" fmla="*/ 254708 h 438850"/>
                <a:gd name="T76" fmla="*/ 114152 w 613253"/>
                <a:gd name="T77" fmla="*/ 257467 h 438850"/>
                <a:gd name="T78" fmla="*/ 0 w 613253"/>
                <a:gd name="T79" fmla="*/ 233427 h 438850"/>
                <a:gd name="T80" fmla="*/ 86053 w 613253"/>
                <a:gd name="T81" fmla="*/ 142683 h 438850"/>
                <a:gd name="T82" fmla="*/ 86053 w 613253"/>
                <a:gd name="T83" fmla="*/ 131976 h 438850"/>
                <a:gd name="T84" fmla="*/ 53395 w 613253"/>
                <a:gd name="T85" fmla="*/ 76990 h 438850"/>
                <a:gd name="T86" fmla="*/ 116430 w 613253"/>
                <a:gd name="T87" fmla="*/ 12974 h 438850"/>
                <a:gd name="T88" fmla="*/ 179466 w 613253"/>
                <a:gd name="T89" fmla="*/ 76990 h 438850"/>
                <a:gd name="T90" fmla="*/ 145291 w 613253"/>
                <a:gd name="T91" fmla="*/ 133015 h 438850"/>
                <a:gd name="T92" fmla="*/ 145291 w 613253"/>
                <a:gd name="T93" fmla="*/ 141694 h 438850"/>
                <a:gd name="T94" fmla="*/ 201344 w 613253"/>
                <a:gd name="T95" fmla="*/ 173639 h 438850"/>
                <a:gd name="T96" fmla="*/ 202867 w 613253"/>
                <a:gd name="T97" fmla="*/ 175652 h 438850"/>
                <a:gd name="T98" fmla="*/ 239339 w 613253"/>
                <a:gd name="T99" fmla="*/ 160082 h 438850"/>
                <a:gd name="T100" fmla="*/ 239339 w 613253"/>
                <a:gd name="T101" fmla="*/ 146867 h 438850"/>
                <a:gd name="T102" fmla="*/ 199034 w 613253"/>
                <a:gd name="T103" fmla="*/ 79005 h 438850"/>
                <a:gd name="T104" fmla="*/ 276830 w 613253"/>
                <a:gd name="T105" fmla="*/ 0 h 43885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13253"/>
                <a:gd name="T160" fmla="*/ 0 h 438850"/>
                <a:gd name="T161" fmla="*/ 613253 w 613253"/>
                <a:gd name="T162" fmla="*/ 438850 h 43885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13253" h="438850">
                  <a:moveTo>
                    <a:pt x="387898" y="243653"/>
                  </a:moveTo>
                  <a:lnTo>
                    <a:pt x="395944" y="271151"/>
                  </a:lnTo>
                  <a:lnTo>
                    <a:pt x="351715" y="369631"/>
                  </a:lnTo>
                  <a:lnTo>
                    <a:pt x="351092" y="369631"/>
                  </a:lnTo>
                  <a:lnTo>
                    <a:pt x="351529" y="370046"/>
                  </a:lnTo>
                  <a:lnTo>
                    <a:pt x="351093" y="371017"/>
                  </a:lnTo>
                  <a:lnTo>
                    <a:pt x="352550" y="371017"/>
                  </a:lnTo>
                  <a:lnTo>
                    <a:pt x="402076" y="418085"/>
                  </a:lnTo>
                  <a:lnTo>
                    <a:pt x="451601" y="371017"/>
                  </a:lnTo>
                  <a:lnTo>
                    <a:pt x="453059" y="371017"/>
                  </a:lnTo>
                  <a:lnTo>
                    <a:pt x="452623" y="370045"/>
                  </a:lnTo>
                  <a:lnTo>
                    <a:pt x="453059" y="369631"/>
                  </a:lnTo>
                  <a:lnTo>
                    <a:pt x="452437" y="369631"/>
                  </a:lnTo>
                  <a:lnTo>
                    <a:pt x="408207" y="271149"/>
                  </a:lnTo>
                  <a:lnTo>
                    <a:pt x="416253" y="243653"/>
                  </a:lnTo>
                  <a:lnTo>
                    <a:pt x="387898" y="243653"/>
                  </a:lnTo>
                  <a:close/>
                  <a:moveTo>
                    <a:pt x="157406" y="216295"/>
                  </a:moveTo>
                  <a:lnTo>
                    <a:pt x="163926" y="238576"/>
                  </a:lnTo>
                  <a:lnTo>
                    <a:pt x="128088" y="318371"/>
                  </a:lnTo>
                  <a:lnTo>
                    <a:pt x="127583" y="318371"/>
                  </a:lnTo>
                  <a:lnTo>
                    <a:pt x="127937" y="318708"/>
                  </a:lnTo>
                  <a:lnTo>
                    <a:pt x="127584" y="319494"/>
                  </a:lnTo>
                  <a:lnTo>
                    <a:pt x="128765" y="319494"/>
                  </a:lnTo>
                  <a:lnTo>
                    <a:pt x="168894" y="357632"/>
                  </a:lnTo>
                  <a:lnTo>
                    <a:pt x="209023" y="319494"/>
                  </a:lnTo>
                  <a:lnTo>
                    <a:pt x="210205" y="319494"/>
                  </a:lnTo>
                  <a:lnTo>
                    <a:pt x="209851" y="318707"/>
                  </a:lnTo>
                  <a:lnTo>
                    <a:pt x="210204" y="318371"/>
                  </a:lnTo>
                  <a:lnTo>
                    <a:pt x="209701" y="318371"/>
                  </a:lnTo>
                  <a:lnTo>
                    <a:pt x="173862" y="238574"/>
                  </a:lnTo>
                  <a:lnTo>
                    <a:pt x="180381" y="216295"/>
                  </a:lnTo>
                  <a:lnTo>
                    <a:pt x="157406" y="216295"/>
                  </a:lnTo>
                  <a:close/>
                  <a:moveTo>
                    <a:pt x="402620" y="0"/>
                  </a:moveTo>
                  <a:cubicBezTo>
                    <a:pt x="465109" y="0"/>
                    <a:pt x="515766" y="51445"/>
                    <a:pt x="515766" y="114905"/>
                  </a:cubicBezTo>
                  <a:cubicBezTo>
                    <a:pt x="515766" y="159138"/>
                    <a:pt x="491155" y="197534"/>
                    <a:pt x="454423" y="215466"/>
                  </a:cubicBezTo>
                  <a:lnTo>
                    <a:pt x="454423" y="231044"/>
                  </a:lnTo>
                  <a:cubicBezTo>
                    <a:pt x="531505" y="249779"/>
                    <a:pt x="592702" y="311734"/>
                    <a:pt x="613253" y="391500"/>
                  </a:cubicBezTo>
                  <a:cubicBezTo>
                    <a:pt x="550688" y="422070"/>
                    <a:pt x="477097" y="438850"/>
                    <a:pt x="398531" y="438850"/>
                  </a:cubicBezTo>
                  <a:cubicBezTo>
                    <a:pt x="323987" y="438850"/>
                    <a:pt x="253921" y="423744"/>
                    <a:pt x="193634" y="395700"/>
                  </a:cubicBezTo>
                  <a:lnTo>
                    <a:pt x="203279" y="370444"/>
                  </a:lnTo>
                  <a:lnTo>
                    <a:pt x="166022" y="374457"/>
                  </a:lnTo>
                  <a:cubicBezTo>
                    <a:pt x="105620" y="374457"/>
                    <a:pt x="48848" y="362217"/>
                    <a:pt x="0" y="339494"/>
                  </a:cubicBezTo>
                  <a:cubicBezTo>
                    <a:pt x="15404" y="274815"/>
                    <a:pt x="63667" y="224043"/>
                    <a:pt x="125154" y="207518"/>
                  </a:cubicBezTo>
                  <a:lnTo>
                    <a:pt x="125154" y="191945"/>
                  </a:lnTo>
                  <a:cubicBezTo>
                    <a:pt x="96529" y="177233"/>
                    <a:pt x="77656" y="146842"/>
                    <a:pt x="77656" y="111974"/>
                  </a:cubicBezTo>
                  <a:cubicBezTo>
                    <a:pt x="77656" y="60554"/>
                    <a:pt x="118702" y="18870"/>
                    <a:pt x="169335" y="18870"/>
                  </a:cubicBezTo>
                  <a:cubicBezTo>
                    <a:pt x="219968" y="18870"/>
                    <a:pt x="261014" y="60554"/>
                    <a:pt x="261014" y="111974"/>
                  </a:cubicBezTo>
                  <a:cubicBezTo>
                    <a:pt x="261014" y="147815"/>
                    <a:pt x="241072" y="178926"/>
                    <a:pt x="211310" y="193456"/>
                  </a:cubicBezTo>
                  <a:lnTo>
                    <a:pt x="211310" y="206078"/>
                  </a:lnTo>
                  <a:cubicBezTo>
                    <a:pt x="242539" y="213668"/>
                    <a:pt x="270549" y="230014"/>
                    <a:pt x="292834" y="252540"/>
                  </a:cubicBezTo>
                  <a:lnTo>
                    <a:pt x="295048" y="255467"/>
                  </a:lnTo>
                  <a:lnTo>
                    <a:pt x="348094" y="232822"/>
                  </a:lnTo>
                  <a:lnTo>
                    <a:pt x="348094" y="213602"/>
                  </a:lnTo>
                  <a:cubicBezTo>
                    <a:pt x="312767" y="195444"/>
                    <a:pt x="289474" y="157937"/>
                    <a:pt x="289474" y="114905"/>
                  </a:cubicBezTo>
                  <a:cubicBezTo>
                    <a:pt x="289474" y="51445"/>
                    <a:pt x="340131" y="0"/>
                    <a:pt x="402620" y="0"/>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pic>
        <p:nvPicPr>
          <p:cNvPr id="43" name="图片 4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713" y="2826628"/>
            <a:ext cx="4159412" cy="2326671"/>
          </a:xfrm>
          <a:prstGeom prst="rect">
            <a:avLst/>
          </a:prstGeom>
        </p:spPr>
      </p:pic>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7174"/>
                                        </p:tgtEl>
                                        <p:attrNameLst>
                                          <p:attrName>style.visibility</p:attrName>
                                        </p:attrNameLst>
                                      </p:cBhvr>
                                      <p:to>
                                        <p:strVal val="visible"/>
                                      </p:to>
                                    </p:set>
                                    <p:animEffect>
                                      <p:cBhvr>
                                        <p:cTn id="7" dur="500"/>
                                        <p:tgtEl>
                                          <p:spTgt spid="717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173"/>
                                        </p:tgtEl>
                                        <p:attrNameLst>
                                          <p:attrName>style.visibility</p:attrName>
                                        </p:attrNameLst>
                                      </p:cBhvr>
                                      <p:to>
                                        <p:strVal val="visible"/>
                                      </p:to>
                                    </p:set>
                                    <p:animEffect>
                                      <p:cBhvr>
                                        <p:cTn id="11" dur="500"/>
                                        <p:tgtEl>
                                          <p:spTgt spid="7173"/>
                                        </p:tgtEl>
                                      </p:cBhvr>
                                    </p:animEffect>
                                  </p:childTnLst>
                                </p:cTn>
                              </p:par>
                            </p:childTnLst>
                          </p:cTn>
                        </p:par>
                        <p:par>
                          <p:cTn id="12" fill="hold" nodeType="afterGroup">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7177"/>
                                        </p:tgtEl>
                                        <p:attrNameLst>
                                          <p:attrName>style.visibility</p:attrName>
                                        </p:attrNameLst>
                                      </p:cBhvr>
                                      <p:to>
                                        <p:strVal val="visible"/>
                                      </p:to>
                                    </p:set>
                                    <p:animEffect>
                                      <p:cBhvr>
                                        <p:cTn id="15" dur="500"/>
                                        <p:tgtEl>
                                          <p:spTgt spid="7177"/>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p:cBhvr>
                                        <p:cTn id="19" dur="500"/>
                                        <p:tgtEl>
                                          <p:spTgt spid="2"/>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179"/>
                                        </p:tgtEl>
                                        <p:attrNameLst>
                                          <p:attrName>style.visibility</p:attrName>
                                        </p:attrNameLst>
                                      </p:cBhvr>
                                      <p:to>
                                        <p:strVal val="visible"/>
                                      </p:to>
                                    </p:set>
                                    <p:animEffect>
                                      <p:cBhvr>
                                        <p:cTn id="23" dur="500"/>
                                        <p:tgtEl>
                                          <p:spTgt spid="7179"/>
                                        </p:tgtEl>
                                      </p:cBhvr>
                                    </p:animEffect>
                                  </p:childTnLst>
                                </p:cTn>
                              </p:par>
                            </p:childTnLst>
                          </p:cTn>
                        </p:par>
                        <p:par>
                          <p:cTn id="24" fill="hold" nodeType="afterGroup">
                            <p:stCondLst>
                              <p:cond delay="2500"/>
                            </p:stCondLst>
                            <p:childTnLst>
                              <p:par>
                                <p:cTn id="25" presetID="47" presetClass="entr" presetSubtype="0" fill="hold" nodeType="afterEffect">
                                  <p:stCondLst>
                                    <p:cond delay="0"/>
                                  </p:stCondLst>
                                  <p:childTnLst>
                                    <p:set>
                                      <p:cBhvr>
                                        <p:cTn id="26" dur="1" fill="hold">
                                          <p:stCondLst>
                                            <p:cond delay="0"/>
                                          </p:stCondLst>
                                        </p:cTn>
                                        <p:tgtEl>
                                          <p:spTgt spid="7197"/>
                                        </p:tgtEl>
                                        <p:attrNameLst>
                                          <p:attrName>style.visibility</p:attrName>
                                        </p:attrNameLst>
                                      </p:cBhvr>
                                      <p:to>
                                        <p:strVal val="visible"/>
                                      </p:to>
                                    </p:set>
                                    <p:animEffect>
                                      <p:cBhvr>
                                        <p:cTn id="27" dur="500"/>
                                        <p:tgtEl>
                                          <p:spTgt spid="7197"/>
                                        </p:tgtEl>
                                      </p:cBhvr>
                                    </p:animEffect>
                                    <p:anim calcmode="lin" valueType="num">
                                      <p:cBhvr>
                                        <p:cTn id="28" dur="500" fill="hold"/>
                                        <p:tgtEl>
                                          <p:spTgt spid="7197"/>
                                        </p:tgtEl>
                                        <p:attrNameLst>
                                          <p:attrName>ppt_x</p:attrName>
                                        </p:attrNameLst>
                                      </p:cBhvr>
                                      <p:tavLst>
                                        <p:tav tm="0">
                                          <p:val>
                                            <p:strVal val="#ppt_x"/>
                                          </p:val>
                                        </p:tav>
                                        <p:tav tm="100000">
                                          <p:val>
                                            <p:strVal val="#ppt_x"/>
                                          </p:val>
                                        </p:tav>
                                      </p:tavLst>
                                    </p:anim>
                                    <p:anim calcmode="lin" valueType="num">
                                      <p:cBhvr>
                                        <p:cTn id="29" dur="500" fill="hold"/>
                                        <p:tgtEl>
                                          <p:spTgt spid="7197"/>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400"/>
                                  </p:stCondLst>
                                  <p:childTnLst>
                                    <p:set>
                                      <p:cBhvr>
                                        <p:cTn id="31" dur="1" fill="hold">
                                          <p:stCondLst>
                                            <p:cond delay="0"/>
                                          </p:stCondLst>
                                        </p:cTn>
                                        <p:tgtEl>
                                          <p:spTgt spid="7206"/>
                                        </p:tgtEl>
                                        <p:attrNameLst>
                                          <p:attrName>style.visibility</p:attrName>
                                        </p:attrNameLst>
                                      </p:cBhvr>
                                      <p:to>
                                        <p:strVal val="visible"/>
                                      </p:to>
                                    </p:set>
                                    <p:animEffect>
                                      <p:cBhvr>
                                        <p:cTn id="32" dur="500"/>
                                        <p:tgtEl>
                                          <p:spTgt spid="7206"/>
                                        </p:tgtEl>
                                      </p:cBhvr>
                                    </p:animEffect>
                                    <p:anim calcmode="lin" valueType="num">
                                      <p:cBhvr>
                                        <p:cTn id="33" dur="500" fill="hold"/>
                                        <p:tgtEl>
                                          <p:spTgt spid="7206"/>
                                        </p:tgtEl>
                                        <p:attrNameLst>
                                          <p:attrName>ppt_x</p:attrName>
                                        </p:attrNameLst>
                                      </p:cBhvr>
                                      <p:tavLst>
                                        <p:tav tm="0">
                                          <p:val>
                                            <p:strVal val="#ppt_x"/>
                                          </p:val>
                                        </p:tav>
                                        <p:tav tm="100000">
                                          <p:val>
                                            <p:strVal val="#ppt_x"/>
                                          </p:val>
                                        </p:tav>
                                      </p:tavLst>
                                    </p:anim>
                                    <p:anim calcmode="lin" valueType="num">
                                      <p:cBhvr>
                                        <p:cTn id="34" dur="500" fill="hold"/>
                                        <p:tgtEl>
                                          <p:spTgt spid="7206"/>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800"/>
                                  </p:stCondLst>
                                  <p:childTnLst>
                                    <p:set>
                                      <p:cBhvr>
                                        <p:cTn id="36" dur="1" fill="hold">
                                          <p:stCondLst>
                                            <p:cond delay="0"/>
                                          </p:stCondLst>
                                        </p:cTn>
                                        <p:tgtEl>
                                          <p:spTgt spid="7180"/>
                                        </p:tgtEl>
                                        <p:attrNameLst>
                                          <p:attrName>style.visibility</p:attrName>
                                        </p:attrNameLst>
                                      </p:cBhvr>
                                      <p:to>
                                        <p:strVal val="visible"/>
                                      </p:to>
                                    </p:set>
                                    <p:animEffect>
                                      <p:cBhvr>
                                        <p:cTn id="37" dur="500"/>
                                        <p:tgtEl>
                                          <p:spTgt spid="7180"/>
                                        </p:tgtEl>
                                      </p:cBhvr>
                                    </p:animEffect>
                                    <p:anim calcmode="lin" valueType="num">
                                      <p:cBhvr>
                                        <p:cTn id="38" dur="500" fill="hold"/>
                                        <p:tgtEl>
                                          <p:spTgt spid="7180"/>
                                        </p:tgtEl>
                                        <p:attrNameLst>
                                          <p:attrName>ppt_x</p:attrName>
                                        </p:attrNameLst>
                                      </p:cBhvr>
                                      <p:tavLst>
                                        <p:tav tm="0">
                                          <p:val>
                                            <p:strVal val="#ppt_x"/>
                                          </p:val>
                                        </p:tav>
                                        <p:tav tm="100000">
                                          <p:val>
                                            <p:strVal val="#ppt_x"/>
                                          </p:val>
                                        </p:tav>
                                      </p:tavLst>
                                    </p:anim>
                                    <p:anim calcmode="lin" valueType="num">
                                      <p:cBhvr>
                                        <p:cTn id="39" dur="500" fill="hold"/>
                                        <p:tgtEl>
                                          <p:spTgt spid="7180"/>
                                        </p:tgtEl>
                                        <p:attrNameLst>
                                          <p:attrName>ppt_y</p:attrName>
                                        </p:attrNameLst>
                                      </p:cBhvr>
                                      <p:tavLst>
                                        <p:tav tm="0">
                                          <p:val>
                                            <p:strVal val="#ppt_y-.1"/>
                                          </p:val>
                                        </p:tav>
                                        <p:tav tm="100000">
                                          <p:val>
                                            <p:strVal val="#ppt_y"/>
                                          </p:val>
                                        </p:tav>
                                      </p:tavLst>
                                    </p:anim>
                                  </p:childTnLst>
                                </p:cTn>
                              </p:par>
                            </p:childTnLst>
                          </p:cTn>
                        </p:par>
                        <p:par>
                          <p:cTn id="40" fill="hold" nodeType="afterGroup">
                            <p:stCondLst>
                              <p:cond delay="3800"/>
                            </p:stCondLst>
                            <p:childTnLst>
                              <p:par>
                                <p:cTn id="41" presetID="14" presetClass="entr" presetSubtype="10" fill="hold" grpId="0" nodeType="afterEffect">
                                  <p:stCondLst>
                                    <p:cond delay="250"/>
                                  </p:stCondLst>
                                  <p:childTnLst>
                                    <p:set>
                                      <p:cBhvr>
                                        <p:cTn id="42" dur="1" fill="hold">
                                          <p:stCondLst>
                                            <p:cond delay="0"/>
                                          </p:stCondLst>
                                        </p:cTn>
                                        <p:tgtEl>
                                          <p:spTgt spid="7200"/>
                                        </p:tgtEl>
                                        <p:attrNameLst>
                                          <p:attrName>style.visibility</p:attrName>
                                        </p:attrNameLst>
                                      </p:cBhvr>
                                      <p:to>
                                        <p:strVal val="visible"/>
                                      </p:to>
                                    </p:set>
                                    <p:animEffect>
                                      <p:cBhvr>
                                        <p:cTn id="43" dur="400"/>
                                        <p:tgtEl>
                                          <p:spTgt spid="7200"/>
                                        </p:tgtEl>
                                      </p:cBhvr>
                                    </p:animEffect>
                                  </p:childTnLst>
                                </p:cTn>
                              </p:par>
                              <p:par>
                                <p:cTn id="44" presetID="14" presetClass="entr" presetSubtype="10" fill="hold" grpId="0" nodeType="withEffect">
                                  <p:stCondLst>
                                    <p:cond delay="250"/>
                                  </p:stCondLst>
                                  <p:childTnLst>
                                    <p:set>
                                      <p:cBhvr>
                                        <p:cTn id="45" dur="1" fill="hold">
                                          <p:stCondLst>
                                            <p:cond delay="0"/>
                                          </p:stCondLst>
                                        </p:cTn>
                                        <p:tgtEl>
                                          <p:spTgt spid="7201"/>
                                        </p:tgtEl>
                                        <p:attrNameLst>
                                          <p:attrName>style.visibility</p:attrName>
                                        </p:attrNameLst>
                                      </p:cBhvr>
                                      <p:to>
                                        <p:strVal val="visible"/>
                                      </p:to>
                                    </p:set>
                                    <p:animEffect>
                                      <p:cBhvr>
                                        <p:cTn id="46" dur="400"/>
                                        <p:tgtEl>
                                          <p:spTgt spid="7201"/>
                                        </p:tgtEl>
                                      </p:cBhvr>
                                    </p:animEffect>
                                  </p:childTnLst>
                                </p:cTn>
                              </p:par>
                            </p:childTnLst>
                          </p:cTn>
                        </p:par>
                        <p:par>
                          <p:cTn id="47" fill="hold" nodeType="afterGroup">
                            <p:stCondLst>
                              <p:cond delay="4450"/>
                            </p:stCondLst>
                            <p:childTnLst>
                              <p:par>
                                <p:cTn id="48" presetID="14" presetClass="entr" presetSubtype="10" fill="hold" grpId="0" nodeType="afterEffect">
                                  <p:stCondLst>
                                    <p:cond delay="250"/>
                                  </p:stCondLst>
                                  <p:childTnLst>
                                    <p:set>
                                      <p:cBhvr>
                                        <p:cTn id="49" dur="1" fill="hold">
                                          <p:stCondLst>
                                            <p:cond delay="0"/>
                                          </p:stCondLst>
                                        </p:cTn>
                                        <p:tgtEl>
                                          <p:spTgt spid="7202"/>
                                        </p:tgtEl>
                                        <p:attrNameLst>
                                          <p:attrName>style.visibility</p:attrName>
                                        </p:attrNameLst>
                                      </p:cBhvr>
                                      <p:to>
                                        <p:strVal val="visible"/>
                                      </p:to>
                                    </p:set>
                                    <p:animEffect>
                                      <p:cBhvr>
                                        <p:cTn id="50" dur="400"/>
                                        <p:tgtEl>
                                          <p:spTgt spid="7202"/>
                                        </p:tgtEl>
                                      </p:cBhvr>
                                    </p:animEffect>
                                  </p:childTnLst>
                                </p:cTn>
                              </p:par>
                              <p:par>
                                <p:cTn id="51" presetID="14" presetClass="entr" presetSubtype="10" fill="hold" grpId="0" nodeType="withEffect">
                                  <p:stCondLst>
                                    <p:cond delay="250"/>
                                  </p:stCondLst>
                                  <p:childTnLst>
                                    <p:set>
                                      <p:cBhvr>
                                        <p:cTn id="52" dur="1" fill="hold">
                                          <p:stCondLst>
                                            <p:cond delay="0"/>
                                          </p:stCondLst>
                                        </p:cTn>
                                        <p:tgtEl>
                                          <p:spTgt spid="7203"/>
                                        </p:tgtEl>
                                        <p:attrNameLst>
                                          <p:attrName>style.visibility</p:attrName>
                                        </p:attrNameLst>
                                      </p:cBhvr>
                                      <p:to>
                                        <p:strVal val="visible"/>
                                      </p:to>
                                    </p:set>
                                    <p:animEffect>
                                      <p:cBhvr>
                                        <p:cTn id="53" dur="400"/>
                                        <p:tgtEl>
                                          <p:spTgt spid="7203"/>
                                        </p:tgtEl>
                                      </p:cBhvr>
                                    </p:animEffect>
                                  </p:childTnLst>
                                </p:cTn>
                              </p:par>
                            </p:childTnLst>
                          </p:cTn>
                        </p:par>
                        <p:par>
                          <p:cTn id="54" fill="hold" nodeType="afterGroup">
                            <p:stCondLst>
                              <p:cond delay="5100"/>
                            </p:stCondLst>
                            <p:childTnLst>
                              <p:par>
                                <p:cTn id="55" presetID="14" presetClass="entr" presetSubtype="10" fill="hold" grpId="0" nodeType="afterEffect">
                                  <p:stCondLst>
                                    <p:cond delay="250"/>
                                  </p:stCondLst>
                                  <p:childTnLst>
                                    <p:set>
                                      <p:cBhvr>
                                        <p:cTn id="56" dur="1" fill="hold">
                                          <p:stCondLst>
                                            <p:cond delay="0"/>
                                          </p:stCondLst>
                                        </p:cTn>
                                        <p:tgtEl>
                                          <p:spTgt spid="7204"/>
                                        </p:tgtEl>
                                        <p:attrNameLst>
                                          <p:attrName>style.visibility</p:attrName>
                                        </p:attrNameLst>
                                      </p:cBhvr>
                                      <p:to>
                                        <p:strVal val="visible"/>
                                      </p:to>
                                    </p:set>
                                    <p:animEffect>
                                      <p:cBhvr>
                                        <p:cTn id="57" dur="400"/>
                                        <p:tgtEl>
                                          <p:spTgt spid="7204"/>
                                        </p:tgtEl>
                                      </p:cBhvr>
                                    </p:animEffect>
                                  </p:childTnLst>
                                </p:cTn>
                              </p:par>
                              <p:par>
                                <p:cTn id="58" presetID="14" presetClass="entr" presetSubtype="10" fill="hold" grpId="0" nodeType="withEffect">
                                  <p:stCondLst>
                                    <p:cond delay="250"/>
                                  </p:stCondLst>
                                  <p:childTnLst>
                                    <p:set>
                                      <p:cBhvr>
                                        <p:cTn id="59" dur="1" fill="hold">
                                          <p:stCondLst>
                                            <p:cond delay="0"/>
                                          </p:stCondLst>
                                        </p:cTn>
                                        <p:tgtEl>
                                          <p:spTgt spid="7205"/>
                                        </p:tgtEl>
                                        <p:attrNameLst>
                                          <p:attrName>style.visibility</p:attrName>
                                        </p:attrNameLst>
                                      </p:cBhvr>
                                      <p:to>
                                        <p:strVal val="visible"/>
                                      </p:to>
                                    </p:set>
                                    <p:animEffect>
                                      <p:cBhvr>
                                        <p:cTn id="60" dur="400"/>
                                        <p:tgtEl>
                                          <p:spTgt spid="7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utoUpdateAnimBg="0"/>
      <p:bldP spid="7173" grpId="0" bldLvl="0" autoUpdateAnimBg="0"/>
      <p:bldP spid="7177" grpId="0" bldLvl="0" autoUpdateAnimBg="0"/>
      <p:bldP spid="7179" grpId="0" bldLvl="0" autoUpdateAnimBg="0"/>
      <p:bldP spid="7200" grpId="0" bldLvl="0" autoUpdateAnimBg="0"/>
      <p:bldP spid="7201" grpId="0" bldLvl="0" autoUpdateAnimBg="0"/>
      <p:bldP spid="7202" grpId="0" bldLvl="0" autoUpdateAnimBg="0"/>
      <p:bldP spid="7203" grpId="0" bldLvl="0" autoUpdateAnimBg="0"/>
      <p:bldP spid="7204" grpId="0" bldLvl="0" autoUpdateAnimBg="0"/>
      <p:bldP spid="7205"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5"/>
          <p:cNvSpPr>
            <a:spLocks noGrp="1"/>
          </p:cNvSpPr>
          <p:nvPr>
            <p:ph type="sldNum" sz="quarter" idx="12"/>
          </p:nvPr>
        </p:nvSpPr>
        <p:spPr/>
        <p:txBody>
          <a:bodyPr/>
          <a:lstStyle/>
          <a:p>
            <a:pPr>
              <a:defRPr/>
            </a:pPr>
            <a:fld id="{9EBAD572-2A52-4227-BF84-44420BAB1076}" type="slidenum">
              <a:rPr lang="zh-CN" altLang="en-US"/>
              <a:pPr>
                <a:defRPr/>
              </a:pPr>
              <a:t>5</a:t>
            </a:fld>
            <a:endParaRPr lang="zh-CN" altLang="en-US" sz="1800">
              <a:solidFill>
                <a:schemeClr val="tx1"/>
              </a:solidFill>
              <a:latin typeface="Arial" panose="020B0604020202020204" pitchFamily="34" charset="0"/>
              <a:ea typeface="宋体" panose="02010600030101010101" pitchFamily="2" charset="-122"/>
            </a:endParaRPr>
          </a:p>
        </p:txBody>
      </p:sp>
      <p:sp>
        <p:nvSpPr>
          <p:cNvPr id="21507" name="任意多边形 4"/>
          <p:cNvSpPr>
            <a:spLocks noChangeArrowheads="1"/>
          </p:cNvSpPr>
          <p:nvPr/>
        </p:nvSpPr>
        <p:spPr bwMode="auto">
          <a:xfrm>
            <a:off x="11658600" y="6162675"/>
            <a:ext cx="635000" cy="400050"/>
          </a:xfrm>
          <a:custGeom>
            <a:avLst/>
            <a:gdLst>
              <a:gd name="T0" fmla="*/ 121236 w 808522"/>
              <a:gd name="T1" fmla="*/ 0 h 510140"/>
              <a:gd name="T2" fmla="*/ 123568 w 808522"/>
              <a:gd name="T3" fmla="*/ 0 h 510140"/>
              <a:gd name="T4" fmla="*/ 391686 w 808522"/>
              <a:gd name="T5" fmla="*/ 0 h 510140"/>
              <a:gd name="T6" fmla="*/ 391686 w 808522"/>
              <a:gd name="T7" fmla="*/ 246016 h 510140"/>
              <a:gd name="T8" fmla="*/ 123573 w 808522"/>
              <a:gd name="T9" fmla="*/ 246016 h 510140"/>
              <a:gd name="T10" fmla="*/ 123568 w 808522"/>
              <a:gd name="T11" fmla="*/ 246017 h 510140"/>
              <a:gd name="T12" fmla="*/ 123563 w 808522"/>
              <a:gd name="T13" fmla="*/ 246016 h 510140"/>
              <a:gd name="T14" fmla="*/ 121236 w 808522"/>
              <a:gd name="T15" fmla="*/ 246016 h 510140"/>
              <a:gd name="T16" fmla="*/ 121236 w 808522"/>
              <a:gd name="T17" fmla="*/ 245783 h 510140"/>
              <a:gd name="T18" fmla="*/ 98664 w 808522"/>
              <a:gd name="T19" fmla="*/ 243517 h 510140"/>
              <a:gd name="T20" fmla="*/ 0 w 808522"/>
              <a:gd name="T21" fmla="*/ 123008 h 510140"/>
              <a:gd name="T22" fmla="*/ 98664 w 808522"/>
              <a:gd name="T23" fmla="*/ 2499 h 510140"/>
              <a:gd name="T24" fmla="*/ 121236 w 808522"/>
              <a:gd name="T25" fmla="*/ 234 h 5101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08522"/>
              <a:gd name="T40" fmla="*/ 0 h 510140"/>
              <a:gd name="T41" fmla="*/ 808522 w 808522"/>
              <a:gd name="T42" fmla="*/ 510140 h 51014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08522" h="510140">
                <a:moveTo>
                  <a:pt x="250256" y="0"/>
                </a:moveTo>
                <a:lnTo>
                  <a:pt x="255070" y="0"/>
                </a:lnTo>
                <a:lnTo>
                  <a:pt x="808522" y="0"/>
                </a:lnTo>
                <a:lnTo>
                  <a:pt x="808522" y="510139"/>
                </a:lnTo>
                <a:lnTo>
                  <a:pt x="255080" y="510139"/>
                </a:lnTo>
                <a:lnTo>
                  <a:pt x="255070" y="510140"/>
                </a:lnTo>
                <a:lnTo>
                  <a:pt x="255060" y="510139"/>
                </a:lnTo>
                <a:lnTo>
                  <a:pt x="250256" y="510139"/>
                </a:lnTo>
                <a:lnTo>
                  <a:pt x="250256" y="509655"/>
                </a:lnTo>
                <a:lnTo>
                  <a:pt x="203664" y="504958"/>
                </a:lnTo>
                <a:cubicBezTo>
                  <a:pt x="87433" y="481174"/>
                  <a:pt x="0" y="378332"/>
                  <a:pt x="0" y="255070"/>
                </a:cubicBezTo>
                <a:cubicBezTo>
                  <a:pt x="0" y="131808"/>
                  <a:pt x="87433" y="28967"/>
                  <a:pt x="203664" y="5182"/>
                </a:cubicBezTo>
                <a:lnTo>
                  <a:pt x="250256" y="485"/>
                </a:lnTo>
                <a:lnTo>
                  <a:pt x="250256" y="0"/>
                </a:lnTo>
                <a:close/>
              </a:path>
            </a:pathLst>
          </a:custGeom>
          <a:solidFill>
            <a:srgbClr val="F2F2F2">
              <a:alpha val="2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21508" name="TextBox 15"/>
          <p:cNvSpPr>
            <a:spLocks noChangeArrowheads="1"/>
          </p:cNvSpPr>
          <p:nvPr/>
        </p:nvSpPr>
        <p:spPr bwMode="auto">
          <a:xfrm>
            <a:off x="11737975" y="6208713"/>
            <a:ext cx="4540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58" tIns="34279" rIns="68558" bIns="34279">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zh-CN" sz="140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Arial Unicode MS" panose="020B0604020202020204" pitchFamily="34" charset="-122"/>
              </a:rPr>
              <a:t>* </a:t>
            </a:r>
            <a:endParaRPr lang="zh-CN" altLang="zh-CN" sz="1400" b="1">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Arial Unicode MS" panose="020B0604020202020204" pitchFamily="34" charset="-122"/>
            </a:endParaRPr>
          </a:p>
        </p:txBody>
      </p:sp>
      <p:sp>
        <p:nvSpPr>
          <p:cNvPr id="2" name="矩形 3"/>
          <p:cNvSpPr>
            <a:spLocks noChangeArrowheads="1"/>
          </p:cNvSpPr>
          <p:nvPr/>
        </p:nvSpPr>
        <p:spPr bwMode="auto">
          <a:xfrm>
            <a:off x="4764088" y="563563"/>
            <a:ext cx="182612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3200" dirty="0" smtClean="0">
                <a:solidFill>
                  <a:schemeClr val="bg1"/>
                </a:solidFill>
                <a:latin typeface="Arial" panose="020B0604020202020204" pitchFamily="34" charset="0"/>
                <a:sym typeface="Arial" panose="020B0604020202020204" pitchFamily="34" charset="0"/>
              </a:rPr>
              <a:t>创作背景</a:t>
            </a:r>
            <a:endParaRPr lang="zh-CN" altLang="en-US" sz="3200" dirty="0">
              <a:solidFill>
                <a:schemeClr val="bg1"/>
              </a:solidFill>
              <a:latin typeface="Arial" panose="020B0604020202020204" pitchFamily="34" charset="0"/>
              <a:ea typeface="宋体" panose="02010600030101010101" pitchFamily="2" charset="-122"/>
              <a:sym typeface="Arial" panose="020B0604020202020204" pitchFamily="34" charset="0"/>
            </a:endParaRPr>
          </a:p>
        </p:txBody>
      </p:sp>
      <p:grpSp>
        <p:nvGrpSpPr>
          <p:cNvPr id="21510" name="Group 6"/>
          <p:cNvGrpSpPr>
            <a:grpSpLocks/>
          </p:cNvGrpSpPr>
          <p:nvPr/>
        </p:nvGrpSpPr>
        <p:grpSpPr bwMode="auto">
          <a:xfrm>
            <a:off x="4217988" y="619125"/>
            <a:ext cx="263525" cy="393700"/>
            <a:chOff x="0" y="0"/>
            <a:chExt cx="213756" cy="427512"/>
          </a:xfrm>
        </p:grpSpPr>
        <p:sp>
          <p:nvSpPr>
            <p:cNvPr id="3" name="直接连接符 8"/>
            <p:cNvSpPr>
              <a:spLocks noChangeShapeType="1"/>
            </p:cNvSpPr>
            <p:nvPr/>
          </p:nvSpPr>
          <p:spPr bwMode="auto">
            <a:xfrm>
              <a:off x="0" y="0"/>
              <a:ext cx="213756" cy="213756"/>
            </a:xfrm>
            <a:prstGeom prst="line">
              <a:avLst/>
            </a:prstGeom>
            <a:noFill/>
            <a:ln w="19050">
              <a:solidFill>
                <a:schemeClr val="bg1"/>
              </a:solidFill>
              <a:round/>
              <a:headEnd type="oval" w="med" len="med"/>
              <a:tailEnd type="oval" w="lg" len="lg"/>
            </a:ln>
            <a:extLst>
              <a:ext uri="{909E8E84-426E-40DD-AFC4-6F175D3DCCD1}">
                <a14:hiddenFill xmlns:a14="http://schemas.microsoft.com/office/drawing/2010/main">
                  <a:noFill/>
                </a14:hiddenFill>
              </a:ext>
            </a:extLst>
          </p:spPr>
          <p:txBody>
            <a:bodyPr/>
            <a:lstStyle/>
            <a:p>
              <a:endParaRPr lang="zh-CN" altLang="en-US"/>
            </a:p>
          </p:txBody>
        </p:sp>
        <p:sp>
          <p:nvSpPr>
            <p:cNvPr id="21526" name="直接连接符 9"/>
            <p:cNvSpPr>
              <a:spLocks noChangeShapeType="1"/>
            </p:cNvSpPr>
            <p:nvPr/>
          </p:nvSpPr>
          <p:spPr bwMode="auto">
            <a:xfrm flipH="1">
              <a:off x="0" y="213756"/>
              <a:ext cx="213756" cy="213756"/>
            </a:xfrm>
            <a:prstGeom prst="line">
              <a:avLst/>
            </a:prstGeom>
            <a:noFill/>
            <a:ln w="19050">
              <a:solidFill>
                <a:schemeClr val="bg1"/>
              </a:solidFill>
              <a:round/>
              <a:headEnd type="oval" w="med" len="med"/>
              <a:tailEnd type="oval"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1513" name="Group 9"/>
          <p:cNvGrpSpPr>
            <a:grpSpLocks/>
          </p:cNvGrpSpPr>
          <p:nvPr/>
        </p:nvGrpSpPr>
        <p:grpSpPr bwMode="auto">
          <a:xfrm>
            <a:off x="1377950" y="1709738"/>
            <a:ext cx="3678238" cy="438150"/>
            <a:chOff x="0" y="0"/>
            <a:chExt cx="3240360" cy="328796"/>
          </a:xfrm>
        </p:grpSpPr>
        <p:sp>
          <p:nvSpPr>
            <p:cNvPr id="21523" name="矩形 14"/>
            <p:cNvSpPr>
              <a:spLocks noChangeArrowheads="1"/>
            </p:cNvSpPr>
            <p:nvPr/>
          </p:nvSpPr>
          <p:spPr bwMode="auto">
            <a:xfrm>
              <a:off x="0" y="1900"/>
              <a:ext cx="3240360" cy="326896"/>
            </a:xfrm>
            <a:prstGeom prst="rect">
              <a:avLst/>
            </a:prstGeom>
            <a:solidFill>
              <a:srgbClr val="F2F2F2">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 name="文本框 11"/>
            <p:cNvSpPr>
              <a:spLocks noChangeArrowheads="1"/>
            </p:cNvSpPr>
            <p:nvPr/>
          </p:nvSpPr>
          <p:spPr bwMode="auto">
            <a:xfrm>
              <a:off x="72008" y="0"/>
              <a:ext cx="2772377" cy="323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200" dirty="0">
                  <a:solidFill>
                    <a:schemeClr val="bg1"/>
                  </a:solidFill>
                  <a:sym typeface="方正兰亭黑_GBK" panose="02000000000000000000" pitchFamily="2" charset="-122"/>
                </a:rPr>
                <a:t>1    </a:t>
              </a:r>
              <a:r>
                <a:rPr lang="en-US" altLang="zh-CN" sz="2200" dirty="0" smtClean="0">
                  <a:solidFill>
                    <a:schemeClr val="bg1"/>
                  </a:solidFill>
                  <a:sym typeface="方正兰亭黑_GBK" panose="02000000000000000000" pitchFamily="2" charset="-122"/>
                </a:rPr>
                <a:t>Python</a:t>
              </a:r>
              <a:r>
                <a:rPr lang="zh-CN" altLang="en-US" sz="2200" dirty="0" smtClean="0">
                  <a:solidFill>
                    <a:schemeClr val="bg1"/>
                  </a:solidFill>
                  <a:sym typeface="方正兰亭黑_GBK" panose="02000000000000000000" pitchFamily="2" charset="-122"/>
                </a:rPr>
                <a:t>语言的排名</a:t>
              </a:r>
              <a:endParaRPr lang="zh-CN" altLang="en-US" sz="2200" dirty="0">
                <a:solidFill>
                  <a:schemeClr val="bg1"/>
                </a:solidFill>
                <a:sym typeface="方正兰亭黑_GBK" panose="02000000000000000000" pitchFamily="2" charset="-122"/>
              </a:endParaRPr>
            </a:p>
          </p:txBody>
        </p:sp>
      </p:grpSp>
      <p:sp>
        <p:nvSpPr>
          <p:cNvPr id="21516" name="矩形 17"/>
          <p:cNvSpPr>
            <a:spLocks noChangeArrowheads="1"/>
          </p:cNvSpPr>
          <p:nvPr/>
        </p:nvSpPr>
        <p:spPr bwMode="auto">
          <a:xfrm>
            <a:off x="1333500" y="2217738"/>
            <a:ext cx="3878263" cy="1074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14000"/>
              </a:lnSpc>
              <a:spcBef>
                <a:spcPct val="0"/>
              </a:spcBef>
              <a:buNone/>
            </a:pPr>
            <a:r>
              <a:rPr lang="en-US" altLang="zh-CN" sz="1400" b="1" dirty="0" smtClean="0">
                <a:solidFill>
                  <a:schemeClr val="bg2"/>
                </a:solidFill>
              </a:rPr>
              <a:t>2017</a:t>
            </a:r>
            <a:r>
              <a:rPr lang="zh-CN" altLang="en-US" sz="1400" b="1" dirty="0" smtClean="0">
                <a:solidFill>
                  <a:schemeClr val="bg2"/>
                </a:solidFill>
              </a:rPr>
              <a:t>年</a:t>
            </a:r>
            <a:r>
              <a:rPr lang="en-US" altLang="zh-CN" sz="1400" b="1" dirty="0" smtClean="0">
                <a:solidFill>
                  <a:schemeClr val="bg2"/>
                </a:solidFill>
              </a:rPr>
              <a:t>7 </a:t>
            </a:r>
            <a:r>
              <a:rPr lang="zh-CN" altLang="en-US" sz="1400" b="1" dirty="0">
                <a:solidFill>
                  <a:schemeClr val="bg2"/>
                </a:solidFill>
              </a:rPr>
              <a:t>月 </a:t>
            </a:r>
            <a:r>
              <a:rPr lang="en-US" altLang="zh-CN" sz="1400" b="1" dirty="0">
                <a:solidFill>
                  <a:schemeClr val="bg2"/>
                </a:solidFill>
              </a:rPr>
              <a:t>24 </a:t>
            </a:r>
            <a:r>
              <a:rPr lang="zh-CN" altLang="en-US" sz="1400" b="1" dirty="0">
                <a:solidFill>
                  <a:schemeClr val="bg2"/>
                </a:solidFill>
              </a:rPr>
              <a:t>日消息</a:t>
            </a:r>
            <a:r>
              <a:rPr lang="zh-CN" altLang="en-US" sz="1400" dirty="0" smtClean="0">
                <a:solidFill>
                  <a:schemeClr val="bg2"/>
                </a:solidFill>
              </a:rPr>
              <a:t>，</a:t>
            </a:r>
            <a:r>
              <a:rPr lang="en-US" altLang="zh-CN" sz="1400" dirty="0" smtClean="0">
                <a:solidFill>
                  <a:schemeClr val="bg2"/>
                </a:solidFill>
              </a:rPr>
              <a:t>IEEE </a:t>
            </a:r>
            <a:r>
              <a:rPr lang="en-US" altLang="zh-CN" sz="1400" dirty="0">
                <a:solidFill>
                  <a:schemeClr val="bg2"/>
                </a:solidFill>
              </a:rPr>
              <a:t>Spectrum </a:t>
            </a:r>
            <a:r>
              <a:rPr lang="zh-CN" altLang="en-US" sz="1400" dirty="0">
                <a:solidFill>
                  <a:schemeClr val="bg2"/>
                </a:solidFill>
              </a:rPr>
              <a:t>发布的研究</a:t>
            </a:r>
            <a:r>
              <a:rPr lang="zh-CN" altLang="en-US" sz="1400" dirty="0" smtClean="0">
                <a:solidFill>
                  <a:schemeClr val="bg2"/>
                </a:solidFill>
              </a:rPr>
              <a:t>报告显示</a:t>
            </a:r>
            <a:r>
              <a:rPr lang="zh-CN" altLang="en-US" sz="1400" dirty="0">
                <a:solidFill>
                  <a:schemeClr val="bg2"/>
                </a:solidFill>
              </a:rPr>
              <a:t>，在 </a:t>
            </a:r>
            <a:r>
              <a:rPr lang="en-US" altLang="zh-CN" sz="1400" dirty="0">
                <a:solidFill>
                  <a:schemeClr val="bg2"/>
                </a:solidFill>
              </a:rPr>
              <a:t>2016 </a:t>
            </a:r>
            <a:r>
              <a:rPr lang="zh-CN" altLang="en-US" sz="1400" dirty="0">
                <a:solidFill>
                  <a:schemeClr val="bg2"/>
                </a:solidFill>
              </a:rPr>
              <a:t>年排名第三的 </a:t>
            </a:r>
            <a:r>
              <a:rPr lang="en-US" altLang="zh-CN" sz="1400" dirty="0">
                <a:solidFill>
                  <a:schemeClr val="bg2"/>
                </a:solidFill>
              </a:rPr>
              <a:t>Python </a:t>
            </a:r>
            <a:r>
              <a:rPr lang="zh-CN" altLang="en-US" sz="1400" dirty="0">
                <a:solidFill>
                  <a:schemeClr val="bg2"/>
                </a:solidFill>
              </a:rPr>
              <a:t>在今年已经成为世界上最受欢迎的语言，</a:t>
            </a:r>
            <a:r>
              <a:rPr lang="en-US" altLang="zh-CN" sz="1400" dirty="0">
                <a:solidFill>
                  <a:schemeClr val="bg2"/>
                </a:solidFill>
              </a:rPr>
              <a:t>C </a:t>
            </a:r>
            <a:r>
              <a:rPr lang="zh-CN" altLang="en-US" sz="1400" dirty="0">
                <a:solidFill>
                  <a:schemeClr val="bg2"/>
                </a:solidFill>
              </a:rPr>
              <a:t>和 </a:t>
            </a:r>
            <a:r>
              <a:rPr lang="en-US" altLang="zh-CN" sz="1400" dirty="0">
                <a:solidFill>
                  <a:schemeClr val="bg2"/>
                </a:solidFill>
              </a:rPr>
              <a:t>Java </a:t>
            </a:r>
            <a:r>
              <a:rPr lang="zh-CN" altLang="en-US" sz="1400" dirty="0">
                <a:solidFill>
                  <a:schemeClr val="bg2"/>
                </a:solidFill>
              </a:rPr>
              <a:t>分别位居第二和第三位。</a:t>
            </a:r>
            <a:endParaRPr lang="zh-CN" altLang="en-US" sz="1400" dirty="0">
              <a:solidFill>
                <a:schemeClr val="bg2"/>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21517" name="Group 13"/>
          <p:cNvGrpSpPr>
            <a:grpSpLocks/>
          </p:cNvGrpSpPr>
          <p:nvPr/>
        </p:nvGrpSpPr>
        <p:grpSpPr bwMode="auto">
          <a:xfrm>
            <a:off x="1377950" y="3373438"/>
            <a:ext cx="3678238" cy="438150"/>
            <a:chOff x="0" y="0"/>
            <a:chExt cx="3240360" cy="328796"/>
          </a:xfrm>
        </p:grpSpPr>
        <p:sp>
          <p:nvSpPr>
            <p:cNvPr id="5" name="矩形 19"/>
            <p:cNvSpPr>
              <a:spLocks noChangeArrowheads="1"/>
            </p:cNvSpPr>
            <p:nvPr/>
          </p:nvSpPr>
          <p:spPr bwMode="auto">
            <a:xfrm>
              <a:off x="0" y="1900"/>
              <a:ext cx="3240360" cy="326896"/>
            </a:xfrm>
            <a:prstGeom prst="rect">
              <a:avLst/>
            </a:prstGeom>
            <a:solidFill>
              <a:srgbClr val="F2F2F2">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21522" name="文本框 11"/>
            <p:cNvSpPr>
              <a:spLocks noChangeArrowheads="1"/>
            </p:cNvSpPr>
            <p:nvPr/>
          </p:nvSpPr>
          <p:spPr bwMode="auto">
            <a:xfrm>
              <a:off x="72008" y="0"/>
              <a:ext cx="1529665" cy="323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200" dirty="0">
                  <a:solidFill>
                    <a:schemeClr val="bg1"/>
                  </a:solidFill>
                  <a:sym typeface="方正兰亭黑_GBK" panose="02000000000000000000" pitchFamily="2" charset="-122"/>
                </a:rPr>
                <a:t>2    </a:t>
              </a:r>
              <a:r>
                <a:rPr lang="zh-CN" altLang="en-US" sz="2200" dirty="0">
                  <a:solidFill>
                    <a:schemeClr val="bg1"/>
                  </a:solidFill>
                  <a:sym typeface="方正兰亭黑_GBK" panose="02000000000000000000" pitchFamily="2" charset="-122"/>
                </a:rPr>
                <a:t>适用性</a:t>
              </a:r>
            </a:p>
          </p:txBody>
        </p:sp>
      </p:grpSp>
      <p:sp>
        <p:nvSpPr>
          <p:cNvPr id="21520" name="矩形 21"/>
          <p:cNvSpPr>
            <a:spLocks noChangeArrowheads="1"/>
          </p:cNvSpPr>
          <p:nvPr/>
        </p:nvSpPr>
        <p:spPr bwMode="auto">
          <a:xfrm>
            <a:off x="1333500" y="3881438"/>
            <a:ext cx="3878263" cy="583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14000"/>
              </a:lnSpc>
              <a:spcBef>
                <a:spcPct val="0"/>
              </a:spcBef>
              <a:buFont typeface="Arial" panose="020B0604020202020204" pitchFamily="34" charset="0"/>
              <a:buNone/>
            </a:pPr>
            <a:r>
              <a:rPr lang="en-US" altLang="zh-CN" sz="1400" dirty="0" smtClean="0">
                <a:solidFill>
                  <a:schemeClr val="bg1"/>
                </a:solidFill>
                <a:latin typeface="Calibri" panose="020F0502020204030204" pitchFamily="34" charset="0"/>
                <a:sym typeface="方正兰亭黑_GBK" panose="02000000000000000000" pitchFamily="2" charset="-122"/>
              </a:rPr>
              <a:t>Python</a:t>
            </a:r>
            <a:r>
              <a:rPr lang="zh-CN" altLang="en-US" sz="1400" dirty="0" smtClean="0">
                <a:solidFill>
                  <a:schemeClr val="bg1"/>
                </a:solidFill>
                <a:latin typeface="Calibri" panose="020F0502020204030204" pitchFamily="34" charset="0"/>
                <a:sym typeface="方正兰亭黑_GBK" panose="02000000000000000000" pitchFamily="2" charset="-122"/>
              </a:rPr>
              <a:t>语言完美适合于我小组研究的该项目，</a:t>
            </a:r>
            <a:r>
              <a:rPr lang="en-US" altLang="zh-CN" sz="1400" dirty="0" smtClean="0">
                <a:solidFill>
                  <a:schemeClr val="bg1"/>
                </a:solidFill>
                <a:latin typeface="Calibri" panose="020F0502020204030204" pitchFamily="34" charset="0"/>
                <a:sym typeface="方正兰亭黑_GBK" panose="02000000000000000000" pitchFamily="2" charset="-122"/>
              </a:rPr>
              <a:t>python</a:t>
            </a:r>
            <a:r>
              <a:rPr lang="zh-CN" altLang="en-US" sz="1400" dirty="0" smtClean="0">
                <a:solidFill>
                  <a:schemeClr val="bg1"/>
                </a:solidFill>
                <a:latin typeface="Calibri" panose="020F0502020204030204" pitchFamily="34" charset="0"/>
                <a:sym typeface="方正兰亭黑_GBK" panose="02000000000000000000" pitchFamily="2" charset="-122"/>
              </a:rPr>
              <a:t>搭配</a:t>
            </a:r>
            <a:r>
              <a:rPr lang="en-US" altLang="zh-CN" sz="1400" dirty="0" err="1" smtClean="0">
                <a:solidFill>
                  <a:schemeClr val="bg1"/>
                </a:solidFill>
                <a:latin typeface="Calibri" panose="020F0502020204030204" pitchFamily="34" charset="0"/>
                <a:sym typeface="方正兰亭黑_GBK" panose="02000000000000000000" pitchFamily="2" charset="-122"/>
              </a:rPr>
              <a:t>OpenCV</a:t>
            </a:r>
            <a:r>
              <a:rPr lang="zh-CN" altLang="en-US" sz="1400" dirty="0" smtClean="0">
                <a:solidFill>
                  <a:schemeClr val="bg1"/>
                </a:solidFill>
                <a:latin typeface="Calibri" panose="020F0502020204030204" pitchFamily="34" charset="0"/>
                <a:sym typeface="方正兰亭黑_GBK" panose="02000000000000000000" pitchFamily="2" charset="-122"/>
              </a:rPr>
              <a:t>是很合适的。</a:t>
            </a:r>
            <a:endParaRPr lang="zh-CN" altLang="en-US" sz="1400" dirty="0">
              <a:solidFill>
                <a:schemeClr val="bg1"/>
              </a:solidFill>
              <a:latin typeface="Calibri" panose="020F0502020204030204" pitchFamily="34" charset="0"/>
              <a:ea typeface="宋体" panose="02010600030101010101" pitchFamily="2" charset="-122"/>
              <a:sym typeface="宋体" panose="02010600030101010101" pitchFamily="2" charset="-122"/>
            </a:endParaRPr>
          </a:p>
        </p:txBody>
      </p:sp>
      <p:grpSp>
        <p:nvGrpSpPr>
          <p:cNvPr id="21521" name="Group 17"/>
          <p:cNvGrpSpPr>
            <a:grpSpLocks/>
          </p:cNvGrpSpPr>
          <p:nvPr/>
        </p:nvGrpSpPr>
        <p:grpSpPr bwMode="auto">
          <a:xfrm>
            <a:off x="1377950" y="4775200"/>
            <a:ext cx="3678238" cy="438150"/>
            <a:chOff x="0" y="0"/>
            <a:chExt cx="3240360" cy="328796"/>
          </a:xfrm>
        </p:grpSpPr>
        <p:sp>
          <p:nvSpPr>
            <p:cNvPr id="21519" name="矩形 23"/>
            <p:cNvSpPr>
              <a:spLocks noChangeArrowheads="1"/>
            </p:cNvSpPr>
            <p:nvPr/>
          </p:nvSpPr>
          <p:spPr bwMode="auto">
            <a:xfrm>
              <a:off x="0" y="1900"/>
              <a:ext cx="3240360" cy="326896"/>
            </a:xfrm>
            <a:prstGeom prst="rect">
              <a:avLst/>
            </a:prstGeom>
            <a:solidFill>
              <a:srgbClr val="F2F2F2">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6" name="文本框 11"/>
            <p:cNvSpPr>
              <a:spLocks noChangeArrowheads="1"/>
            </p:cNvSpPr>
            <p:nvPr/>
          </p:nvSpPr>
          <p:spPr bwMode="auto">
            <a:xfrm>
              <a:off x="72008" y="0"/>
              <a:ext cx="1778207" cy="323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200" dirty="0">
                  <a:solidFill>
                    <a:schemeClr val="bg1"/>
                  </a:solidFill>
                  <a:sym typeface="方正兰亭黑_GBK" panose="02000000000000000000" pitchFamily="2" charset="-122"/>
                </a:rPr>
                <a:t>3    </a:t>
              </a:r>
              <a:r>
                <a:rPr lang="zh-CN" altLang="en-US" sz="2200" dirty="0" smtClean="0">
                  <a:solidFill>
                    <a:schemeClr val="bg1"/>
                  </a:solidFill>
                  <a:sym typeface="方正兰亭黑_GBK" panose="02000000000000000000" pitchFamily="2" charset="-122"/>
                </a:rPr>
                <a:t>编程基础</a:t>
              </a:r>
              <a:endParaRPr lang="zh-CN" altLang="en-US" sz="2200" dirty="0">
                <a:solidFill>
                  <a:schemeClr val="bg1"/>
                </a:solidFill>
                <a:sym typeface="方正兰亭黑_GBK" panose="02000000000000000000" pitchFamily="2" charset="-122"/>
              </a:endParaRPr>
            </a:p>
          </p:txBody>
        </p:sp>
      </p:grpSp>
      <p:sp>
        <p:nvSpPr>
          <p:cNvPr id="21524" name="矩形 25"/>
          <p:cNvSpPr>
            <a:spLocks noChangeArrowheads="1"/>
          </p:cNvSpPr>
          <p:nvPr/>
        </p:nvSpPr>
        <p:spPr bwMode="auto">
          <a:xfrm>
            <a:off x="1333500" y="5283200"/>
            <a:ext cx="3878263" cy="583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14000"/>
              </a:lnSpc>
              <a:spcBef>
                <a:spcPct val="0"/>
              </a:spcBef>
              <a:buFont typeface="Arial" panose="020B0604020202020204" pitchFamily="34" charset="0"/>
              <a:buNone/>
            </a:pPr>
            <a:r>
              <a:rPr lang="zh-CN" altLang="en-US" sz="1400" dirty="0">
                <a:solidFill>
                  <a:schemeClr val="bg1"/>
                </a:solidFill>
                <a:latin typeface="Calibri" panose="020F0502020204030204" pitchFamily="34" charset="0"/>
                <a:sym typeface="方正兰亭黑_GBK" panose="02000000000000000000" pitchFamily="2" charset="-122"/>
              </a:rPr>
              <a:t>本</a:t>
            </a:r>
            <a:r>
              <a:rPr lang="zh-CN" altLang="en-US" sz="1400" dirty="0" smtClean="0">
                <a:solidFill>
                  <a:schemeClr val="bg1"/>
                </a:solidFill>
                <a:latin typeface="Calibri" panose="020F0502020204030204" pitchFamily="34" charset="0"/>
                <a:sym typeface="方正兰亭黑_GBK" panose="02000000000000000000" pitchFamily="2" charset="-122"/>
              </a:rPr>
              <a:t>小组成员学习过单片机，同时也花了大量时间来学习</a:t>
            </a:r>
            <a:r>
              <a:rPr lang="en-US" altLang="zh-CN" sz="1400" dirty="0" smtClean="0">
                <a:solidFill>
                  <a:schemeClr val="bg1"/>
                </a:solidFill>
                <a:latin typeface="Calibri" panose="020F0502020204030204" pitchFamily="34" charset="0"/>
                <a:sym typeface="方正兰亭黑_GBK" panose="02000000000000000000" pitchFamily="2" charset="-122"/>
              </a:rPr>
              <a:t>python</a:t>
            </a:r>
            <a:r>
              <a:rPr lang="zh-CN" altLang="en-US" sz="1400" dirty="0" smtClean="0">
                <a:solidFill>
                  <a:schemeClr val="bg1"/>
                </a:solidFill>
                <a:latin typeface="Calibri" panose="020F0502020204030204" pitchFamily="34" charset="0"/>
                <a:sym typeface="方正兰亭黑_GBK" panose="02000000000000000000" pitchFamily="2" charset="-122"/>
              </a:rPr>
              <a:t>的相关知识。</a:t>
            </a:r>
            <a:endParaRPr lang="zh-CN" altLang="en-US" sz="1400" dirty="0">
              <a:solidFill>
                <a:schemeClr val="bg1"/>
              </a:solidFill>
              <a:latin typeface="Calibri" panose="020F0502020204030204" pitchFamily="34" charset="0"/>
              <a:ea typeface="宋体" panose="02010600030101010101" pitchFamily="2" charset="-122"/>
              <a:sym typeface="宋体" panose="02010600030101010101" pitchFamily="2" charset="-122"/>
            </a:endParaRPr>
          </a:p>
        </p:txBody>
      </p:sp>
      <p:pic>
        <p:nvPicPr>
          <p:cNvPr id="21525" name="图片 2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11763" y="1925062"/>
            <a:ext cx="6152797" cy="3532896"/>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slow">
    <p:pull dir="l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1510"/>
                                        </p:tgtEl>
                                        <p:attrNameLst>
                                          <p:attrName>style.visibility</p:attrName>
                                        </p:attrNameLst>
                                      </p:cBhvr>
                                      <p:to>
                                        <p:strVal val="visible"/>
                                      </p:to>
                                    </p:set>
                                    <p:animEffect>
                                      <p:cBhvr>
                                        <p:cTn id="7" dur="500"/>
                                        <p:tgtEl>
                                          <p:spTgt spid="2151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p:cBhvr>
                                        <p:cTn id="11" dur="500"/>
                                        <p:tgtEl>
                                          <p:spTgt spid="2"/>
                                        </p:tgtEl>
                                      </p:cBhvr>
                                    </p:animEffect>
                                  </p:childTnLst>
                                </p:cTn>
                              </p:par>
                            </p:childTnLst>
                          </p:cTn>
                        </p:par>
                        <p:par>
                          <p:cTn id="12" fill="hold" nodeType="afterGroup">
                            <p:stCondLst>
                              <p:cond delay="1000"/>
                            </p:stCondLst>
                            <p:childTnLst>
                              <p:par>
                                <p:cTn id="13" presetID="2" presetClass="entr" presetSubtype="8" fill="hold" nodeType="afterEffect">
                                  <p:stCondLst>
                                    <p:cond delay="0"/>
                                  </p:stCondLst>
                                  <p:childTnLst>
                                    <p:set>
                                      <p:cBhvr>
                                        <p:cTn id="14" dur="1" fill="hold">
                                          <p:stCondLst>
                                            <p:cond delay="0"/>
                                          </p:stCondLst>
                                        </p:cTn>
                                        <p:tgtEl>
                                          <p:spTgt spid="21525"/>
                                        </p:tgtEl>
                                        <p:attrNameLst>
                                          <p:attrName>style.visibility</p:attrName>
                                        </p:attrNameLst>
                                      </p:cBhvr>
                                      <p:to>
                                        <p:strVal val="visible"/>
                                      </p:to>
                                    </p:set>
                                    <p:anim calcmode="lin" valueType="num">
                                      <p:cBhvr>
                                        <p:cTn id="15" dur="750" fill="hold"/>
                                        <p:tgtEl>
                                          <p:spTgt spid="21525"/>
                                        </p:tgtEl>
                                        <p:attrNameLst>
                                          <p:attrName>ppt_x</p:attrName>
                                        </p:attrNameLst>
                                      </p:cBhvr>
                                      <p:tavLst>
                                        <p:tav tm="0">
                                          <p:val>
                                            <p:strVal val="0-#ppt_w/2"/>
                                          </p:val>
                                        </p:tav>
                                        <p:tav tm="100000">
                                          <p:val>
                                            <p:strVal val="#ppt_x"/>
                                          </p:val>
                                        </p:tav>
                                      </p:tavLst>
                                    </p:anim>
                                    <p:anim calcmode="lin" valueType="num">
                                      <p:cBhvr>
                                        <p:cTn id="16" dur="750" fill="hold"/>
                                        <p:tgtEl>
                                          <p:spTgt spid="21525"/>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21513"/>
                                        </p:tgtEl>
                                        <p:attrNameLst>
                                          <p:attrName>style.visibility</p:attrName>
                                        </p:attrNameLst>
                                      </p:cBhvr>
                                      <p:to>
                                        <p:strVal val="visible"/>
                                      </p:to>
                                    </p:set>
                                    <p:anim calcmode="lin" valueType="num">
                                      <p:cBhvr>
                                        <p:cTn id="19" dur="750" fill="hold"/>
                                        <p:tgtEl>
                                          <p:spTgt spid="21513"/>
                                        </p:tgtEl>
                                        <p:attrNameLst>
                                          <p:attrName>ppt_x</p:attrName>
                                        </p:attrNameLst>
                                      </p:cBhvr>
                                      <p:tavLst>
                                        <p:tav tm="0">
                                          <p:val>
                                            <p:strVal val="1+#ppt_w/2"/>
                                          </p:val>
                                        </p:tav>
                                        <p:tav tm="100000">
                                          <p:val>
                                            <p:strVal val="#ppt_x"/>
                                          </p:val>
                                        </p:tav>
                                      </p:tavLst>
                                    </p:anim>
                                    <p:anim calcmode="lin" valueType="num">
                                      <p:cBhvr>
                                        <p:cTn id="20" dur="750" fill="hold"/>
                                        <p:tgtEl>
                                          <p:spTgt spid="21513"/>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21517"/>
                                        </p:tgtEl>
                                        <p:attrNameLst>
                                          <p:attrName>style.visibility</p:attrName>
                                        </p:attrNameLst>
                                      </p:cBhvr>
                                      <p:to>
                                        <p:strVal val="visible"/>
                                      </p:to>
                                    </p:set>
                                    <p:anim calcmode="lin" valueType="num">
                                      <p:cBhvr>
                                        <p:cTn id="23" dur="750" fill="hold"/>
                                        <p:tgtEl>
                                          <p:spTgt spid="21517"/>
                                        </p:tgtEl>
                                        <p:attrNameLst>
                                          <p:attrName>ppt_x</p:attrName>
                                        </p:attrNameLst>
                                      </p:cBhvr>
                                      <p:tavLst>
                                        <p:tav tm="0">
                                          <p:val>
                                            <p:strVal val="1+#ppt_w/2"/>
                                          </p:val>
                                        </p:tav>
                                        <p:tav tm="100000">
                                          <p:val>
                                            <p:strVal val="#ppt_x"/>
                                          </p:val>
                                        </p:tav>
                                      </p:tavLst>
                                    </p:anim>
                                    <p:anim calcmode="lin" valueType="num">
                                      <p:cBhvr>
                                        <p:cTn id="24" dur="750" fill="hold"/>
                                        <p:tgtEl>
                                          <p:spTgt spid="21517"/>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21521"/>
                                        </p:tgtEl>
                                        <p:attrNameLst>
                                          <p:attrName>style.visibility</p:attrName>
                                        </p:attrNameLst>
                                      </p:cBhvr>
                                      <p:to>
                                        <p:strVal val="visible"/>
                                      </p:to>
                                    </p:set>
                                    <p:anim calcmode="lin" valueType="num">
                                      <p:cBhvr>
                                        <p:cTn id="27" dur="750" fill="hold"/>
                                        <p:tgtEl>
                                          <p:spTgt spid="21521"/>
                                        </p:tgtEl>
                                        <p:attrNameLst>
                                          <p:attrName>ppt_x</p:attrName>
                                        </p:attrNameLst>
                                      </p:cBhvr>
                                      <p:tavLst>
                                        <p:tav tm="0">
                                          <p:val>
                                            <p:strVal val="1+#ppt_w/2"/>
                                          </p:val>
                                        </p:tav>
                                        <p:tav tm="100000">
                                          <p:val>
                                            <p:strVal val="#ppt_x"/>
                                          </p:val>
                                        </p:tav>
                                      </p:tavLst>
                                    </p:anim>
                                    <p:anim calcmode="lin" valueType="num">
                                      <p:cBhvr>
                                        <p:cTn id="28" dur="750" fill="hold"/>
                                        <p:tgtEl>
                                          <p:spTgt spid="21521"/>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1750"/>
                            </p:stCondLst>
                            <p:childTnLst>
                              <p:par>
                                <p:cTn id="30" presetID="22" presetClass="entr" presetSubtype="1" fill="hold" grpId="0" nodeType="afterEffect">
                                  <p:stCondLst>
                                    <p:cond delay="250"/>
                                  </p:stCondLst>
                                  <p:childTnLst>
                                    <p:set>
                                      <p:cBhvr>
                                        <p:cTn id="31" dur="1" fill="hold">
                                          <p:stCondLst>
                                            <p:cond delay="0"/>
                                          </p:stCondLst>
                                        </p:cTn>
                                        <p:tgtEl>
                                          <p:spTgt spid="21516"/>
                                        </p:tgtEl>
                                        <p:attrNameLst>
                                          <p:attrName>style.visibility</p:attrName>
                                        </p:attrNameLst>
                                      </p:cBhvr>
                                      <p:to>
                                        <p:strVal val="visible"/>
                                      </p:to>
                                    </p:set>
                                    <p:animEffect>
                                      <p:cBhvr>
                                        <p:cTn id="32" dur="750"/>
                                        <p:tgtEl>
                                          <p:spTgt spid="21516"/>
                                        </p:tgtEl>
                                      </p:cBhvr>
                                    </p:animEffect>
                                  </p:childTnLst>
                                </p:cTn>
                              </p:par>
                            </p:childTnLst>
                          </p:cTn>
                        </p:par>
                        <p:par>
                          <p:cTn id="33" fill="hold" nodeType="afterGroup">
                            <p:stCondLst>
                              <p:cond delay="2750"/>
                            </p:stCondLst>
                            <p:childTnLst>
                              <p:par>
                                <p:cTn id="34" presetID="22" presetClass="entr" presetSubtype="1" fill="hold" grpId="0" nodeType="afterEffect">
                                  <p:stCondLst>
                                    <p:cond delay="0"/>
                                  </p:stCondLst>
                                  <p:childTnLst>
                                    <p:set>
                                      <p:cBhvr>
                                        <p:cTn id="35" dur="1" fill="hold">
                                          <p:stCondLst>
                                            <p:cond delay="0"/>
                                          </p:stCondLst>
                                        </p:cTn>
                                        <p:tgtEl>
                                          <p:spTgt spid="21520"/>
                                        </p:tgtEl>
                                        <p:attrNameLst>
                                          <p:attrName>style.visibility</p:attrName>
                                        </p:attrNameLst>
                                      </p:cBhvr>
                                      <p:to>
                                        <p:strVal val="visible"/>
                                      </p:to>
                                    </p:set>
                                    <p:animEffect>
                                      <p:cBhvr>
                                        <p:cTn id="36" dur="500"/>
                                        <p:tgtEl>
                                          <p:spTgt spid="21520"/>
                                        </p:tgtEl>
                                      </p:cBhvr>
                                    </p:animEffect>
                                  </p:childTnLst>
                                </p:cTn>
                              </p:par>
                            </p:childTnLst>
                          </p:cTn>
                        </p:par>
                        <p:par>
                          <p:cTn id="37" fill="hold" nodeType="afterGroup">
                            <p:stCondLst>
                              <p:cond delay="3250"/>
                            </p:stCondLst>
                            <p:childTnLst>
                              <p:par>
                                <p:cTn id="38" presetID="22" presetClass="entr" presetSubtype="1" fill="hold" grpId="0" nodeType="afterEffect">
                                  <p:stCondLst>
                                    <p:cond delay="0"/>
                                  </p:stCondLst>
                                  <p:childTnLst>
                                    <p:set>
                                      <p:cBhvr>
                                        <p:cTn id="39" dur="1" fill="hold">
                                          <p:stCondLst>
                                            <p:cond delay="0"/>
                                          </p:stCondLst>
                                        </p:cTn>
                                        <p:tgtEl>
                                          <p:spTgt spid="21524"/>
                                        </p:tgtEl>
                                        <p:attrNameLst>
                                          <p:attrName>style.visibility</p:attrName>
                                        </p:attrNameLst>
                                      </p:cBhvr>
                                      <p:to>
                                        <p:strVal val="visible"/>
                                      </p:to>
                                    </p:set>
                                    <p:animEffect>
                                      <p:cBhvr>
                                        <p:cTn id="40" dur="750"/>
                                        <p:tgtEl>
                                          <p:spTgt spid="21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utoUpdateAnimBg="0"/>
      <p:bldP spid="21516" grpId="0" bldLvl="0" autoUpdateAnimBg="0"/>
      <p:bldP spid="21520" grpId="0" bldLvl="0" autoUpdateAnimBg="0"/>
      <p:bldP spid="21524"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4E7D94D1-3A45-4512-8C7E-76D3EC3B76EA}" type="slidenum">
              <a:rPr lang="zh-CN" altLang="en-US"/>
              <a:pPr>
                <a:defRPr/>
              </a:pPr>
              <a:t>6</a:t>
            </a:fld>
            <a:endParaRPr lang="zh-CN" altLang="en-US" sz="1800">
              <a:solidFill>
                <a:schemeClr val="tx1"/>
              </a:solidFill>
              <a:latin typeface="Arial" panose="020B0604020202020204" pitchFamily="34" charset="0"/>
              <a:ea typeface="宋体" panose="02010600030101010101" pitchFamily="2" charset="-122"/>
            </a:endParaRPr>
          </a:p>
        </p:txBody>
      </p:sp>
      <p:sp>
        <p:nvSpPr>
          <p:cNvPr id="20482" name="TextBox 18"/>
          <p:cNvSpPr>
            <a:spLocks noChangeArrowheads="1"/>
          </p:cNvSpPr>
          <p:nvPr/>
        </p:nvSpPr>
        <p:spPr bwMode="auto">
          <a:xfrm>
            <a:off x="4608513" y="2981325"/>
            <a:ext cx="2974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a:solidFill>
                  <a:srgbClr val="A5A5A5"/>
                </a:solidFill>
                <a:latin typeface="Arial" panose="020B0604020202020204" pitchFamily="34" charset="0"/>
                <a:ea typeface="Dotum" panose="020B0600000101010101" pitchFamily="34" charset="-127"/>
                <a:sym typeface="Arial" panose="020B0604020202020204" pitchFamily="34" charset="0"/>
              </a:rPr>
              <a:t>PART  02</a:t>
            </a:r>
            <a:endParaRPr lang="zh-CN" altLang="en-US" sz="2400">
              <a:solidFill>
                <a:srgbClr val="A5A5A5"/>
              </a:solidFill>
              <a:latin typeface="Arial" panose="020B0604020202020204" pitchFamily="34" charset="0"/>
              <a:ea typeface="Dotum" panose="020B0600000101010101" pitchFamily="34" charset="-127"/>
              <a:sym typeface="Arial" panose="020B0604020202020204" pitchFamily="34" charset="0"/>
            </a:endParaRPr>
          </a:p>
        </p:txBody>
      </p:sp>
      <p:sp>
        <p:nvSpPr>
          <p:cNvPr id="20483" name="文本框 8"/>
          <p:cNvSpPr>
            <a:spLocks noChangeArrowheads="1"/>
          </p:cNvSpPr>
          <p:nvPr/>
        </p:nvSpPr>
        <p:spPr bwMode="auto">
          <a:xfrm>
            <a:off x="4189413" y="3387725"/>
            <a:ext cx="38131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5400" dirty="0" smtClean="0">
                <a:solidFill>
                  <a:schemeClr val="bg1"/>
                </a:solidFill>
                <a:sym typeface="方正兰亭黑_GBK" panose="02000000000000000000" pitchFamily="2" charset="-122"/>
              </a:rPr>
              <a:t>可行性分析</a:t>
            </a:r>
            <a:endParaRPr lang="zh-CN" altLang="en-US" sz="5400" dirty="0">
              <a:solidFill>
                <a:schemeClr val="bg1"/>
              </a:solidFill>
              <a:sym typeface="方正兰亭黑_GBK" panose="02000000000000000000" pitchFamily="2" charset="-122"/>
            </a:endParaRPr>
          </a:p>
        </p:txBody>
      </p:sp>
      <p:sp>
        <p:nvSpPr>
          <p:cNvPr id="20484" name="直接连接符 4"/>
          <p:cNvSpPr>
            <a:spLocks noChangeShapeType="1"/>
          </p:cNvSpPr>
          <p:nvPr/>
        </p:nvSpPr>
        <p:spPr bwMode="auto">
          <a:xfrm>
            <a:off x="4786313" y="4391025"/>
            <a:ext cx="2620962" cy="0"/>
          </a:xfrm>
          <a:prstGeom prst="line">
            <a:avLst/>
          </a:prstGeom>
          <a:noFill/>
          <a:ln w="19050">
            <a:solidFill>
              <a:srgbClr val="A5A5A5"/>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5" name="Freeform 168"/>
          <p:cNvSpPr>
            <a:spLocks noChangeAspect="1" noEditPoints="1" noChangeArrowheads="1"/>
          </p:cNvSpPr>
          <p:nvPr/>
        </p:nvSpPr>
        <p:spPr bwMode="auto">
          <a:xfrm>
            <a:off x="5400675" y="1549400"/>
            <a:ext cx="1414463" cy="1289050"/>
          </a:xfrm>
          <a:custGeom>
            <a:avLst/>
            <a:gdLst>
              <a:gd name="T0" fmla="*/ 2147483646 w 94"/>
              <a:gd name="T1" fmla="*/ 2147483646 h 81"/>
              <a:gd name="T2" fmla="*/ 2147483646 w 94"/>
              <a:gd name="T3" fmla="*/ 2147483646 h 81"/>
              <a:gd name="T4" fmla="*/ 2147483646 w 94"/>
              <a:gd name="T5" fmla="*/ 2147483646 h 81"/>
              <a:gd name="T6" fmla="*/ 2147483646 w 94"/>
              <a:gd name="T7" fmla="*/ 0 h 81"/>
              <a:gd name="T8" fmla="*/ 2147483646 w 94"/>
              <a:gd name="T9" fmla="*/ 2147483646 h 81"/>
              <a:gd name="T10" fmla="*/ 2147483646 w 94"/>
              <a:gd name="T11" fmla="*/ 2147483646 h 81"/>
              <a:gd name="T12" fmla="*/ 2147483646 w 94"/>
              <a:gd name="T13" fmla="*/ 2147483646 h 81"/>
              <a:gd name="T14" fmla="*/ 2147483646 w 94"/>
              <a:gd name="T15" fmla="*/ 2147483646 h 81"/>
              <a:gd name="T16" fmla="*/ 2147483646 w 94"/>
              <a:gd name="T17" fmla="*/ 2147483646 h 81"/>
              <a:gd name="T18" fmla="*/ 2147483646 w 94"/>
              <a:gd name="T19" fmla="*/ 2147483646 h 81"/>
              <a:gd name="T20" fmla="*/ 2147483646 w 94"/>
              <a:gd name="T21" fmla="*/ 2147483646 h 81"/>
              <a:gd name="T22" fmla="*/ 2147483646 w 94"/>
              <a:gd name="T23" fmla="*/ 2147483646 h 81"/>
              <a:gd name="T24" fmla="*/ 2147483646 w 94"/>
              <a:gd name="T25" fmla="*/ 2147483646 h 81"/>
              <a:gd name="T26" fmla="*/ 2147483646 w 94"/>
              <a:gd name="T27" fmla="*/ 2147483646 h 81"/>
              <a:gd name="T28" fmla="*/ 2147483646 w 94"/>
              <a:gd name="T29" fmla="*/ 2147483646 h 81"/>
              <a:gd name="T30" fmla="*/ 2147483646 w 94"/>
              <a:gd name="T31" fmla="*/ 2147483646 h 81"/>
              <a:gd name="T32" fmla="*/ 2147483646 w 94"/>
              <a:gd name="T33" fmla="*/ 2147483646 h 81"/>
              <a:gd name="T34" fmla="*/ 2147483646 w 94"/>
              <a:gd name="T35" fmla="*/ 2147483646 h 81"/>
              <a:gd name="T36" fmla="*/ 2147483646 w 94"/>
              <a:gd name="T37" fmla="*/ 2147483646 h 81"/>
              <a:gd name="T38" fmla="*/ 2147483646 w 94"/>
              <a:gd name="T39" fmla="*/ 2147483646 h 81"/>
              <a:gd name="T40" fmla="*/ 2147483646 w 94"/>
              <a:gd name="T41" fmla="*/ 2147483646 h 81"/>
              <a:gd name="T42" fmla="*/ 2147483646 w 94"/>
              <a:gd name="T43" fmla="*/ 2147483646 h 81"/>
              <a:gd name="T44" fmla="*/ 2147483646 w 94"/>
              <a:gd name="T45" fmla="*/ 0 h 81"/>
              <a:gd name="T46" fmla="*/ 2147483646 w 94"/>
              <a:gd name="T47" fmla="*/ 0 h 81"/>
              <a:gd name="T48" fmla="*/ 2147483646 w 94"/>
              <a:gd name="T49" fmla="*/ 2147483646 h 81"/>
              <a:gd name="T50" fmla="*/ 2147483646 w 94"/>
              <a:gd name="T51" fmla="*/ 2147483646 h 81"/>
              <a:gd name="T52" fmla="*/ 2147483646 w 94"/>
              <a:gd name="T53" fmla="*/ 2147483646 h 81"/>
              <a:gd name="T54" fmla="*/ 2147483646 w 94"/>
              <a:gd name="T55" fmla="*/ 2147483646 h 81"/>
              <a:gd name="T56" fmla="*/ 2147483646 w 94"/>
              <a:gd name="T57" fmla="*/ 2147483646 h 81"/>
              <a:gd name="T58" fmla="*/ 2147483646 w 94"/>
              <a:gd name="T59" fmla="*/ 2147483646 h 81"/>
              <a:gd name="T60" fmla="*/ 2147483646 w 94"/>
              <a:gd name="T61" fmla="*/ 2147483646 h 8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94"/>
              <a:gd name="T94" fmla="*/ 0 h 81"/>
              <a:gd name="T95" fmla="*/ 94 w 94"/>
              <a:gd name="T96" fmla="*/ 81 h 8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485"/>
                                        </p:tgtEl>
                                        <p:attrNameLst>
                                          <p:attrName>style.visibility</p:attrName>
                                        </p:attrNameLst>
                                      </p:cBhvr>
                                      <p:to>
                                        <p:strVal val="visible"/>
                                      </p:to>
                                    </p:set>
                                    <p:animEffect>
                                      <p:cBhvr>
                                        <p:cTn id="7" dur="500"/>
                                        <p:tgtEl>
                                          <p:spTgt spid="20485"/>
                                        </p:tgtEl>
                                      </p:cBhvr>
                                    </p:animEffect>
                                  </p:childTnLst>
                                </p:cTn>
                              </p:par>
                              <p:par>
                                <p:cTn id="8" presetID="26" presetClass="emph" presetSubtype="0" fill="hold" grpId="1" nodeType="withEffect">
                                  <p:stCondLst>
                                    <p:cond delay="250"/>
                                  </p:stCondLst>
                                  <p:childTnLst>
                                    <p:animEffect>
                                      <p:cBhvr>
                                        <p:cTn id="9" dur="500" tmFilter="0, 0; .2, .5; .8, .5; 1, 0"/>
                                        <p:tgtEl>
                                          <p:spTgt spid="20485"/>
                                        </p:tgtEl>
                                      </p:cBhvr>
                                    </p:animEffect>
                                    <p:animScale>
                                      <p:cBhvr>
                                        <p:cTn id="10" dur="250" autoRev="1" fill="hold"/>
                                        <p:tgtEl>
                                          <p:spTgt spid="20485"/>
                                        </p:tgtEl>
                                      </p:cBhvr>
                                      <p:by x="105000" y="105000"/>
                                    </p:animScale>
                                  </p:childTnLst>
                                </p:cTn>
                              </p:par>
                            </p:childTnLst>
                          </p:cTn>
                        </p:par>
                        <p:par>
                          <p:cTn id="11" fill="hold" nodeType="afterGroup">
                            <p:stCondLst>
                              <p:cond delay="750"/>
                            </p:stCondLst>
                            <p:childTnLst>
                              <p:par>
                                <p:cTn id="12" presetID="22" presetClass="entr" presetSubtype="1" fill="hold" grpId="0" nodeType="afterEffect">
                                  <p:stCondLst>
                                    <p:cond delay="0"/>
                                  </p:stCondLst>
                                  <p:childTnLst>
                                    <p:set>
                                      <p:cBhvr>
                                        <p:cTn id="13" dur="1" fill="hold">
                                          <p:stCondLst>
                                            <p:cond delay="0"/>
                                          </p:stCondLst>
                                        </p:cTn>
                                        <p:tgtEl>
                                          <p:spTgt spid="20482"/>
                                        </p:tgtEl>
                                        <p:attrNameLst>
                                          <p:attrName>style.visibility</p:attrName>
                                        </p:attrNameLst>
                                      </p:cBhvr>
                                      <p:to>
                                        <p:strVal val="visible"/>
                                      </p:to>
                                    </p:set>
                                    <p:animEffect>
                                      <p:cBhvr>
                                        <p:cTn id="14" dur="500"/>
                                        <p:tgtEl>
                                          <p:spTgt spid="20482"/>
                                        </p:tgtEl>
                                      </p:cBhvr>
                                    </p:animEffect>
                                  </p:childTnLst>
                                </p:cTn>
                              </p:par>
                            </p:childTnLst>
                          </p:cTn>
                        </p:par>
                        <p:par>
                          <p:cTn id="15" fill="hold" nodeType="afterGroup">
                            <p:stCondLst>
                              <p:cond delay="1250"/>
                            </p:stCondLst>
                            <p:childTnLst>
                              <p:par>
                                <p:cTn id="16" presetID="16" presetClass="entr" presetSubtype="37" fill="hold" grpId="0" nodeType="afterEffect">
                                  <p:stCondLst>
                                    <p:cond delay="0"/>
                                  </p:stCondLst>
                                  <p:childTnLst>
                                    <p:set>
                                      <p:cBhvr>
                                        <p:cTn id="17" dur="1" fill="hold">
                                          <p:stCondLst>
                                            <p:cond delay="0"/>
                                          </p:stCondLst>
                                        </p:cTn>
                                        <p:tgtEl>
                                          <p:spTgt spid="20484"/>
                                        </p:tgtEl>
                                        <p:attrNameLst>
                                          <p:attrName>style.visibility</p:attrName>
                                        </p:attrNameLst>
                                      </p:cBhvr>
                                      <p:to>
                                        <p:strVal val="visible"/>
                                      </p:to>
                                    </p:set>
                                    <p:animEffect>
                                      <p:cBhvr>
                                        <p:cTn id="18" dur="500"/>
                                        <p:tgtEl>
                                          <p:spTgt spid="20484"/>
                                        </p:tgtEl>
                                      </p:cBhvr>
                                    </p:animEffect>
                                  </p:childTnLst>
                                </p:cTn>
                              </p:par>
                            </p:childTnLst>
                          </p:cTn>
                        </p:par>
                        <p:par>
                          <p:cTn id="19" fill="hold" nodeType="afterGroup">
                            <p:stCondLst>
                              <p:cond delay="1750"/>
                            </p:stCondLst>
                            <p:childTnLst>
                              <p:par>
                                <p:cTn id="20" presetID="12" presetClass="entr" presetSubtype="4" fill="hold" grpId="0" nodeType="afterEffect">
                                  <p:stCondLst>
                                    <p:cond delay="0"/>
                                  </p:stCondLst>
                                  <p:childTnLst>
                                    <p:set>
                                      <p:cBhvr>
                                        <p:cTn id="21" dur="1" fill="hold">
                                          <p:stCondLst>
                                            <p:cond delay="0"/>
                                          </p:stCondLst>
                                        </p:cTn>
                                        <p:tgtEl>
                                          <p:spTgt spid="20483"/>
                                        </p:tgtEl>
                                        <p:attrNameLst>
                                          <p:attrName>style.visibility</p:attrName>
                                        </p:attrNameLst>
                                      </p:cBhvr>
                                      <p:to>
                                        <p:strVal val="visible"/>
                                      </p:to>
                                    </p:set>
                                    <p:anim calcmode="lin" valueType="num">
                                      <p:cBhvr>
                                        <p:cTn id="22" dur="500"/>
                                        <p:tgtEl>
                                          <p:spTgt spid="20483"/>
                                        </p:tgtEl>
                                        <p:attrNameLst>
                                          <p:attrName>ppt_y</p:attrName>
                                        </p:attrNameLst>
                                      </p:cBhvr>
                                      <p:tavLst>
                                        <p:tav tm="0">
                                          <p:val>
                                            <p:strVal val="#ppt_y+#ppt_h*1.125000"/>
                                          </p:val>
                                        </p:tav>
                                        <p:tav tm="100000">
                                          <p:val>
                                            <p:strVal val="#ppt_y"/>
                                          </p:val>
                                        </p:tav>
                                      </p:tavLst>
                                    </p:anim>
                                    <p:animEffect>
                                      <p:cBhvr>
                                        <p:cTn id="23" dur="500"/>
                                        <p:tgtEl>
                                          <p:spTgt spid="20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ldLvl="0" autoUpdateAnimBg="0"/>
      <p:bldP spid="20483" grpId="0" bldLvl="0" autoUpdateAnimBg="0"/>
      <p:bldP spid="20484" grpId="0" animBg="1"/>
      <p:bldP spid="20485" grpId="0" animBg="1"/>
      <p:bldP spid="20485"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灯片编号占位符 5"/>
          <p:cNvSpPr>
            <a:spLocks noGrp="1"/>
          </p:cNvSpPr>
          <p:nvPr>
            <p:ph type="sldNum" sz="quarter" idx="12"/>
          </p:nvPr>
        </p:nvSpPr>
        <p:spPr/>
        <p:txBody>
          <a:bodyPr/>
          <a:lstStyle/>
          <a:p>
            <a:pPr>
              <a:defRPr/>
            </a:pPr>
            <a:fld id="{A3C8984D-067B-4D01-8DA1-8B28E8409B37}" type="slidenum">
              <a:rPr lang="zh-CN" altLang="en-US"/>
              <a:pPr>
                <a:defRPr/>
              </a:pPr>
              <a:t>7</a:t>
            </a:fld>
            <a:endParaRPr lang="zh-CN" altLang="en-US" sz="1800">
              <a:solidFill>
                <a:schemeClr val="tx1"/>
              </a:solidFill>
              <a:latin typeface="Arial" panose="020B0604020202020204" pitchFamily="34" charset="0"/>
              <a:ea typeface="宋体" panose="02010600030101010101" pitchFamily="2" charset="-122"/>
            </a:endParaRPr>
          </a:p>
        </p:txBody>
      </p:sp>
      <p:sp>
        <p:nvSpPr>
          <p:cNvPr id="14339" name="任意多边形 4"/>
          <p:cNvSpPr>
            <a:spLocks noChangeArrowheads="1"/>
          </p:cNvSpPr>
          <p:nvPr/>
        </p:nvSpPr>
        <p:spPr bwMode="auto">
          <a:xfrm>
            <a:off x="11658600" y="6162675"/>
            <a:ext cx="635000" cy="400050"/>
          </a:xfrm>
          <a:custGeom>
            <a:avLst/>
            <a:gdLst>
              <a:gd name="T0" fmla="*/ 121236 w 808522"/>
              <a:gd name="T1" fmla="*/ 0 h 510140"/>
              <a:gd name="T2" fmla="*/ 123568 w 808522"/>
              <a:gd name="T3" fmla="*/ 0 h 510140"/>
              <a:gd name="T4" fmla="*/ 391686 w 808522"/>
              <a:gd name="T5" fmla="*/ 0 h 510140"/>
              <a:gd name="T6" fmla="*/ 391686 w 808522"/>
              <a:gd name="T7" fmla="*/ 246016 h 510140"/>
              <a:gd name="T8" fmla="*/ 123573 w 808522"/>
              <a:gd name="T9" fmla="*/ 246016 h 510140"/>
              <a:gd name="T10" fmla="*/ 123568 w 808522"/>
              <a:gd name="T11" fmla="*/ 246017 h 510140"/>
              <a:gd name="T12" fmla="*/ 123563 w 808522"/>
              <a:gd name="T13" fmla="*/ 246016 h 510140"/>
              <a:gd name="T14" fmla="*/ 121236 w 808522"/>
              <a:gd name="T15" fmla="*/ 246016 h 510140"/>
              <a:gd name="T16" fmla="*/ 121236 w 808522"/>
              <a:gd name="T17" fmla="*/ 245783 h 510140"/>
              <a:gd name="T18" fmla="*/ 98664 w 808522"/>
              <a:gd name="T19" fmla="*/ 243517 h 510140"/>
              <a:gd name="T20" fmla="*/ 0 w 808522"/>
              <a:gd name="T21" fmla="*/ 123008 h 510140"/>
              <a:gd name="T22" fmla="*/ 98664 w 808522"/>
              <a:gd name="T23" fmla="*/ 2499 h 510140"/>
              <a:gd name="T24" fmla="*/ 121236 w 808522"/>
              <a:gd name="T25" fmla="*/ 234 h 5101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08522"/>
              <a:gd name="T40" fmla="*/ 0 h 510140"/>
              <a:gd name="T41" fmla="*/ 808522 w 808522"/>
              <a:gd name="T42" fmla="*/ 510140 h 51014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08522" h="510140">
                <a:moveTo>
                  <a:pt x="250256" y="0"/>
                </a:moveTo>
                <a:lnTo>
                  <a:pt x="255070" y="0"/>
                </a:lnTo>
                <a:lnTo>
                  <a:pt x="808522" y="0"/>
                </a:lnTo>
                <a:lnTo>
                  <a:pt x="808522" y="510139"/>
                </a:lnTo>
                <a:lnTo>
                  <a:pt x="255080" y="510139"/>
                </a:lnTo>
                <a:lnTo>
                  <a:pt x="255070" y="510140"/>
                </a:lnTo>
                <a:lnTo>
                  <a:pt x="255060" y="510139"/>
                </a:lnTo>
                <a:lnTo>
                  <a:pt x="250256" y="510139"/>
                </a:lnTo>
                <a:lnTo>
                  <a:pt x="250256" y="509655"/>
                </a:lnTo>
                <a:lnTo>
                  <a:pt x="203664" y="504958"/>
                </a:lnTo>
                <a:cubicBezTo>
                  <a:pt x="87433" y="481174"/>
                  <a:pt x="0" y="378332"/>
                  <a:pt x="0" y="255070"/>
                </a:cubicBezTo>
                <a:cubicBezTo>
                  <a:pt x="0" y="131808"/>
                  <a:pt x="87433" y="28967"/>
                  <a:pt x="203664" y="5182"/>
                </a:cubicBezTo>
                <a:lnTo>
                  <a:pt x="250256" y="485"/>
                </a:lnTo>
                <a:lnTo>
                  <a:pt x="250256" y="0"/>
                </a:lnTo>
                <a:close/>
              </a:path>
            </a:pathLst>
          </a:custGeom>
          <a:solidFill>
            <a:srgbClr val="F2F2F2">
              <a:alpha val="2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14340" name="TextBox 15"/>
          <p:cNvSpPr>
            <a:spLocks noChangeArrowheads="1"/>
          </p:cNvSpPr>
          <p:nvPr/>
        </p:nvSpPr>
        <p:spPr bwMode="auto">
          <a:xfrm>
            <a:off x="11737975" y="6208713"/>
            <a:ext cx="4540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58" tIns="34279" rIns="68558" bIns="34279">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zh-CN" sz="140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Arial Unicode MS" panose="020B0604020202020204" pitchFamily="34" charset="-122"/>
              </a:rPr>
              <a:t>* </a:t>
            </a:r>
            <a:endParaRPr lang="zh-CN" altLang="zh-CN" sz="1400" b="1">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Arial Unicode MS" panose="020B0604020202020204" pitchFamily="34" charset="-122"/>
            </a:endParaRPr>
          </a:p>
        </p:txBody>
      </p:sp>
      <p:sp>
        <p:nvSpPr>
          <p:cNvPr id="2" name="矩形 3"/>
          <p:cNvSpPr>
            <a:spLocks noChangeArrowheads="1"/>
          </p:cNvSpPr>
          <p:nvPr/>
        </p:nvSpPr>
        <p:spPr bwMode="auto">
          <a:xfrm>
            <a:off x="4089400" y="563563"/>
            <a:ext cx="223649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3200" dirty="0" smtClean="0">
                <a:solidFill>
                  <a:schemeClr val="bg1"/>
                </a:solidFill>
                <a:latin typeface="Arial" panose="020B0604020202020204" pitchFamily="34" charset="0"/>
                <a:sym typeface="Arial" panose="020B0604020202020204" pitchFamily="34" charset="0"/>
              </a:rPr>
              <a:t>可行性分析</a:t>
            </a:r>
            <a:endParaRPr lang="zh-CN" altLang="en-US" sz="3200" dirty="0">
              <a:solidFill>
                <a:schemeClr val="bg1"/>
              </a:solidFill>
              <a:latin typeface="Arial" panose="020B0604020202020204" pitchFamily="34" charset="0"/>
              <a:ea typeface="宋体" panose="02010600030101010101" pitchFamily="2" charset="-122"/>
              <a:sym typeface="Arial" panose="020B0604020202020204" pitchFamily="34" charset="0"/>
            </a:endParaRPr>
          </a:p>
        </p:txBody>
      </p:sp>
      <p:sp>
        <p:nvSpPr>
          <p:cNvPr id="14341" name="文本框 37"/>
          <p:cNvSpPr>
            <a:spLocks noChangeArrowheads="1"/>
          </p:cNvSpPr>
          <p:nvPr/>
        </p:nvSpPr>
        <p:spPr bwMode="auto">
          <a:xfrm>
            <a:off x="6353175" y="809625"/>
            <a:ext cx="29432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600">
                <a:solidFill>
                  <a:schemeClr val="bg1"/>
                </a:solidFill>
                <a:latin typeface="Arial" panose="020B0604020202020204" pitchFamily="34" charset="0"/>
                <a:ea typeface="宋体" panose="02010600030101010101" pitchFamily="2" charset="-122"/>
                <a:sym typeface="Arial" panose="020B0604020202020204" pitchFamily="34" charset="0"/>
              </a:rPr>
              <a:t>Company</a:t>
            </a:r>
            <a:r>
              <a:rPr lang="zh-CN" altLang="en-US" sz="1600">
                <a:solidFill>
                  <a:schemeClr val="bg1"/>
                </a:solidFill>
                <a:latin typeface="Arial" panose="020B0604020202020204" pitchFamily="34" charset="0"/>
                <a:ea typeface="宋体" panose="02010600030101010101" pitchFamily="2" charset="-122"/>
                <a:sym typeface="Arial" panose="020B0604020202020204" pitchFamily="34" charset="0"/>
              </a:rPr>
              <a:t> </a:t>
            </a:r>
            <a:r>
              <a:rPr lang="en-US" altLang="zh-CN" sz="1600">
                <a:solidFill>
                  <a:schemeClr val="bg1"/>
                </a:solidFill>
                <a:latin typeface="Arial" panose="020B0604020202020204" pitchFamily="34" charset="0"/>
                <a:ea typeface="宋体" panose="02010600030101010101" pitchFamily="2" charset="-122"/>
                <a:sym typeface="Arial" panose="020B0604020202020204" pitchFamily="34" charset="0"/>
              </a:rPr>
              <a:t>History</a:t>
            </a:r>
            <a:r>
              <a:rPr lang="zh-CN" altLang="en-US" sz="1600">
                <a:solidFill>
                  <a:schemeClr val="bg1"/>
                </a:solidFill>
                <a:latin typeface="Arial" panose="020B0604020202020204" pitchFamily="34" charset="0"/>
                <a:ea typeface="宋体" panose="02010600030101010101" pitchFamily="2" charset="-122"/>
                <a:sym typeface="Arial" panose="020B0604020202020204" pitchFamily="34" charset="0"/>
              </a:rPr>
              <a:t> T</a:t>
            </a:r>
            <a:r>
              <a:rPr lang="en-US" altLang="zh-CN" sz="1600">
                <a:solidFill>
                  <a:schemeClr val="bg1"/>
                </a:solidFill>
                <a:latin typeface="Arial" panose="020B0604020202020204" pitchFamily="34" charset="0"/>
                <a:ea typeface="宋体" panose="02010600030101010101" pitchFamily="2" charset="-122"/>
                <a:sym typeface="Arial" panose="020B0604020202020204" pitchFamily="34" charset="0"/>
              </a:rPr>
              <a:t>imeline</a:t>
            </a:r>
            <a:endParaRPr lang="zh-CN" altLang="en-US" sz="1600">
              <a:solidFill>
                <a:schemeClr val="bg1"/>
              </a:solidFill>
              <a:latin typeface="Arial" panose="020B0604020202020204" pitchFamily="34" charset="0"/>
              <a:ea typeface="宋体" panose="02010600030101010101" pitchFamily="2" charset="-122"/>
              <a:sym typeface="Arial" panose="020B0604020202020204" pitchFamily="34" charset="0"/>
            </a:endParaRPr>
          </a:p>
        </p:txBody>
      </p:sp>
      <p:grpSp>
        <p:nvGrpSpPr>
          <p:cNvPr id="14342" name="Group 6"/>
          <p:cNvGrpSpPr>
            <a:grpSpLocks/>
          </p:cNvGrpSpPr>
          <p:nvPr/>
        </p:nvGrpSpPr>
        <p:grpSpPr bwMode="auto">
          <a:xfrm>
            <a:off x="3543300" y="619125"/>
            <a:ext cx="263525" cy="393700"/>
            <a:chOff x="0" y="0"/>
            <a:chExt cx="213756" cy="427512"/>
          </a:xfrm>
        </p:grpSpPr>
        <p:sp>
          <p:nvSpPr>
            <p:cNvPr id="14432" name="直接连接符 4"/>
            <p:cNvSpPr>
              <a:spLocks noChangeShapeType="1"/>
            </p:cNvSpPr>
            <p:nvPr/>
          </p:nvSpPr>
          <p:spPr bwMode="auto">
            <a:xfrm>
              <a:off x="0" y="0"/>
              <a:ext cx="213756" cy="213756"/>
            </a:xfrm>
            <a:prstGeom prst="line">
              <a:avLst/>
            </a:prstGeom>
            <a:noFill/>
            <a:ln w="19050">
              <a:solidFill>
                <a:schemeClr val="bg1"/>
              </a:solidFill>
              <a:round/>
              <a:headEnd type="oval" w="med" len="med"/>
              <a:tailEnd type="oval" w="lg" len="lg"/>
            </a:ln>
            <a:extLst>
              <a:ext uri="{909E8E84-426E-40DD-AFC4-6F175D3DCCD1}">
                <a14:hiddenFill xmlns:a14="http://schemas.microsoft.com/office/drawing/2010/main">
                  <a:noFill/>
                </a14:hiddenFill>
              </a:ext>
            </a:extLst>
          </p:spPr>
          <p:txBody>
            <a:bodyPr/>
            <a:lstStyle/>
            <a:p>
              <a:endParaRPr lang="zh-CN" altLang="en-US"/>
            </a:p>
          </p:txBody>
        </p:sp>
        <p:sp>
          <p:nvSpPr>
            <p:cNvPr id="14433" name="直接连接符 5"/>
            <p:cNvSpPr>
              <a:spLocks noChangeShapeType="1"/>
            </p:cNvSpPr>
            <p:nvPr/>
          </p:nvSpPr>
          <p:spPr bwMode="auto">
            <a:xfrm flipH="1">
              <a:off x="0" y="213756"/>
              <a:ext cx="213756" cy="213756"/>
            </a:xfrm>
            <a:prstGeom prst="line">
              <a:avLst/>
            </a:prstGeom>
            <a:noFill/>
            <a:ln w="19050">
              <a:solidFill>
                <a:schemeClr val="bg1"/>
              </a:solidFill>
              <a:round/>
              <a:headEnd type="oval" w="med" len="med"/>
              <a:tailEnd type="oval" w="lg" len="lg"/>
            </a:ln>
            <a:extLst>
              <a:ext uri="{909E8E84-426E-40DD-AFC4-6F175D3DCCD1}">
                <a14:hiddenFill xmlns:a14="http://schemas.microsoft.com/office/drawing/2010/main">
                  <a:noFill/>
                </a14:hiddenFill>
              </a:ext>
            </a:extLst>
          </p:spPr>
          <p:txBody>
            <a:bodyPr/>
            <a:lstStyle/>
            <a:p>
              <a:endParaRPr lang="zh-CN" altLang="en-US"/>
            </a:p>
          </p:txBody>
        </p:sp>
      </p:grpSp>
      <p:sp>
        <p:nvSpPr>
          <p:cNvPr id="14345" name="Oval 16"/>
          <p:cNvSpPr>
            <a:spLocks noChangeArrowheads="1"/>
          </p:cNvSpPr>
          <p:nvPr/>
        </p:nvSpPr>
        <p:spPr bwMode="auto">
          <a:xfrm flipH="1" flipV="1">
            <a:off x="6043613" y="3275013"/>
            <a:ext cx="136525" cy="134937"/>
          </a:xfrm>
          <a:prstGeom prst="ellipse">
            <a:avLst/>
          </a:prstGeom>
          <a:noFill/>
          <a:ln w="25400">
            <a:solidFill>
              <a:srgbClr val="BFBFBF"/>
            </a:solidFill>
            <a:round/>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nvGrpSpPr>
          <p:cNvPr id="14346" name="Group 10"/>
          <p:cNvGrpSpPr>
            <a:grpSpLocks/>
          </p:cNvGrpSpPr>
          <p:nvPr/>
        </p:nvGrpSpPr>
        <p:grpSpPr bwMode="auto">
          <a:xfrm flipH="1" flipV="1">
            <a:off x="6092825" y="3409950"/>
            <a:ext cx="36513" cy="1552575"/>
            <a:chOff x="0" y="0"/>
            <a:chExt cx="36214" cy="1552769"/>
          </a:xfrm>
        </p:grpSpPr>
        <p:sp>
          <p:nvSpPr>
            <p:cNvPr id="14430" name="Straight Connector 14"/>
            <p:cNvSpPr>
              <a:spLocks noChangeShapeType="1"/>
            </p:cNvSpPr>
            <p:nvPr/>
          </p:nvSpPr>
          <p:spPr bwMode="auto">
            <a:xfrm>
              <a:off x="36214" y="0"/>
              <a:ext cx="1" cy="1552769"/>
            </a:xfrm>
            <a:prstGeom prst="line">
              <a:avLst/>
            </a:prstGeom>
            <a:noFill/>
            <a:ln w="9525">
              <a:solidFill>
                <a:srgbClr val="A5A5A5"/>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1" name="Straight Connector 24"/>
            <p:cNvSpPr>
              <a:spLocks noChangeShapeType="1"/>
            </p:cNvSpPr>
            <p:nvPr/>
          </p:nvSpPr>
          <p:spPr bwMode="auto">
            <a:xfrm>
              <a:off x="0" y="0"/>
              <a:ext cx="1" cy="1552769"/>
            </a:xfrm>
            <a:prstGeom prst="line">
              <a:avLst/>
            </a:prstGeom>
            <a:noFill/>
            <a:ln w="9525">
              <a:solidFill>
                <a:srgbClr val="A5A5A5"/>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349" name="Group 13"/>
          <p:cNvGrpSpPr>
            <a:grpSpLocks/>
          </p:cNvGrpSpPr>
          <p:nvPr/>
        </p:nvGrpSpPr>
        <p:grpSpPr bwMode="auto">
          <a:xfrm flipH="1" flipV="1">
            <a:off x="6092825" y="1903413"/>
            <a:ext cx="36513" cy="1371600"/>
            <a:chOff x="0" y="0"/>
            <a:chExt cx="36214" cy="1371599"/>
          </a:xfrm>
        </p:grpSpPr>
        <p:sp>
          <p:nvSpPr>
            <p:cNvPr id="14428" name="Straight Connector 19"/>
            <p:cNvSpPr>
              <a:spLocks noChangeShapeType="1"/>
            </p:cNvSpPr>
            <p:nvPr/>
          </p:nvSpPr>
          <p:spPr bwMode="auto">
            <a:xfrm>
              <a:off x="36214" y="0"/>
              <a:ext cx="1" cy="1371599"/>
            </a:xfrm>
            <a:prstGeom prst="line">
              <a:avLst/>
            </a:prstGeom>
            <a:noFill/>
            <a:ln w="9525">
              <a:solidFill>
                <a:srgbClr val="A5A5A5"/>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29" name="Straight Connector 25"/>
            <p:cNvSpPr>
              <a:spLocks noChangeShapeType="1"/>
            </p:cNvSpPr>
            <p:nvPr/>
          </p:nvSpPr>
          <p:spPr bwMode="auto">
            <a:xfrm>
              <a:off x="0" y="0"/>
              <a:ext cx="1" cy="1371599"/>
            </a:xfrm>
            <a:prstGeom prst="line">
              <a:avLst/>
            </a:prstGeom>
            <a:noFill/>
            <a:ln w="9525">
              <a:solidFill>
                <a:srgbClr val="A5A5A5"/>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352" name="Oval 40"/>
          <p:cNvSpPr>
            <a:spLocks noChangeArrowheads="1"/>
          </p:cNvSpPr>
          <p:nvPr/>
        </p:nvSpPr>
        <p:spPr bwMode="auto">
          <a:xfrm flipH="1" flipV="1">
            <a:off x="6043613" y="4954588"/>
            <a:ext cx="136525" cy="134937"/>
          </a:xfrm>
          <a:prstGeom prst="ellipse">
            <a:avLst/>
          </a:prstGeom>
          <a:noFill/>
          <a:ln w="25400">
            <a:solidFill>
              <a:srgbClr val="BFBFBF"/>
            </a:solidFill>
            <a:round/>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14353" name="Oval 41"/>
          <p:cNvSpPr>
            <a:spLocks noChangeArrowheads="1"/>
          </p:cNvSpPr>
          <p:nvPr/>
        </p:nvSpPr>
        <p:spPr bwMode="auto">
          <a:xfrm flipH="1" flipV="1">
            <a:off x="6043613" y="1766888"/>
            <a:ext cx="136525" cy="136525"/>
          </a:xfrm>
          <a:prstGeom prst="ellipse">
            <a:avLst/>
          </a:prstGeom>
          <a:noFill/>
          <a:ln w="25400">
            <a:solidFill>
              <a:srgbClr val="BFBFBF"/>
            </a:solidFill>
            <a:round/>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nvGrpSpPr>
          <p:cNvPr id="14354" name="Group 18"/>
          <p:cNvGrpSpPr>
            <a:grpSpLocks/>
          </p:cNvGrpSpPr>
          <p:nvPr/>
        </p:nvGrpSpPr>
        <p:grpSpPr bwMode="auto">
          <a:xfrm flipH="1" flipV="1">
            <a:off x="6092825" y="5091113"/>
            <a:ext cx="36513" cy="1766887"/>
            <a:chOff x="0" y="0"/>
            <a:chExt cx="36214" cy="1767391"/>
          </a:xfrm>
        </p:grpSpPr>
        <p:sp>
          <p:nvSpPr>
            <p:cNvPr id="14426" name="Straight Connector 43"/>
            <p:cNvSpPr>
              <a:spLocks noChangeShapeType="1"/>
            </p:cNvSpPr>
            <p:nvPr/>
          </p:nvSpPr>
          <p:spPr bwMode="auto">
            <a:xfrm>
              <a:off x="36214" y="0"/>
              <a:ext cx="1" cy="1767391"/>
            </a:xfrm>
            <a:prstGeom prst="line">
              <a:avLst/>
            </a:prstGeom>
            <a:noFill/>
            <a:ln w="9525">
              <a:solidFill>
                <a:srgbClr val="A5A5A5"/>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27" name="Straight Connector 51"/>
            <p:cNvSpPr>
              <a:spLocks noChangeShapeType="1"/>
            </p:cNvSpPr>
            <p:nvPr/>
          </p:nvSpPr>
          <p:spPr bwMode="auto">
            <a:xfrm>
              <a:off x="0" y="0"/>
              <a:ext cx="1" cy="1767391"/>
            </a:xfrm>
            <a:prstGeom prst="line">
              <a:avLst/>
            </a:prstGeom>
            <a:noFill/>
            <a:ln w="9525">
              <a:solidFill>
                <a:srgbClr val="A5A5A5"/>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357" name="Isosceles Triangle 58"/>
          <p:cNvSpPr>
            <a:spLocks noChangeArrowheads="1"/>
          </p:cNvSpPr>
          <p:nvPr/>
        </p:nvSpPr>
        <p:spPr bwMode="auto">
          <a:xfrm rot="5400000" flipH="1" flipV="1">
            <a:off x="5901532" y="4958556"/>
            <a:ext cx="69850" cy="115887"/>
          </a:xfrm>
          <a:prstGeom prst="triangle">
            <a:avLst>
              <a:gd name="adj" fmla="val 50000"/>
            </a:avLst>
          </a:prstGeom>
          <a:solidFill>
            <a:srgbClr val="7F7F7F"/>
          </a:solidFill>
          <a:ln w="12700">
            <a:solidFill>
              <a:srgbClr val="D8D8D8"/>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14358" name="Isosceles Triangle 59"/>
          <p:cNvSpPr>
            <a:spLocks noChangeArrowheads="1"/>
          </p:cNvSpPr>
          <p:nvPr/>
        </p:nvSpPr>
        <p:spPr bwMode="auto">
          <a:xfrm rot="16200000" flipV="1">
            <a:off x="6234113" y="3286125"/>
            <a:ext cx="69850" cy="117475"/>
          </a:xfrm>
          <a:prstGeom prst="triangle">
            <a:avLst>
              <a:gd name="adj" fmla="val 50000"/>
            </a:avLst>
          </a:prstGeom>
          <a:solidFill>
            <a:srgbClr val="7F7F7F"/>
          </a:solidFill>
          <a:ln w="12700">
            <a:solidFill>
              <a:srgbClr val="D8D8D8"/>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14359" name="Isosceles Triangle 60"/>
          <p:cNvSpPr>
            <a:spLocks noChangeArrowheads="1"/>
          </p:cNvSpPr>
          <p:nvPr/>
        </p:nvSpPr>
        <p:spPr bwMode="auto">
          <a:xfrm rot="5400000" flipH="1" flipV="1">
            <a:off x="5902325" y="1779588"/>
            <a:ext cx="68263" cy="115887"/>
          </a:xfrm>
          <a:prstGeom prst="triangle">
            <a:avLst>
              <a:gd name="adj" fmla="val 50000"/>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14361" name="TextBox 159"/>
          <p:cNvSpPr>
            <a:spLocks noChangeArrowheads="1"/>
          </p:cNvSpPr>
          <p:nvPr/>
        </p:nvSpPr>
        <p:spPr bwMode="auto">
          <a:xfrm>
            <a:off x="1647690" y="1955800"/>
            <a:ext cx="18004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800" dirty="0" smtClean="0">
                <a:solidFill>
                  <a:schemeClr val="bg1"/>
                </a:solidFill>
                <a:sym typeface="方正兰亭黑_GBK" panose="02000000000000000000" pitchFamily="2" charset="-122"/>
              </a:rPr>
              <a:t>计算机视觉分析</a:t>
            </a:r>
            <a:endParaRPr lang="zh-CN" altLang="en-US" sz="1800" dirty="0">
              <a:solidFill>
                <a:schemeClr val="bg1"/>
              </a:solidFill>
              <a:sym typeface="方正兰亭黑_GBK" panose="02000000000000000000" pitchFamily="2" charset="-122"/>
            </a:endParaRPr>
          </a:p>
        </p:txBody>
      </p:sp>
      <p:sp>
        <p:nvSpPr>
          <p:cNvPr id="14363" name="矩形 47"/>
          <p:cNvSpPr>
            <a:spLocks noChangeArrowheads="1"/>
          </p:cNvSpPr>
          <p:nvPr/>
        </p:nvSpPr>
        <p:spPr bwMode="auto">
          <a:xfrm>
            <a:off x="1589088" y="2419350"/>
            <a:ext cx="4048125" cy="701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10000"/>
              </a:lnSpc>
              <a:spcBef>
                <a:spcPct val="0"/>
              </a:spcBef>
              <a:buFont typeface="Arial" panose="020B0604020202020204" pitchFamily="34" charset="0"/>
              <a:buNone/>
            </a:pPr>
            <a:r>
              <a:rPr lang="zh-CN" altLang="en-US" sz="1200" dirty="0" smtClean="0">
                <a:solidFill>
                  <a:schemeClr val="bg1"/>
                </a:solidFill>
                <a:sym typeface="方正兰亭黑_GBK" panose="02000000000000000000" pitchFamily="2" charset="-122"/>
              </a:rPr>
              <a:t>现今的计算机视觉技术</a:t>
            </a:r>
            <a:r>
              <a:rPr lang="en-US" altLang="zh-CN" sz="1200" dirty="0" smtClean="0">
                <a:solidFill>
                  <a:schemeClr val="bg1"/>
                </a:solidFill>
                <a:sym typeface="方正兰亭黑_GBK" panose="02000000000000000000" pitchFamily="2" charset="-122"/>
              </a:rPr>
              <a:t>80%</a:t>
            </a:r>
            <a:r>
              <a:rPr lang="zh-CN" altLang="en-US" sz="1200" dirty="0" smtClean="0">
                <a:solidFill>
                  <a:schemeClr val="bg1"/>
                </a:solidFill>
                <a:sym typeface="方正兰亭黑_GBK" panose="02000000000000000000" pitchFamily="2" charset="-122"/>
              </a:rPr>
              <a:t>用于研究设备，并未普及，极少数用于工业，而且其价格昂贵，而高效稳定的设备正是中小企业所需要的。</a:t>
            </a:r>
            <a:endParaRPr lang="zh-CN" altLang="en-US" sz="1200" dirty="0">
              <a:solidFill>
                <a:schemeClr val="bg1"/>
              </a:solidFill>
              <a:sym typeface="方正兰亭黑_GBK" panose="02000000000000000000" pitchFamily="2" charset="-122"/>
            </a:endParaRPr>
          </a:p>
        </p:txBody>
      </p:sp>
      <p:sp>
        <p:nvSpPr>
          <p:cNvPr id="14369" name="Freeform 5"/>
          <p:cNvSpPr>
            <a:spLocks noChangeArrowheads="1"/>
          </p:cNvSpPr>
          <p:nvPr/>
        </p:nvSpPr>
        <p:spPr bwMode="auto">
          <a:xfrm>
            <a:off x="7373938" y="4256088"/>
            <a:ext cx="2736850" cy="777875"/>
          </a:xfrm>
          <a:custGeom>
            <a:avLst/>
            <a:gdLst>
              <a:gd name="T0" fmla="*/ 2147483646 w 2364"/>
              <a:gd name="T1" fmla="*/ 0 h 672"/>
              <a:gd name="T2" fmla="*/ 0 w 2364"/>
              <a:gd name="T3" fmla="*/ 2147483646 h 672"/>
              <a:gd name="T4" fmla="*/ 2147483646 w 2364"/>
              <a:gd name="T5" fmla="*/ 2147483646 h 672"/>
              <a:gd name="T6" fmla="*/ 2147483646 w 2364"/>
              <a:gd name="T7" fmla="*/ 2147483646 h 672"/>
              <a:gd name="T8" fmla="*/ 2147483646 w 2364"/>
              <a:gd name="T9" fmla="*/ 0 h 672"/>
              <a:gd name="T10" fmla="*/ 0 60000 65536"/>
              <a:gd name="T11" fmla="*/ 0 60000 65536"/>
              <a:gd name="T12" fmla="*/ 0 60000 65536"/>
              <a:gd name="T13" fmla="*/ 0 60000 65536"/>
              <a:gd name="T14" fmla="*/ 0 60000 65536"/>
              <a:gd name="T15" fmla="*/ 0 w 2364"/>
              <a:gd name="T16" fmla="*/ 0 h 672"/>
              <a:gd name="T17" fmla="*/ 2364 w 2364"/>
              <a:gd name="T18" fmla="*/ 672 h 672"/>
            </a:gdLst>
            <a:ahLst/>
            <a:cxnLst>
              <a:cxn ang="T10">
                <a:pos x="T0" y="T1"/>
              </a:cxn>
              <a:cxn ang="T11">
                <a:pos x="T2" y="T3"/>
              </a:cxn>
              <a:cxn ang="T12">
                <a:pos x="T4" y="T5"/>
              </a:cxn>
              <a:cxn ang="T13">
                <a:pos x="T6" y="T7"/>
              </a:cxn>
              <a:cxn ang="T14">
                <a:pos x="T8" y="T9"/>
              </a:cxn>
            </a:cxnLst>
            <a:rect l="T15" t="T16" r="T17" b="T18"/>
            <a:pathLst>
              <a:path w="2364" h="672">
                <a:moveTo>
                  <a:pt x="1166" y="0"/>
                </a:moveTo>
                <a:lnTo>
                  <a:pt x="0" y="246"/>
                </a:lnTo>
                <a:lnTo>
                  <a:pt x="1182" y="672"/>
                </a:lnTo>
                <a:lnTo>
                  <a:pt x="2364" y="246"/>
                </a:lnTo>
                <a:lnTo>
                  <a:pt x="1166" y="0"/>
                </a:lnTo>
                <a:close/>
              </a:path>
            </a:pathLst>
          </a:custGeom>
          <a:solidFill>
            <a:srgbClr val="3F3F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70" name="Freeform 6"/>
          <p:cNvSpPr>
            <a:spLocks noChangeArrowheads="1"/>
          </p:cNvSpPr>
          <p:nvPr/>
        </p:nvSpPr>
        <p:spPr bwMode="auto">
          <a:xfrm>
            <a:off x="7742238" y="3497263"/>
            <a:ext cx="2001837" cy="763587"/>
          </a:xfrm>
          <a:custGeom>
            <a:avLst/>
            <a:gdLst>
              <a:gd name="T0" fmla="*/ 2147483646 w 1729"/>
              <a:gd name="T1" fmla="*/ 0 h 660"/>
              <a:gd name="T2" fmla="*/ 0 w 1729"/>
              <a:gd name="T3" fmla="*/ 2147483646 h 660"/>
              <a:gd name="T4" fmla="*/ 2147483646 w 1729"/>
              <a:gd name="T5" fmla="*/ 2147483646 h 660"/>
              <a:gd name="T6" fmla="*/ 2147483646 w 1729"/>
              <a:gd name="T7" fmla="*/ 2147483646 h 660"/>
              <a:gd name="T8" fmla="*/ 2147483646 w 1729"/>
              <a:gd name="T9" fmla="*/ 0 h 660"/>
              <a:gd name="T10" fmla="*/ 0 60000 65536"/>
              <a:gd name="T11" fmla="*/ 0 60000 65536"/>
              <a:gd name="T12" fmla="*/ 0 60000 65536"/>
              <a:gd name="T13" fmla="*/ 0 60000 65536"/>
              <a:gd name="T14" fmla="*/ 0 60000 65536"/>
              <a:gd name="T15" fmla="*/ 0 w 1729"/>
              <a:gd name="T16" fmla="*/ 0 h 660"/>
              <a:gd name="T17" fmla="*/ 1729 w 1729"/>
              <a:gd name="T18" fmla="*/ 660 h 660"/>
            </a:gdLst>
            <a:ahLst/>
            <a:cxnLst>
              <a:cxn ang="T10">
                <a:pos x="T0" y="T1"/>
              </a:cxn>
              <a:cxn ang="T11">
                <a:pos x="T2" y="T3"/>
              </a:cxn>
              <a:cxn ang="T12">
                <a:pos x="T4" y="T5"/>
              </a:cxn>
              <a:cxn ang="T13">
                <a:pos x="T6" y="T7"/>
              </a:cxn>
              <a:cxn ang="T14">
                <a:pos x="T8" y="T9"/>
              </a:cxn>
            </a:cxnLst>
            <a:rect l="T15" t="T16" r="T17" b="T18"/>
            <a:pathLst>
              <a:path w="1729" h="660">
                <a:moveTo>
                  <a:pt x="864" y="0"/>
                </a:moveTo>
                <a:lnTo>
                  <a:pt x="0" y="351"/>
                </a:lnTo>
                <a:lnTo>
                  <a:pt x="864" y="660"/>
                </a:lnTo>
                <a:lnTo>
                  <a:pt x="1729" y="351"/>
                </a:lnTo>
                <a:lnTo>
                  <a:pt x="864" y="0"/>
                </a:lnTo>
                <a:close/>
              </a:path>
            </a:pathLst>
          </a:custGeom>
          <a:solidFill>
            <a:srgbClr val="3F3F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71" name="Freeform 7"/>
          <p:cNvSpPr>
            <a:spLocks noChangeArrowheads="1"/>
          </p:cNvSpPr>
          <p:nvPr/>
        </p:nvSpPr>
        <p:spPr bwMode="auto">
          <a:xfrm>
            <a:off x="8742363" y="2147888"/>
            <a:ext cx="957262" cy="2016125"/>
          </a:xfrm>
          <a:custGeom>
            <a:avLst/>
            <a:gdLst>
              <a:gd name="T0" fmla="*/ 0 w 827"/>
              <a:gd name="T1" fmla="*/ 0 h 1741"/>
              <a:gd name="T2" fmla="*/ 0 w 827"/>
              <a:gd name="T3" fmla="*/ 2147483646 h 1741"/>
              <a:gd name="T4" fmla="*/ 2147483646 w 827"/>
              <a:gd name="T5" fmla="*/ 2147483646 h 1741"/>
              <a:gd name="T6" fmla="*/ 0 w 827"/>
              <a:gd name="T7" fmla="*/ 0 h 1741"/>
              <a:gd name="T8" fmla="*/ 0 60000 65536"/>
              <a:gd name="T9" fmla="*/ 0 60000 65536"/>
              <a:gd name="T10" fmla="*/ 0 60000 65536"/>
              <a:gd name="T11" fmla="*/ 0 60000 65536"/>
              <a:gd name="T12" fmla="*/ 0 w 827"/>
              <a:gd name="T13" fmla="*/ 0 h 1741"/>
              <a:gd name="T14" fmla="*/ 827 w 827"/>
              <a:gd name="T15" fmla="*/ 1741 h 1741"/>
            </a:gdLst>
            <a:ahLst/>
            <a:cxnLst>
              <a:cxn ang="T8">
                <a:pos x="T0" y="T1"/>
              </a:cxn>
              <a:cxn ang="T9">
                <a:pos x="T2" y="T3"/>
              </a:cxn>
              <a:cxn ang="T10">
                <a:pos x="T4" y="T5"/>
              </a:cxn>
              <a:cxn ang="T11">
                <a:pos x="T6" y="T7"/>
              </a:cxn>
            </a:cxnLst>
            <a:rect l="T12" t="T13" r="T14" b="T15"/>
            <a:pathLst>
              <a:path w="827" h="1741">
                <a:moveTo>
                  <a:pt x="0" y="0"/>
                </a:moveTo>
                <a:lnTo>
                  <a:pt x="0" y="1741"/>
                </a:lnTo>
                <a:lnTo>
                  <a:pt x="827" y="1445"/>
                </a:lnTo>
                <a:lnTo>
                  <a:pt x="0" y="0"/>
                </a:lnTo>
                <a:close/>
              </a:path>
            </a:pathLst>
          </a:custGeom>
          <a:solidFill>
            <a:srgbClr val="D8D8D8">
              <a:alpha val="2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72" name="Freeform 8"/>
          <p:cNvSpPr>
            <a:spLocks noChangeArrowheads="1"/>
          </p:cNvSpPr>
          <p:nvPr/>
        </p:nvSpPr>
        <p:spPr bwMode="auto">
          <a:xfrm>
            <a:off x="7785100" y="2147888"/>
            <a:ext cx="957263" cy="2016125"/>
          </a:xfrm>
          <a:custGeom>
            <a:avLst/>
            <a:gdLst>
              <a:gd name="T0" fmla="*/ 2147483646 w 827"/>
              <a:gd name="T1" fmla="*/ 2147483646 h 1741"/>
              <a:gd name="T2" fmla="*/ 2147483646 w 827"/>
              <a:gd name="T3" fmla="*/ 0 h 1741"/>
              <a:gd name="T4" fmla="*/ 0 w 827"/>
              <a:gd name="T5" fmla="*/ 2147483646 h 1741"/>
              <a:gd name="T6" fmla="*/ 2147483646 w 827"/>
              <a:gd name="T7" fmla="*/ 2147483646 h 1741"/>
              <a:gd name="T8" fmla="*/ 0 60000 65536"/>
              <a:gd name="T9" fmla="*/ 0 60000 65536"/>
              <a:gd name="T10" fmla="*/ 0 60000 65536"/>
              <a:gd name="T11" fmla="*/ 0 60000 65536"/>
              <a:gd name="T12" fmla="*/ 0 w 827"/>
              <a:gd name="T13" fmla="*/ 0 h 1741"/>
              <a:gd name="T14" fmla="*/ 827 w 827"/>
              <a:gd name="T15" fmla="*/ 1741 h 1741"/>
            </a:gdLst>
            <a:ahLst/>
            <a:cxnLst>
              <a:cxn ang="T8">
                <a:pos x="T0" y="T1"/>
              </a:cxn>
              <a:cxn ang="T9">
                <a:pos x="T2" y="T3"/>
              </a:cxn>
              <a:cxn ang="T10">
                <a:pos x="T4" y="T5"/>
              </a:cxn>
              <a:cxn ang="T11">
                <a:pos x="T6" y="T7"/>
              </a:cxn>
            </a:cxnLst>
            <a:rect l="T12" t="T13" r="T14" b="T15"/>
            <a:pathLst>
              <a:path w="827" h="1741">
                <a:moveTo>
                  <a:pt x="827" y="1741"/>
                </a:moveTo>
                <a:lnTo>
                  <a:pt x="827" y="0"/>
                </a:lnTo>
                <a:lnTo>
                  <a:pt x="0" y="1445"/>
                </a:lnTo>
                <a:lnTo>
                  <a:pt x="827" y="1741"/>
                </a:lnTo>
                <a:close/>
              </a:path>
            </a:pathLst>
          </a:custGeom>
          <a:solidFill>
            <a:srgbClr val="FFFFFF">
              <a:alpha val="5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73" name="Freeform 9"/>
          <p:cNvSpPr>
            <a:spLocks noChangeArrowheads="1"/>
          </p:cNvSpPr>
          <p:nvPr/>
        </p:nvSpPr>
        <p:spPr bwMode="auto">
          <a:xfrm>
            <a:off x="8742363" y="4540250"/>
            <a:ext cx="1736725" cy="1262063"/>
          </a:xfrm>
          <a:custGeom>
            <a:avLst/>
            <a:gdLst>
              <a:gd name="T0" fmla="*/ 0 w 1500"/>
              <a:gd name="T1" fmla="*/ 2147483646 h 1090"/>
              <a:gd name="T2" fmla="*/ 0 w 1500"/>
              <a:gd name="T3" fmla="*/ 2147483646 h 1090"/>
              <a:gd name="T4" fmla="*/ 2147483646 w 1500"/>
              <a:gd name="T5" fmla="*/ 2147483646 h 1090"/>
              <a:gd name="T6" fmla="*/ 2147483646 w 1500"/>
              <a:gd name="T7" fmla="*/ 0 h 1090"/>
              <a:gd name="T8" fmla="*/ 0 w 1500"/>
              <a:gd name="T9" fmla="*/ 2147483646 h 1090"/>
              <a:gd name="T10" fmla="*/ 0 60000 65536"/>
              <a:gd name="T11" fmla="*/ 0 60000 65536"/>
              <a:gd name="T12" fmla="*/ 0 60000 65536"/>
              <a:gd name="T13" fmla="*/ 0 60000 65536"/>
              <a:gd name="T14" fmla="*/ 0 60000 65536"/>
              <a:gd name="T15" fmla="*/ 0 w 1500"/>
              <a:gd name="T16" fmla="*/ 0 h 1090"/>
              <a:gd name="T17" fmla="*/ 1500 w 1500"/>
              <a:gd name="T18" fmla="*/ 1090 h 1090"/>
            </a:gdLst>
            <a:ahLst/>
            <a:cxnLst>
              <a:cxn ang="T10">
                <a:pos x="T0" y="T1"/>
              </a:cxn>
              <a:cxn ang="T11">
                <a:pos x="T2" y="T3"/>
              </a:cxn>
              <a:cxn ang="T12">
                <a:pos x="T4" y="T5"/>
              </a:cxn>
              <a:cxn ang="T13">
                <a:pos x="T6" y="T7"/>
              </a:cxn>
              <a:cxn ang="T14">
                <a:pos x="T8" y="T9"/>
              </a:cxn>
            </a:cxnLst>
            <a:rect l="T15" t="T16" r="T17" b="T18"/>
            <a:pathLst>
              <a:path w="1500" h="1090">
                <a:moveTo>
                  <a:pt x="0" y="426"/>
                </a:moveTo>
                <a:lnTo>
                  <a:pt x="0" y="1090"/>
                </a:lnTo>
                <a:lnTo>
                  <a:pt x="1500" y="551"/>
                </a:lnTo>
                <a:lnTo>
                  <a:pt x="1182" y="0"/>
                </a:lnTo>
                <a:lnTo>
                  <a:pt x="0" y="426"/>
                </a:lnTo>
                <a:close/>
              </a:path>
            </a:pathLst>
          </a:custGeom>
          <a:solidFill>
            <a:srgbClr val="A5A5A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74" name="Freeform 10"/>
          <p:cNvSpPr>
            <a:spLocks noChangeArrowheads="1"/>
          </p:cNvSpPr>
          <p:nvPr/>
        </p:nvSpPr>
        <p:spPr bwMode="auto">
          <a:xfrm>
            <a:off x="7007225" y="4540250"/>
            <a:ext cx="1735138" cy="1262063"/>
          </a:xfrm>
          <a:custGeom>
            <a:avLst/>
            <a:gdLst>
              <a:gd name="T0" fmla="*/ 0 w 1499"/>
              <a:gd name="T1" fmla="*/ 2147483646 h 1090"/>
              <a:gd name="T2" fmla="*/ 2147483646 w 1499"/>
              <a:gd name="T3" fmla="*/ 2147483646 h 1090"/>
              <a:gd name="T4" fmla="*/ 2147483646 w 1499"/>
              <a:gd name="T5" fmla="*/ 2147483646 h 1090"/>
              <a:gd name="T6" fmla="*/ 2147483646 w 1499"/>
              <a:gd name="T7" fmla="*/ 0 h 1090"/>
              <a:gd name="T8" fmla="*/ 0 w 1499"/>
              <a:gd name="T9" fmla="*/ 2147483646 h 1090"/>
              <a:gd name="T10" fmla="*/ 0 60000 65536"/>
              <a:gd name="T11" fmla="*/ 0 60000 65536"/>
              <a:gd name="T12" fmla="*/ 0 60000 65536"/>
              <a:gd name="T13" fmla="*/ 0 60000 65536"/>
              <a:gd name="T14" fmla="*/ 0 60000 65536"/>
              <a:gd name="T15" fmla="*/ 0 w 1499"/>
              <a:gd name="T16" fmla="*/ 0 h 1090"/>
              <a:gd name="T17" fmla="*/ 1499 w 1499"/>
              <a:gd name="T18" fmla="*/ 1090 h 1090"/>
            </a:gdLst>
            <a:ahLst/>
            <a:cxnLst>
              <a:cxn ang="T10">
                <a:pos x="T0" y="T1"/>
              </a:cxn>
              <a:cxn ang="T11">
                <a:pos x="T2" y="T3"/>
              </a:cxn>
              <a:cxn ang="T12">
                <a:pos x="T4" y="T5"/>
              </a:cxn>
              <a:cxn ang="T13">
                <a:pos x="T6" y="T7"/>
              </a:cxn>
              <a:cxn ang="T14">
                <a:pos x="T8" y="T9"/>
              </a:cxn>
            </a:cxnLst>
            <a:rect l="T15" t="T16" r="T17" b="T18"/>
            <a:pathLst>
              <a:path w="1499" h="1090">
                <a:moveTo>
                  <a:pt x="0" y="551"/>
                </a:moveTo>
                <a:lnTo>
                  <a:pt x="1499" y="1090"/>
                </a:lnTo>
                <a:lnTo>
                  <a:pt x="1499" y="426"/>
                </a:lnTo>
                <a:lnTo>
                  <a:pt x="317" y="0"/>
                </a:lnTo>
                <a:lnTo>
                  <a:pt x="0" y="551"/>
                </a:lnTo>
                <a:close/>
              </a:path>
            </a:pathLst>
          </a:cu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75" name="Freeform 11"/>
          <p:cNvSpPr>
            <a:spLocks noChangeArrowheads="1"/>
          </p:cNvSpPr>
          <p:nvPr/>
        </p:nvSpPr>
        <p:spPr bwMode="auto">
          <a:xfrm>
            <a:off x="8742363" y="3903663"/>
            <a:ext cx="1325562" cy="1035050"/>
          </a:xfrm>
          <a:custGeom>
            <a:avLst/>
            <a:gdLst>
              <a:gd name="T0" fmla="*/ 2147483646 w 1145"/>
              <a:gd name="T1" fmla="*/ 0 h 894"/>
              <a:gd name="T2" fmla="*/ 0 w 1145"/>
              <a:gd name="T3" fmla="*/ 2147483646 h 894"/>
              <a:gd name="T4" fmla="*/ 0 w 1145"/>
              <a:gd name="T5" fmla="*/ 2147483646 h 894"/>
              <a:gd name="T6" fmla="*/ 2147483646 w 1145"/>
              <a:gd name="T7" fmla="*/ 2147483646 h 894"/>
              <a:gd name="T8" fmla="*/ 2147483646 w 1145"/>
              <a:gd name="T9" fmla="*/ 0 h 894"/>
              <a:gd name="T10" fmla="*/ 0 60000 65536"/>
              <a:gd name="T11" fmla="*/ 0 60000 65536"/>
              <a:gd name="T12" fmla="*/ 0 60000 65536"/>
              <a:gd name="T13" fmla="*/ 0 60000 65536"/>
              <a:gd name="T14" fmla="*/ 0 60000 65536"/>
              <a:gd name="T15" fmla="*/ 0 w 1145"/>
              <a:gd name="T16" fmla="*/ 0 h 894"/>
              <a:gd name="T17" fmla="*/ 1145 w 1145"/>
              <a:gd name="T18" fmla="*/ 894 h 894"/>
            </a:gdLst>
            <a:ahLst/>
            <a:cxnLst>
              <a:cxn ang="T10">
                <a:pos x="T0" y="T1"/>
              </a:cxn>
              <a:cxn ang="T11">
                <a:pos x="T2" y="T3"/>
              </a:cxn>
              <a:cxn ang="T12">
                <a:pos x="T4" y="T5"/>
              </a:cxn>
              <a:cxn ang="T13">
                <a:pos x="T6" y="T7"/>
              </a:cxn>
              <a:cxn ang="T14">
                <a:pos x="T8" y="T9"/>
              </a:cxn>
            </a:cxnLst>
            <a:rect l="T15" t="T16" r="T17" b="T18"/>
            <a:pathLst>
              <a:path w="1145" h="894">
                <a:moveTo>
                  <a:pt x="865" y="0"/>
                </a:moveTo>
                <a:lnTo>
                  <a:pt x="0" y="309"/>
                </a:lnTo>
                <a:lnTo>
                  <a:pt x="0" y="894"/>
                </a:lnTo>
                <a:lnTo>
                  <a:pt x="1145" y="484"/>
                </a:lnTo>
                <a:lnTo>
                  <a:pt x="865" y="0"/>
                </a:lnTo>
                <a:close/>
              </a:path>
            </a:pathLst>
          </a:custGeom>
          <a:solidFill>
            <a:srgbClr val="A5A5A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76" name="Freeform 12"/>
          <p:cNvSpPr>
            <a:spLocks noChangeArrowheads="1"/>
          </p:cNvSpPr>
          <p:nvPr/>
        </p:nvSpPr>
        <p:spPr bwMode="auto">
          <a:xfrm>
            <a:off x="7416800" y="3903663"/>
            <a:ext cx="1325563" cy="1035050"/>
          </a:xfrm>
          <a:custGeom>
            <a:avLst/>
            <a:gdLst>
              <a:gd name="T0" fmla="*/ 0 w 1144"/>
              <a:gd name="T1" fmla="*/ 2147483646 h 894"/>
              <a:gd name="T2" fmla="*/ 2147483646 w 1144"/>
              <a:gd name="T3" fmla="*/ 2147483646 h 894"/>
              <a:gd name="T4" fmla="*/ 2147483646 w 1144"/>
              <a:gd name="T5" fmla="*/ 2147483646 h 894"/>
              <a:gd name="T6" fmla="*/ 2147483646 w 1144"/>
              <a:gd name="T7" fmla="*/ 0 h 894"/>
              <a:gd name="T8" fmla="*/ 0 w 1144"/>
              <a:gd name="T9" fmla="*/ 2147483646 h 894"/>
              <a:gd name="T10" fmla="*/ 0 60000 65536"/>
              <a:gd name="T11" fmla="*/ 0 60000 65536"/>
              <a:gd name="T12" fmla="*/ 0 60000 65536"/>
              <a:gd name="T13" fmla="*/ 0 60000 65536"/>
              <a:gd name="T14" fmla="*/ 0 60000 65536"/>
              <a:gd name="T15" fmla="*/ 0 w 1144"/>
              <a:gd name="T16" fmla="*/ 0 h 894"/>
              <a:gd name="T17" fmla="*/ 1144 w 1144"/>
              <a:gd name="T18" fmla="*/ 894 h 894"/>
            </a:gdLst>
            <a:ahLst/>
            <a:cxnLst>
              <a:cxn ang="T10">
                <a:pos x="T0" y="T1"/>
              </a:cxn>
              <a:cxn ang="T11">
                <a:pos x="T2" y="T3"/>
              </a:cxn>
              <a:cxn ang="T12">
                <a:pos x="T4" y="T5"/>
              </a:cxn>
              <a:cxn ang="T13">
                <a:pos x="T6" y="T7"/>
              </a:cxn>
              <a:cxn ang="T14">
                <a:pos x="T8" y="T9"/>
              </a:cxn>
            </a:cxnLst>
            <a:rect l="T15" t="T16" r="T17" b="T18"/>
            <a:pathLst>
              <a:path w="1144" h="894">
                <a:moveTo>
                  <a:pt x="0" y="484"/>
                </a:moveTo>
                <a:lnTo>
                  <a:pt x="1144" y="894"/>
                </a:lnTo>
                <a:lnTo>
                  <a:pt x="1144" y="309"/>
                </a:lnTo>
                <a:lnTo>
                  <a:pt x="280" y="0"/>
                </a:lnTo>
                <a:lnTo>
                  <a:pt x="0" y="484"/>
                </a:lnTo>
                <a:close/>
              </a:path>
            </a:pathLst>
          </a:cu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14377" name="Group 41"/>
          <p:cNvGrpSpPr>
            <a:grpSpLocks/>
          </p:cNvGrpSpPr>
          <p:nvPr/>
        </p:nvGrpSpPr>
        <p:grpSpPr bwMode="auto">
          <a:xfrm rot="-1348683">
            <a:off x="9372600" y="4946650"/>
            <a:ext cx="360363" cy="360363"/>
            <a:chOff x="0" y="0"/>
            <a:chExt cx="881063" cy="881062"/>
          </a:xfrm>
        </p:grpSpPr>
        <p:sp>
          <p:nvSpPr>
            <p:cNvPr id="3" name="Freeform 36"/>
            <p:cNvSpPr>
              <a:spLocks noChangeArrowheads="1"/>
            </p:cNvSpPr>
            <p:nvPr/>
          </p:nvSpPr>
          <p:spPr bwMode="auto">
            <a:xfrm>
              <a:off x="0" y="0"/>
              <a:ext cx="881063" cy="728663"/>
            </a:xfrm>
            <a:custGeom>
              <a:avLst/>
              <a:gdLst>
                <a:gd name="T0" fmla="*/ 2147483646 w 232"/>
                <a:gd name="T1" fmla="*/ 2147483646 h 192"/>
                <a:gd name="T2" fmla="*/ 2147483646 w 232"/>
                <a:gd name="T3" fmla="*/ 2147483646 h 192"/>
                <a:gd name="T4" fmla="*/ 2147483646 w 232"/>
                <a:gd name="T5" fmla="*/ 2147483646 h 192"/>
                <a:gd name="T6" fmla="*/ 2147483646 w 232"/>
                <a:gd name="T7" fmla="*/ 2147483646 h 192"/>
                <a:gd name="T8" fmla="*/ 2147483646 w 232"/>
                <a:gd name="T9" fmla="*/ 2147483646 h 192"/>
                <a:gd name="T10" fmla="*/ 2147483646 w 232"/>
                <a:gd name="T11" fmla="*/ 2147483646 h 192"/>
                <a:gd name="T12" fmla="*/ 2147483646 w 232"/>
                <a:gd name="T13" fmla="*/ 0 h 192"/>
                <a:gd name="T14" fmla="*/ 2147483646 w 232"/>
                <a:gd name="T15" fmla="*/ 0 h 192"/>
                <a:gd name="T16" fmla="*/ 2147483646 w 232"/>
                <a:gd name="T17" fmla="*/ 2147483646 h 192"/>
                <a:gd name="T18" fmla="*/ 2147483646 w 232"/>
                <a:gd name="T19" fmla="*/ 2147483646 h 192"/>
                <a:gd name="T20" fmla="*/ 0 w 232"/>
                <a:gd name="T21" fmla="*/ 2147483646 h 192"/>
                <a:gd name="T22" fmla="*/ 0 w 232"/>
                <a:gd name="T23" fmla="*/ 2147483646 h 192"/>
                <a:gd name="T24" fmla="*/ 2147483646 w 232"/>
                <a:gd name="T25" fmla="*/ 2147483646 h 192"/>
                <a:gd name="T26" fmla="*/ 2147483646 w 232"/>
                <a:gd name="T27" fmla="*/ 2147483646 h 1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2"/>
                <a:gd name="T43" fmla="*/ 0 h 192"/>
                <a:gd name="T44" fmla="*/ 232 w 232"/>
                <a:gd name="T45" fmla="*/ 192 h 1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2" h="192">
                  <a:moveTo>
                    <a:pt x="186" y="192"/>
                  </a:moveTo>
                  <a:cubicBezTo>
                    <a:pt x="216" y="192"/>
                    <a:pt x="216" y="192"/>
                    <a:pt x="216" y="192"/>
                  </a:cubicBezTo>
                  <a:cubicBezTo>
                    <a:pt x="224" y="192"/>
                    <a:pt x="232" y="184"/>
                    <a:pt x="232" y="176"/>
                  </a:cubicBezTo>
                  <a:cubicBezTo>
                    <a:pt x="232" y="141"/>
                    <a:pt x="232" y="141"/>
                    <a:pt x="232" y="141"/>
                  </a:cubicBezTo>
                  <a:cubicBezTo>
                    <a:pt x="216" y="120"/>
                    <a:pt x="216" y="120"/>
                    <a:pt x="216" y="120"/>
                  </a:cubicBezTo>
                  <a:cubicBezTo>
                    <a:pt x="216" y="32"/>
                    <a:pt x="216" y="32"/>
                    <a:pt x="216" y="32"/>
                  </a:cubicBezTo>
                  <a:cubicBezTo>
                    <a:pt x="216" y="14"/>
                    <a:pt x="205" y="0"/>
                    <a:pt x="188" y="0"/>
                  </a:cubicBezTo>
                  <a:cubicBezTo>
                    <a:pt x="48" y="0"/>
                    <a:pt x="48" y="0"/>
                    <a:pt x="48" y="0"/>
                  </a:cubicBezTo>
                  <a:cubicBezTo>
                    <a:pt x="31" y="0"/>
                    <a:pt x="16" y="14"/>
                    <a:pt x="16" y="32"/>
                  </a:cubicBezTo>
                  <a:cubicBezTo>
                    <a:pt x="16" y="120"/>
                    <a:pt x="16" y="120"/>
                    <a:pt x="16" y="120"/>
                  </a:cubicBezTo>
                  <a:cubicBezTo>
                    <a:pt x="0" y="141"/>
                    <a:pt x="0" y="141"/>
                    <a:pt x="0" y="141"/>
                  </a:cubicBezTo>
                  <a:cubicBezTo>
                    <a:pt x="0" y="176"/>
                    <a:pt x="0" y="176"/>
                    <a:pt x="0" y="176"/>
                  </a:cubicBezTo>
                  <a:cubicBezTo>
                    <a:pt x="0" y="184"/>
                    <a:pt x="8" y="192"/>
                    <a:pt x="16" y="192"/>
                  </a:cubicBezTo>
                  <a:cubicBezTo>
                    <a:pt x="45" y="192"/>
                    <a:pt x="45" y="192"/>
                    <a:pt x="45" y="192"/>
                  </a:cubicBezTo>
                </a:path>
              </a:pathLst>
            </a:custGeom>
            <a:solidFill>
              <a:srgbClr val="FFFFFF"/>
            </a:solidFill>
            <a:ln w="15875" cap="flat" cmpd="sng">
              <a:solidFill>
                <a:schemeClr val="bg1"/>
              </a:solidFill>
              <a:miter lim="800000"/>
              <a:headEnd/>
              <a:tailEnd/>
            </a:ln>
          </p:spPr>
          <p:txBody>
            <a:bodyPr lIns="121920" tIns="60960" rIns="121920" bIns="60960"/>
            <a:lstStyle/>
            <a:p>
              <a:endParaRPr lang="zh-CN" altLang="en-US"/>
            </a:p>
          </p:txBody>
        </p:sp>
        <p:sp>
          <p:nvSpPr>
            <p:cNvPr id="4" name="Freeform 37"/>
            <p:cNvSpPr>
              <a:spLocks noChangeArrowheads="1"/>
            </p:cNvSpPr>
            <p:nvPr/>
          </p:nvSpPr>
          <p:spPr bwMode="auto">
            <a:xfrm>
              <a:off x="76200" y="608012"/>
              <a:ext cx="728663" cy="273050"/>
            </a:xfrm>
            <a:custGeom>
              <a:avLst/>
              <a:gdLst>
                <a:gd name="T0" fmla="*/ 2147483646 w 192"/>
                <a:gd name="T1" fmla="*/ 2147483646 h 72"/>
                <a:gd name="T2" fmla="*/ 0 w 192"/>
                <a:gd name="T3" fmla="*/ 2147483646 h 72"/>
                <a:gd name="T4" fmla="*/ 2147483646 w 192"/>
                <a:gd name="T5" fmla="*/ 0 h 72"/>
                <a:gd name="T6" fmla="*/ 2147483646 w 192"/>
                <a:gd name="T7" fmla="*/ 0 h 72"/>
                <a:gd name="T8" fmla="*/ 2147483646 w 192"/>
                <a:gd name="T9" fmla="*/ 2147483646 h 72"/>
                <a:gd name="T10" fmla="*/ 0 60000 65536"/>
                <a:gd name="T11" fmla="*/ 0 60000 65536"/>
                <a:gd name="T12" fmla="*/ 0 60000 65536"/>
                <a:gd name="T13" fmla="*/ 0 60000 65536"/>
                <a:gd name="T14" fmla="*/ 0 60000 65536"/>
                <a:gd name="T15" fmla="*/ 0 w 192"/>
                <a:gd name="T16" fmla="*/ 0 h 72"/>
                <a:gd name="T17" fmla="*/ 192 w 192"/>
                <a:gd name="T18" fmla="*/ 72 h 72"/>
              </a:gdLst>
              <a:ahLst/>
              <a:cxnLst>
                <a:cxn ang="T10">
                  <a:pos x="T0" y="T1"/>
                </a:cxn>
                <a:cxn ang="T11">
                  <a:pos x="T2" y="T3"/>
                </a:cxn>
                <a:cxn ang="T12">
                  <a:pos x="T4" y="T5"/>
                </a:cxn>
                <a:cxn ang="T13">
                  <a:pos x="T6" y="T7"/>
                </a:cxn>
                <a:cxn ang="T14">
                  <a:pos x="T8" y="T9"/>
                </a:cxn>
              </a:cxnLst>
              <a:rect l="T15" t="T16" r="T17" b="T18"/>
              <a:pathLst>
                <a:path w="192" h="72">
                  <a:moveTo>
                    <a:pt x="192" y="72"/>
                  </a:moveTo>
                  <a:cubicBezTo>
                    <a:pt x="172" y="72"/>
                    <a:pt x="15" y="72"/>
                    <a:pt x="0" y="72"/>
                  </a:cubicBezTo>
                  <a:cubicBezTo>
                    <a:pt x="30" y="42"/>
                    <a:pt x="32" y="0"/>
                    <a:pt x="32" y="0"/>
                  </a:cubicBezTo>
                  <a:cubicBezTo>
                    <a:pt x="160" y="0"/>
                    <a:pt x="160" y="0"/>
                    <a:pt x="160" y="0"/>
                  </a:cubicBezTo>
                  <a:cubicBezTo>
                    <a:pt x="160" y="0"/>
                    <a:pt x="162" y="47"/>
                    <a:pt x="192" y="72"/>
                  </a:cubicBezTo>
                  <a:close/>
                </a:path>
              </a:pathLst>
            </a:custGeom>
            <a:solidFill>
              <a:srgbClr val="FFFFFF"/>
            </a:solidFill>
            <a:ln w="15875" cap="flat" cmpd="sng">
              <a:solidFill>
                <a:schemeClr val="bg1"/>
              </a:solidFill>
              <a:miter lim="800000"/>
              <a:headEnd/>
              <a:tailEnd/>
            </a:ln>
          </p:spPr>
          <p:txBody>
            <a:bodyPr lIns="121920" tIns="60960" rIns="121920" bIns="60960"/>
            <a:lstStyle/>
            <a:p>
              <a:endParaRPr lang="zh-CN" altLang="en-US"/>
            </a:p>
          </p:txBody>
        </p:sp>
        <p:sp>
          <p:nvSpPr>
            <p:cNvPr id="5" name="Oval 38"/>
            <p:cNvSpPr>
              <a:spLocks noChangeArrowheads="1"/>
            </p:cNvSpPr>
            <p:nvPr/>
          </p:nvSpPr>
          <p:spPr bwMode="auto">
            <a:xfrm>
              <a:off x="319087" y="90487"/>
              <a:ext cx="242888" cy="244475"/>
            </a:xfrm>
            <a:prstGeom prst="ellipse">
              <a:avLst/>
            </a:prstGeom>
            <a:solidFill>
              <a:srgbClr val="FFFFFF"/>
            </a:solidFill>
            <a:ln w="15875">
              <a:solidFill>
                <a:schemeClr val="bg1"/>
              </a:solidFill>
              <a:round/>
              <a:headEnd/>
              <a:tailEnd/>
            </a:ln>
          </p:spPr>
          <p:txBody>
            <a:bodyPr lIns="121920" tIns="60960" rIns="121920" bIns="60960"/>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2400">
                <a:latin typeface="Calibri" panose="020F0502020204030204" pitchFamily="34" charset="0"/>
                <a:ea typeface="宋体" panose="02010600030101010101" pitchFamily="2" charset="-122"/>
              </a:endParaRPr>
            </a:p>
          </p:txBody>
        </p:sp>
        <p:sp>
          <p:nvSpPr>
            <p:cNvPr id="6" name="Oval 39"/>
            <p:cNvSpPr>
              <a:spLocks noChangeArrowheads="1"/>
            </p:cNvSpPr>
            <p:nvPr/>
          </p:nvSpPr>
          <p:spPr bwMode="auto">
            <a:xfrm>
              <a:off x="182562" y="319087"/>
              <a:ext cx="30163" cy="30163"/>
            </a:xfrm>
            <a:prstGeom prst="ellipse">
              <a:avLst/>
            </a:prstGeom>
            <a:solidFill>
              <a:srgbClr val="FFFFFF"/>
            </a:solidFill>
            <a:ln w="15875">
              <a:solidFill>
                <a:schemeClr val="bg1"/>
              </a:solidFill>
              <a:round/>
              <a:headEnd/>
              <a:tailEnd/>
            </a:ln>
          </p:spPr>
          <p:txBody>
            <a:bodyPr lIns="121920" tIns="60960" rIns="121920" bIns="60960"/>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2400">
                <a:latin typeface="Calibri" panose="020F0502020204030204" pitchFamily="34" charset="0"/>
                <a:ea typeface="宋体" panose="02010600030101010101" pitchFamily="2" charset="-122"/>
              </a:endParaRPr>
            </a:p>
          </p:txBody>
        </p:sp>
        <p:sp>
          <p:nvSpPr>
            <p:cNvPr id="7" name="Rectangle 40"/>
            <p:cNvSpPr>
              <a:spLocks noChangeArrowheads="1"/>
            </p:cNvSpPr>
            <p:nvPr/>
          </p:nvSpPr>
          <p:spPr bwMode="auto">
            <a:xfrm>
              <a:off x="638175" y="90487"/>
              <a:ext cx="90488" cy="92075"/>
            </a:xfrm>
            <a:prstGeom prst="rect">
              <a:avLst/>
            </a:prstGeom>
            <a:solidFill>
              <a:srgbClr val="FFFFFF"/>
            </a:solidFill>
            <a:ln w="15875">
              <a:solidFill>
                <a:schemeClr val="bg1"/>
              </a:solidFill>
              <a:miter lim="800000"/>
              <a:headEnd/>
              <a:tailEnd/>
            </a:ln>
          </p:spPr>
          <p:txBody>
            <a:bodyPr lIns="121920" tIns="60960" rIns="121920" bIns="60960"/>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2400">
                <a:latin typeface="Calibri" panose="020F0502020204030204" pitchFamily="34" charset="0"/>
                <a:ea typeface="宋体" panose="02010600030101010101" pitchFamily="2" charset="-122"/>
              </a:endParaRPr>
            </a:p>
          </p:txBody>
        </p:sp>
        <p:sp>
          <p:nvSpPr>
            <p:cNvPr id="8" name="Line 41"/>
            <p:cNvSpPr>
              <a:spLocks noChangeShapeType="1"/>
            </p:cNvSpPr>
            <p:nvPr/>
          </p:nvSpPr>
          <p:spPr bwMode="auto">
            <a:xfrm flipV="1">
              <a:off x="395287" y="0"/>
              <a:ext cx="1" cy="98425"/>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9" name="Line 42"/>
            <p:cNvSpPr>
              <a:spLocks noChangeShapeType="1"/>
            </p:cNvSpPr>
            <p:nvPr/>
          </p:nvSpPr>
          <p:spPr bwMode="auto">
            <a:xfrm flipV="1">
              <a:off x="485775" y="0"/>
              <a:ext cx="1" cy="98425"/>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10" name="Line 43"/>
            <p:cNvSpPr>
              <a:spLocks noChangeShapeType="1"/>
            </p:cNvSpPr>
            <p:nvPr/>
          </p:nvSpPr>
          <p:spPr bwMode="auto">
            <a:xfrm flipV="1">
              <a:off x="395287" y="327025"/>
              <a:ext cx="1" cy="128588"/>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11" name="Line 44"/>
            <p:cNvSpPr>
              <a:spLocks noChangeShapeType="1"/>
            </p:cNvSpPr>
            <p:nvPr/>
          </p:nvSpPr>
          <p:spPr bwMode="auto">
            <a:xfrm flipV="1">
              <a:off x="485775" y="327025"/>
              <a:ext cx="1" cy="128588"/>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12" name="Line 45"/>
            <p:cNvSpPr>
              <a:spLocks noChangeShapeType="1"/>
            </p:cNvSpPr>
            <p:nvPr/>
          </p:nvSpPr>
          <p:spPr bwMode="auto">
            <a:xfrm>
              <a:off x="60325" y="455612"/>
              <a:ext cx="760413" cy="1"/>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13" name="Line 46"/>
            <p:cNvSpPr>
              <a:spLocks noChangeShapeType="1"/>
            </p:cNvSpPr>
            <p:nvPr/>
          </p:nvSpPr>
          <p:spPr bwMode="auto">
            <a:xfrm>
              <a:off x="0" y="534987"/>
              <a:ext cx="881063" cy="1"/>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14" name="Line 47"/>
            <p:cNvSpPr>
              <a:spLocks noChangeShapeType="1"/>
            </p:cNvSpPr>
            <p:nvPr/>
          </p:nvSpPr>
          <p:spPr bwMode="auto">
            <a:xfrm>
              <a:off x="46037" y="608012"/>
              <a:ext cx="788988" cy="1"/>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15" name="Line 48"/>
            <p:cNvSpPr>
              <a:spLocks noChangeShapeType="1"/>
            </p:cNvSpPr>
            <p:nvPr/>
          </p:nvSpPr>
          <p:spPr bwMode="auto">
            <a:xfrm>
              <a:off x="125412" y="820737"/>
              <a:ext cx="627063" cy="1"/>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grpSp>
      <p:grpSp>
        <p:nvGrpSpPr>
          <p:cNvPr id="14391" name="Group 55"/>
          <p:cNvGrpSpPr>
            <a:grpSpLocks/>
          </p:cNvGrpSpPr>
          <p:nvPr/>
        </p:nvGrpSpPr>
        <p:grpSpPr bwMode="auto">
          <a:xfrm rot="-1155146">
            <a:off x="9161463" y="4217988"/>
            <a:ext cx="341312" cy="341312"/>
            <a:chOff x="0" y="0"/>
            <a:chExt cx="879475" cy="879475"/>
          </a:xfrm>
        </p:grpSpPr>
        <p:sp>
          <p:nvSpPr>
            <p:cNvPr id="14400" name="Rectangle 20"/>
            <p:cNvSpPr>
              <a:spLocks noChangeArrowheads="1"/>
            </p:cNvSpPr>
            <p:nvPr/>
          </p:nvSpPr>
          <p:spPr bwMode="auto">
            <a:xfrm>
              <a:off x="0" y="0"/>
              <a:ext cx="879475" cy="879475"/>
            </a:xfrm>
            <a:prstGeom prst="rect">
              <a:avLst/>
            </a:prstGeom>
            <a:noFill/>
            <a:ln w="15875" cap="rnd">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2400">
                <a:latin typeface="Calibri" panose="020F0502020204030204" pitchFamily="34" charset="0"/>
                <a:ea typeface="宋体" panose="02010600030101010101" pitchFamily="2" charset="-122"/>
              </a:endParaRPr>
            </a:p>
          </p:txBody>
        </p:sp>
        <p:sp>
          <p:nvSpPr>
            <p:cNvPr id="14401" name="Line 21"/>
            <p:cNvSpPr>
              <a:spLocks noChangeShapeType="1"/>
            </p:cNvSpPr>
            <p:nvPr/>
          </p:nvSpPr>
          <p:spPr bwMode="auto">
            <a:xfrm flipV="1">
              <a:off x="455613" y="273050"/>
              <a:ext cx="1" cy="261938"/>
            </a:xfrm>
            <a:prstGeom prst="line">
              <a:avLst/>
            </a:prstGeom>
            <a:noFill/>
            <a:ln w="15875"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14402" name="Line 22"/>
            <p:cNvSpPr>
              <a:spLocks noChangeShapeType="1"/>
            </p:cNvSpPr>
            <p:nvPr/>
          </p:nvSpPr>
          <p:spPr bwMode="auto">
            <a:xfrm flipV="1">
              <a:off x="636588" y="455613"/>
              <a:ext cx="1" cy="79375"/>
            </a:xfrm>
            <a:prstGeom prst="line">
              <a:avLst/>
            </a:prstGeom>
            <a:noFill/>
            <a:ln w="15875"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14403" name="Line 23"/>
            <p:cNvSpPr>
              <a:spLocks noChangeShapeType="1"/>
            </p:cNvSpPr>
            <p:nvPr/>
          </p:nvSpPr>
          <p:spPr bwMode="auto">
            <a:xfrm flipV="1">
              <a:off x="242888" y="112713"/>
              <a:ext cx="1" cy="220663"/>
            </a:xfrm>
            <a:prstGeom prst="line">
              <a:avLst/>
            </a:prstGeom>
            <a:noFill/>
            <a:ln w="15875"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14404" name="Line 24"/>
            <p:cNvSpPr>
              <a:spLocks noChangeShapeType="1"/>
            </p:cNvSpPr>
            <p:nvPr/>
          </p:nvSpPr>
          <p:spPr bwMode="auto">
            <a:xfrm flipV="1">
              <a:off x="242888" y="393700"/>
              <a:ext cx="1" cy="141288"/>
            </a:xfrm>
            <a:prstGeom prst="line">
              <a:avLst/>
            </a:prstGeom>
            <a:noFill/>
            <a:ln w="15875"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16" name="Line 25"/>
            <p:cNvSpPr>
              <a:spLocks noChangeShapeType="1"/>
            </p:cNvSpPr>
            <p:nvPr/>
          </p:nvSpPr>
          <p:spPr bwMode="auto">
            <a:xfrm flipV="1">
              <a:off x="636588" y="112713"/>
              <a:ext cx="1" cy="280988"/>
            </a:xfrm>
            <a:prstGeom prst="line">
              <a:avLst/>
            </a:prstGeom>
            <a:noFill/>
            <a:ln w="15875"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14406" name="Line 26"/>
            <p:cNvSpPr>
              <a:spLocks noChangeShapeType="1"/>
            </p:cNvSpPr>
            <p:nvPr/>
          </p:nvSpPr>
          <p:spPr bwMode="auto">
            <a:xfrm flipV="1">
              <a:off x="455613" y="112713"/>
              <a:ext cx="1" cy="98425"/>
            </a:xfrm>
            <a:prstGeom prst="line">
              <a:avLst/>
            </a:prstGeom>
            <a:noFill/>
            <a:ln w="15875" cap="rnd">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14407" name="Rectangle 27"/>
            <p:cNvSpPr>
              <a:spLocks noChangeArrowheads="1"/>
            </p:cNvSpPr>
            <p:nvPr/>
          </p:nvSpPr>
          <p:spPr bwMode="auto">
            <a:xfrm>
              <a:off x="576263" y="393700"/>
              <a:ext cx="122238" cy="61913"/>
            </a:xfrm>
            <a:prstGeom prst="rect">
              <a:avLst/>
            </a:prstGeom>
            <a:noFill/>
            <a:ln w="15875" cap="rnd">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2400">
                <a:latin typeface="Calibri" panose="020F0502020204030204" pitchFamily="34" charset="0"/>
                <a:ea typeface="宋体" panose="02010600030101010101" pitchFamily="2" charset="-122"/>
              </a:endParaRPr>
            </a:p>
          </p:txBody>
        </p:sp>
        <p:sp>
          <p:nvSpPr>
            <p:cNvPr id="14408" name="Rectangle 28"/>
            <p:cNvSpPr>
              <a:spLocks noChangeArrowheads="1"/>
            </p:cNvSpPr>
            <p:nvPr/>
          </p:nvSpPr>
          <p:spPr bwMode="auto">
            <a:xfrm>
              <a:off x="393700" y="211138"/>
              <a:ext cx="122238" cy="61913"/>
            </a:xfrm>
            <a:prstGeom prst="rect">
              <a:avLst/>
            </a:prstGeom>
            <a:noFill/>
            <a:ln w="15875" cap="rnd">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2400">
                <a:latin typeface="Calibri" panose="020F0502020204030204" pitchFamily="34" charset="0"/>
                <a:ea typeface="宋体" panose="02010600030101010101" pitchFamily="2" charset="-122"/>
              </a:endParaRPr>
            </a:p>
          </p:txBody>
        </p:sp>
        <p:sp>
          <p:nvSpPr>
            <p:cNvPr id="14409" name="Rectangle 29"/>
            <p:cNvSpPr>
              <a:spLocks noChangeArrowheads="1"/>
            </p:cNvSpPr>
            <p:nvPr/>
          </p:nvSpPr>
          <p:spPr bwMode="auto">
            <a:xfrm>
              <a:off x="180975" y="333375"/>
              <a:ext cx="122238" cy="60325"/>
            </a:xfrm>
            <a:prstGeom prst="rect">
              <a:avLst/>
            </a:prstGeom>
            <a:noFill/>
            <a:ln w="15875" cap="rnd">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2400">
                <a:latin typeface="Calibri" panose="020F0502020204030204" pitchFamily="34" charset="0"/>
                <a:ea typeface="宋体" panose="02010600030101010101" pitchFamily="2" charset="-122"/>
              </a:endParaRPr>
            </a:p>
          </p:txBody>
        </p:sp>
        <p:sp>
          <p:nvSpPr>
            <p:cNvPr id="14410" name="Oval 30"/>
            <p:cNvSpPr>
              <a:spLocks noChangeArrowheads="1"/>
            </p:cNvSpPr>
            <p:nvPr/>
          </p:nvSpPr>
          <p:spPr bwMode="auto">
            <a:xfrm>
              <a:off x="576263" y="636588"/>
              <a:ext cx="122238" cy="122238"/>
            </a:xfrm>
            <a:prstGeom prst="ellipse">
              <a:avLst/>
            </a:prstGeom>
            <a:noFill/>
            <a:ln w="15875" cap="rnd">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2400">
                <a:latin typeface="Calibri" panose="020F0502020204030204" pitchFamily="34" charset="0"/>
                <a:ea typeface="宋体" panose="02010600030101010101" pitchFamily="2" charset="-122"/>
              </a:endParaRPr>
            </a:p>
          </p:txBody>
        </p:sp>
        <p:sp>
          <p:nvSpPr>
            <p:cNvPr id="14411" name="Oval 31"/>
            <p:cNvSpPr>
              <a:spLocks noChangeArrowheads="1"/>
            </p:cNvSpPr>
            <p:nvPr/>
          </p:nvSpPr>
          <p:spPr bwMode="auto">
            <a:xfrm>
              <a:off x="393700" y="636588"/>
              <a:ext cx="122238" cy="122238"/>
            </a:xfrm>
            <a:prstGeom prst="ellipse">
              <a:avLst/>
            </a:prstGeom>
            <a:noFill/>
            <a:ln w="15875" cap="rnd">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2400">
                <a:latin typeface="Calibri" panose="020F0502020204030204" pitchFamily="34" charset="0"/>
                <a:ea typeface="宋体" panose="02010600030101010101" pitchFamily="2" charset="-122"/>
              </a:endParaRPr>
            </a:p>
          </p:txBody>
        </p:sp>
        <p:sp>
          <p:nvSpPr>
            <p:cNvPr id="14412" name="Oval 32"/>
            <p:cNvSpPr>
              <a:spLocks noChangeArrowheads="1"/>
            </p:cNvSpPr>
            <p:nvPr/>
          </p:nvSpPr>
          <p:spPr bwMode="auto">
            <a:xfrm>
              <a:off x="180975" y="636588"/>
              <a:ext cx="122238" cy="122238"/>
            </a:xfrm>
            <a:prstGeom prst="ellipse">
              <a:avLst/>
            </a:prstGeom>
            <a:noFill/>
            <a:ln w="15875" cap="rnd">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2400">
                <a:latin typeface="Calibri" panose="020F0502020204030204" pitchFamily="34" charset="0"/>
                <a:ea typeface="宋体" panose="02010600030101010101" pitchFamily="2" charset="-122"/>
              </a:endParaRPr>
            </a:p>
          </p:txBody>
        </p:sp>
      </p:grpSp>
      <p:grpSp>
        <p:nvGrpSpPr>
          <p:cNvPr id="14405" name="Group 69"/>
          <p:cNvGrpSpPr>
            <a:grpSpLocks/>
          </p:cNvGrpSpPr>
          <p:nvPr/>
        </p:nvGrpSpPr>
        <p:grpSpPr bwMode="auto">
          <a:xfrm rot="-1267562">
            <a:off x="8947150" y="3492500"/>
            <a:ext cx="350838" cy="344488"/>
            <a:chOff x="0" y="0"/>
            <a:chExt cx="879475" cy="863601"/>
          </a:xfrm>
        </p:grpSpPr>
        <p:sp>
          <p:nvSpPr>
            <p:cNvPr id="14393" name="Freeform 10"/>
            <p:cNvSpPr>
              <a:spLocks noChangeArrowheads="1"/>
            </p:cNvSpPr>
            <p:nvPr/>
          </p:nvSpPr>
          <p:spPr bwMode="auto">
            <a:xfrm>
              <a:off x="273050" y="0"/>
              <a:ext cx="393700" cy="166688"/>
            </a:xfrm>
            <a:custGeom>
              <a:avLst/>
              <a:gdLst>
                <a:gd name="T0" fmla="*/ 0 w 248"/>
                <a:gd name="T1" fmla="*/ 2147483646 h 105"/>
                <a:gd name="T2" fmla="*/ 2147483646 w 248"/>
                <a:gd name="T3" fmla="*/ 0 h 105"/>
                <a:gd name="T4" fmla="*/ 2147483646 w 248"/>
                <a:gd name="T5" fmla="*/ 2147483646 h 105"/>
                <a:gd name="T6" fmla="*/ 0 60000 65536"/>
                <a:gd name="T7" fmla="*/ 0 60000 65536"/>
                <a:gd name="T8" fmla="*/ 0 60000 65536"/>
                <a:gd name="T9" fmla="*/ 0 w 248"/>
                <a:gd name="T10" fmla="*/ 0 h 105"/>
                <a:gd name="T11" fmla="*/ 248 w 248"/>
                <a:gd name="T12" fmla="*/ 105 h 105"/>
              </a:gdLst>
              <a:ahLst/>
              <a:cxnLst>
                <a:cxn ang="T6">
                  <a:pos x="T0" y="T1"/>
                </a:cxn>
                <a:cxn ang="T7">
                  <a:pos x="T2" y="T3"/>
                </a:cxn>
                <a:cxn ang="T8">
                  <a:pos x="T4" y="T5"/>
                </a:cxn>
              </a:cxnLst>
              <a:rect l="T9" t="T10" r="T11" b="T12"/>
              <a:pathLst>
                <a:path w="248" h="105">
                  <a:moveTo>
                    <a:pt x="0" y="105"/>
                  </a:moveTo>
                  <a:lnTo>
                    <a:pt x="124" y="0"/>
                  </a:lnTo>
                  <a:lnTo>
                    <a:pt x="248" y="105"/>
                  </a:lnTo>
                </a:path>
              </a:pathLst>
            </a:custGeom>
            <a:noFill/>
            <a:ln w="15875" cap="flat" cmpd="sng">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14394" name="Rectangle 11"/>
            <p:cNvSpPr>
              <a:spLocks noChangeArrowheads="1"/>
            </p:cNvSpPr>
            <p:nvPr/>
          </p:nvSpPr>
          <p:spPr bwMode="auto">
            <a:xfrm>
              <a:off x="0" y="166688"/>
              <a:ext cx="879475" cy="696913"/>
            </a:xfrm>
            <a:prstGeom prst="rect">
              <a:avLst/>
            </a:prstGeom>
            <a:noFill/>
            <a:ln w="158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2400">
                <a:latin typeface="Calibri" panose="020F0502020204030204" pitchFamily="34" charset="0"/>
                <a:ea typeface="宋体" panose="02010600030101010101" pitchFamily="2" charset="-122"/>
              </a:endParaRPr>
            </a:p>
          </p:txBody>
        </p:sp>
        <p:sp>
          <p:nvSpPr>
            <p:cNvPr id="14395" name="Rectangle 12"/>
            <p:cNvSpPr>
              <a:spLocks noChangeArrowheads="1"/>
            </p:cNvSpPr>
            <p:nvPr/>
          </p:nvSpPr>
          <p:spPr bwMode="auto">
            <a:xfrm>
              <a:off x="90488" y="257175"/>
              <a:ext cx="698500" cy="515938"/>
            </a:xfrm>
            <a:prstGeom prst="rect">
              <a:avLst/>
            </a:prstGeom>
            <a:noFill/>
            <a:ln w="158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2400">
                <a:latin typeface="Calibri" panose="020F0502020204030204" pitchFamily="34" charset="0"/>
                <a:ea typeface="宋体" panose="02010600030101010101" pitchFamily="2" charset="-122"/>
              </a:endParaRPr>
            </a:p>
          </p:txBody>
        </p:sp>
        <p:sp>
          <p:nvSpPr>
            <p:cNvPr id="14396" name="Freeform 13"/>
            <p:cNvSpPr>
              <a:spLocks noChangeArrowheads="1"/>
            </p:cNvSpPr>
            <p:nvPr/>
          </p:nvSpPr>
          <p:spPr bwMode="auto">
            <a:xfrm>
              <a:off x="150813" y="355600"/>
              <a:ext cx="349250" cy="417513"/>
            </a:xfrm>
            <a:custGeom>
              <a:avLst/>
              <a:gdLst>
                <a:gd name="T0" fmla="*/ 2147483646 w 92"/>
                <a:gd name="T1" fmla="*/ 2147483646 h 110"/>
                <a:gd name="T2" fmla="*/ 2147483646 w 92"/>
                <a:gd name="T3" fmla="*/ 0 h 110"/>
                <a:gd name="T4" fmla="*/ 0 w 92"/>
                <a:gd name="T5" fmla="*/ 2147483646 h 110"/>
                <a:gd name="T6" fmla="*/ 0 60000 65536"/>
                <a:gd name="T7" fmla="*/ 0 60000 65536"/>
                <a:gd name="T8" fmla="*/ 0 60000 65536"/>
                <a:gd name="T9" fmla="*/ 0 w 92"/>
                <a:gd name="T10" fmla="*/ 0 h 110"/>
                <a:gd name="T11" fmla="*/ 92 w 92"/>
                <a:gd name="T12" fmla="*/ 110 h 110"/>
              </a:gdLst>
              <a:ahLst/>
              <a:cxnLst>
                <a:cxn ang="T6">
                  <a:pos x="T0" y="T1"/>
                </a:cxn>
                <a:cxn ang="T7">
                  <a:pos x="T2" y="T3"/>
                </a:cxn>
                <a:cxn ang="T8">
                  <a:pos x="T4" y="T5"/>
                </a:cxn>
              </a:cxnLst>
              <a:rect l="T9" t="T10" r="T11" b="T12"/>
              <a:pathLst>
                <a:path w="92" h="110">
                  <a:moveTo>
                    <a:pt x="92" y="110"/>
                  </a:moveTo>
                  <a:cubicBezTo>
                    <a:pt x="92" y="110"/>
                    <a:pt x="46" y="56"/>
                    <a:pt x="46" y="0"/>
                  </a:cubicBezTo>
                  <a:cubicBezTo>
                    <a:pt x="46" y="56"/>
                    <a:pt x="0" y="110"/>
                    <a:pt x="0" y="110"/>
                  </a:cubicBezTo>
                </a:path>
              </a:pathLst>
            </a:custGeom>
            <a:noFill/>
            <a:ln w="15875" cap="flat" cmpd="sng">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14397" name="Line 14"/>
            <p:cNvSpPr>
              <a:spLocks noChangeShapeType="1"/>
            </p:cNvSpPr>
            <p:nvPr/>
          </p:nvSpPr>
          <p:spPr bwMode="auto">
            <a:xfrm>
              <a:off x="234950" y="652463"/>
              <a:ext cx="182563" cy="1"/>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14398" name="Freeform 15"/>
            <p:cNvSpPr>
              <a:spLocks noChangeArrowheads="1"/>
            </p:cNvSpPr>
            <p:nvPr/>
          </p:nvSpPr>
          <p:spPr bwMode="auto">
            <a:xfrm>
              <a:off x="606425" y="655638"/>
              <a:ext cx="92075" cy="117475"/>
            </a:xfrm>
            <a:custGeom>
              <a:avLst/>
              <a:gdLst>
                <a:gd name="T0" fmla="*/ 0 w 58"/>
                <a:gd name="T1" fmla="*/ 2147483646 h 74"/>
                <a:gd name="T2" fmla="*/ 0 w 58"/>
                <a:gd name="T3" fmla="*/ 0 h 74"/>
                <a:gd name="T4" fmla="*/ 2147483646 w 58"/>
                <a:gd name="T5" fmla="*/ 0 h 74"/>
                <a:gd name="T6" fmla="*/ 2147483646 w 58"/>
                <a:gd name="T7" fmla="*/ 2147483646 h 74"/>
                <a:gd name="T8" fmla="*/ 0 60000 65536"/>
                <a:gd name="T9" fmla="*/ 0 60000 65536"/>
                <a:gd name="T10" fmla="*/ 0 60000 65536"/>
                <a:gd name="T11" fmla="*/ 0 60000 65536"/>
                <a:gd name="T12" fmla="*/ 0 w 58"/>
                <a:gd name="T13" fmla="*/ 0 h 74"/>
                <a:gd name="T14" fmla="*/ 58 w 58"/>
                <a:gd name="T15" fmla="*/ 74 h 74"/>
              </a:gdLst>
              <a:ahLst/>
              <a:cxnLst>
                <a:cxn ang="T8">
                  <a:pos x="T0" y="T1"/>
                </a:cxn>
                <a:cxn ang="T9">
                  <a:pos x="T2" y="T3"/>
                </a:cxn>
                <a:cxn ang="T10">
                  <a:pos x="T4" y="T5"/>
                </a:cxn>
                <a:cxn ang="T11">
                  <a:pos x="T6" y="T7"/>
                </a:cxn>
              </a:cxnLst>
              <a:rect l="T12" t="T13" r="T14" b="T15"/>
              <a:pathLst>
                <a:path w="58" h="74">
                  <a:moveTo>
                    <a:pt x="0" y="74"/>
                  </a:moveTo>
                  <a:lnTo>
                    <a:pt x="0" y="0"/>
                  </a:lnTo>
                  <a:lnTo>
                    <a:pt x="58" y="0"/>
                  </a:lnTo>
                  <a:lnTo>
                    <a:pt x="58" y="74"/>
                  </a:lnTo>
                </a:path>
              </a:pathLst>
            </a:custGeom>
            <a:noFill/>
            <a:ln w="15875" cap="flat" cmpd="sng">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14399" name="Freeform 16"/>
            <p:cNvSpPr>
              <a:spLocks noChangeArrowheads="1"/>
            </p:cNvSpPr>
            <p:nvPr/>
          </p:nvSpPr>
          <p:spPr bwMode="auto">
            <a:xfrm>
              <a:off x="698500" y="530225"/>
              <a:ext cx="90488" cy="125413"/>
            </a:xfrm>
            <a:custGeom>
              <a:avLst/>
              <a:gdLst>
                <a:gd name="T0" fmla="*/ 0 w 57"/>
                <a:gd name="T1" fmla="*/ 2147483646 h 79"/>
                <a:gd name="T2" fmla="*/ 0 w 57"/>
                <a:gd name="T3" fmla="*/ 0 h 79"/>
                <a:gd name="T4" fmla="*/ 2147483646 w 57"/>
                <a:gd name="T5" fmla="*/ 0 h 79"/>
                <a:gd name="T6" fmla="*/ 0 60000 65536"/>
                <a:gd name="T7" fmla="*/ 0 60000 65536"/>
                <a:gd name="T8" fmla="*/ 0 60000 65536"/>
                <a:gd name="T9" fmla="*/ 0 w 57"/>
                <a:gd name="T10" fmla="*/ 0 h 79"/>
                <a:gd name="T11" fmla="*/ 57 w 57"/>
                <a:gd name="T12" fmla="*/ 79 h 79"/>
              </a:gdLst>
              <a:ahLst/>
              <a:cxnLst>
                <a:cxn ang="T6">
                  <a:pos x="T0" y="T1"/>
                </a:cxn>
                <a:cxn ang="T7">
                  <a:pos x="T2" y="T3"/>
                </a:cxn>
                <a:cxn ang="T8">
                  <a:pos x="T4" y="T5"/>
                </a:cxn>
              </a:cxnLst>
              <a:rect l="T9" t="T10" r="T11" b="T12"/>
              <a:pathLst>
                <a:path w="57" h="79">
                  <a:moveTo>
                    <a:pt x="0" y="79"/>
                  </a:moveTo>
                  <a:lnTo>
                    <a:pt x="0" y="0"/>
                  </a:lnTo>
                  <a:lnTo>
                    <a:pt x="57" y="0"/>
                  </a:lnTo>
                </a:path>
              </a:pathLst>
            </a:custGeom>
            <a:noFill/>
            <a:ln w="15875" cap="flat" cmpd="sng">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grpSp>
      <p:sp>
        <p:nvSpPr>
          <p:cNvPr id="14414" name="Straight Connector 140"/>
          <p:cNvSpPr>
            <a:spLocks noChangeShapeType="1"/>
          </p:cNvSpPr>
          <p:nvPr/>
        </p:nvSpPr>
        <p:spPr bwMode="auto">
          <a:xfrm flipH="1">
            <a:off x="6564313" y="2914650"/>
            <a:ext cx="1714500" cy="0"/>
          </a:xfrm>
          <a:prstGeom prst="line">
            <a:avLst/>
          </a:prstGeom>
          <a:noFill/>
          <a:ln w="19050">
            <a:solidFill>
              <a:srgbClr val="D8D8D8"/>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4415" name="Straight Connector 143"/>
          <p:cNvSpPr>
            <a:spLocks noChangeShapeType="1"/>
          </p:cNvSpPr>
          <p:nvPr/>
        </p:nvSpPr>
        <p:spPr bwMode="auto">
          <a:xfrm flipH="1">
            <a:off x="9896475" y="4089400"/>
            <a:ext cx="1746250" cy="1588"/>
          </a:xfrm>
          <a:prstGeom prst="line">
            <a:avLst/>
          </a:prstGeom>
          <a:noFill/>
          <a:ln w="19050">
            <a:solidFill>
              <a:srgbClr val="D8D8D8"/>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4416" name="Straight Connector 146"/>
          <p:cNvSpPr>
            <a:spLocks noChangeShapeType="1"/>
          </p:cNvSpPr>
          <p:nvPr/>
        </p:nvSpPr>
        <p:spPr bwMode="auto">
          <a:xfrm flipH="1" flipV="1">
            <a:off x="11642725" y="2998788"/>
            <a:ext cx="1588" cy="1058862"/>
          </a:xfrm>
          <a:prstGeom prst="line">
            <a:avLst/>
          </a:prstGeom>
          <a:noFill/>
          <a:ln w="19050">
            <a:solidFill>
              <a:srgbClr val="D8D8D8"/>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4417" name="Straight Connector 160"/>
          <p:cNvSpPr>
            <a:spLocks noChangeShapeType="1"/>
          </p:cNvSpPr>
          <p:nvPr/>
        </p:nvSpPr>
        <p:spPr bwMode="auto">
          <a:xfrm flipH="1">
            <a:off x="7596188" y="6615113"/>
            <a:ext cx="2522537" cy="0"/>
          </a:xfrm>
          <a:prstGeom prst="line">
            <a:avLst/>
          </a:prstGeom>
          <a:noFill/>
          <a:ln w="19050">
            <a:solidFill>
              <a:srgbClr val="D8D8D8"/>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4418" name="Straight Connector 163"/>
          <p:cNvSpPr>
            <a:spLocks noChangeShapeType="1"/>
          </p:cNvSpPr>
          <p:nvPr/>
        </p:nvSpPr>
        <p:spPr bwMode="auto">
          <a:xfrm flipH="1" flipV="1">
            <a:off x="10118725" y="5354638"/>
            <a:ext cx="0" cy="1266825"/>
          </a:xfrm>
          <a:prstGeom prst="line">
            <a:avLst/>
          </a:prstGeom>
          <a:noFill/>
          <a:ln w="19050">
            <a:solidFill>
              <a:srgbClr val="D8D8D8"/>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4419" name="TextBox 159"/>
          <p:cNvSpPr>
            <a:spLocks noChangeArrowheads="1"/>
          </p:cNvSpPr>
          <p:nvPr/>
        </p:nvSpPr>
        <p:spPr bwMode="auto">
          <a:xfrm>
            <a:off x="6591300" y="1860550"/>
            <a:ext cx="22621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dirty="0" smtClean="0">
                <a:solidFill>
                  <a:schemeClr val="bg1"/>
                </a:solidFill>
                <a:sym typeface="方正兰亭黑_GBK" panose="02000000000000000000" pitchFamily="2" charset="-122"/>
              </a:rPr>
              <a:t>Python</a:t>
            </a:r>
            <a:r>
              <a:rPr lang="zh-CN" altLang="en-US" sz="1800" dirty="0" smtClean="0">
                <a:solidFill>
                  <a:schemeClr val="bg1"/>
                </a:solidFill>
                <a:sym typeface="方正兰亭黑_GBK" panose="02000000000000000000" pitchFamily="2" charset="-122"/>
              </a:rPr>
              <a:t>语言发展趋势</a:t>
            </a:r>
            <a:endParaRPr lang="zh-CN" altLang="en-US" sz="1800" dirty="0">
              <a:solidFill>
                <a:schemeClr val="bg1"/>
              </a:solidFill>
              <a:sym typeface="方正兰亭黑_GBK" panose="02000000000000000000" pitchFamily="2" charset="-122"/>
            </a:endParaRPr>
          </a:p>
        </p:txBody>
      </p:sp>
      <p:sp>
        <p:nvSpPr>
          <p:cNvPr id="14420" name="矩形 47"/>
          <p:cNvSpPr>
            <a:spLocks noChangeArrowheads="1"/>
          </p:cNvSpPr>
          <p:nvPr/>
        </p:nvSpPr>
        <p:spPr bwMode="auto">
          <a:xfrm>
            <a:off x="6591300" y="2224088"/>
            <a:ext cx="1833563" cy="6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200" dirty="0" smtClean="0">
                <a:solidFill>
                  <a:schemeClr val="bg1"/>
                </a:solidFill>
                <a:sym typeface="方正兰亭黑_GBK" panose="02000000000000000000" pitchFamily="2" charset="-122"/>
              </a:rPr>
              <a:t>未来</a:t>
            </a:r>
            <a:r>
              <a:rPr lang="en-US" altLang="zh-CN" sz="1200" dirty="0" smtClean="0">
                <a:solidFill>
                  <a:schemeClr val="bg1"/>
                </a:solidFill>
                <a:sym typeface="方正兰亭黑_GBK" panose="02000000000000000000" pitchFamily="2" charset="-122"/>
              </a:rPr>
              <a:t>python</a:t>
            </a:r>
            <a:r>
              <a:rPr lang="zh-CN" altLang="en-US" sz="1200" dirty="0" smtClean="0">
                <a:solidFill>
                  <a:schemeClr val="bg1"/>
                </a:solidFill>
                <a:sym typeface="方正兰亭黑_GBK" panose="02000000000000000000" pitchFamily="2" charset="-122"/>
              </a:rPr>
              <a:t>的覆盖领域不可估量，或将成为编程语言的利器。</a:t>
            </a:r>
            <a:endParaRPr lang="zh-CN" altLang="en-US" sz="1200" dirty="0">
              <a:solidFill>
                <a:schemeClr val="bg1"/>
              </a:solidFill>
              <a:sym typeface="方正兰亭黑_GBK" panose="02000000000000000000" pitchFamily="2" charset="-122"/>
            </a:endParaRPr>
          </a:p>
        </p:txBody>
      </p:sp>
      <p:sp>
        <p:nvSpPr>
          <p:cNvPr id="14421" name="TextBox 159"/>
          <p:cNvSpPr>
            <a:spLocks noChangeArrowheads="1"/>
          </p:cNvSpPr>
          <p:nvPr/>
        </p:nvSpPr>
        <p:spPr bwMode="auto">
          <a:xfrm>
            <a:off x="9894888" y="2881422"/>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dirty="0" smtClean="0">
                <a:solidFill>
                  <a:schemeClr val="bg1"/>
                </a:solidFill>
                <a:sym typeface="方正兰亭黑_GBK" panose="02000000000000000000" pitchFamily="2" charset="-122"/>
              </a:rPr>
              <a:t>对接机器学习</a:t>
            </a:r>
            <a:endParaRPr lang="zh-CN" altLang="en-US" sz="1800" dirty="0">
              <a:solidFill>
                <a:schemeClr val="bg1"/>
              </a:solidFill>
              <a:sym typeface="方正兰亭黑_GBK" panose="02000000000000000000" pitchFamily="2" charset="-122"/>
            </a:endParaRPr>
          </a:p>
        </p:txBody>
      </p:sp>
      <p:sp>
        <p:nvSpPr>
          <p:cNvPr id="14422" name="矩形 47"/>
          <p:cNvSpPr>
            <a:spLocks noChangeArrowheads="1"/>
          </p:cNvSpPr>
          <p:nvPr/>
        </p:nvSpPr>
        <p:spPr bwMode="auto">
          <a:xfrm>
            <a:off x="9894888" y="3252662"/>
            <a:ext cx="1833562" cy="830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200" dirty="0" smtClean="0">
                <a:solidFill>
                  <a:schemeClr val="bg1"/>
                </a:solidFill>
                <a:sym typeface="方正兰亭黑_GBK" panose="02000000000000000000" pitchFamily="2" charset="-122"/>
              </a:rPr>
              <a:t>在</a:t>
            </a:r>
            <a:r>
              <a:rPr lang="en-US" altLang="zh-CN" sz="1200" dirty="0" smtClean="0">
                <a:solidFill>
                  <a:schemeClr val="bg1"/>
                </a:solidFill>
                <a:sym typeface="方正兰亭黑_GBK" panose="02000000000000000000" pitchFamily="2" charset="-122"/>
              </a:rPr>
              <a:t>python</a:t>
            </a:r>
            <a:r>
              <a:rPr lang="zh-CN" altLang="en-US" sz="1200" dirty="0" smtClean="0">
                <a:solidFill>
                  <a:schemeClr val="bg1"/>
                </a:solidFill>
                <a:sym typeface="方正兰亭黑_GBK" panose="02000000000000000000" pitchFamily="2" charset="-122"/>
              </a:rPr>
              <a:t>语言中嵌入机器学习，这台设备将具有思想，同时精度会越来越高，越来越稳定。</a:t>
            </a:r>
            <a:endParaRPr lang="zh-CN" altLang="en-US" sz="1200" dirty="0">
              <a:solidFill>
                <a:schemeClr val="bg1"/>
              </a:solidFill>
              <a:sym typeface="方正兰亭黑_GBK" panose="02000000000000000000" pitchFamily="2" charset="-122"/>
            </a:endParaRPr>
          </a:p>
        </p:txBody>
      </p:sp>
      <p:sp>
        <p:nvSpPr>
          <p:cNvPr id="14423" name="TextBox 159"/>
          <p:cNvSpPr>
            <a:spLocks noChangeArrowheads="1"/>
          </p:cNvSpPr>
          <p:nvPr/>
        </p:nvSpPr>
        <p:spPr bwMode="auto">
          <a:xfrm>
            <a:off x="8946994" y="5618718"/>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r" eaLnBrk="1" hangingPunct="1">
              <a:lnSpc>
                <a:spcPct val="100000"/>
              </a:lnSpc>
              <a:spcBef>
                <a:spcPct val="0"/>
              </a:spcBef>
              <a:buFont typeface="Arial" panose="020B0604020202020204" pitchFamily="34" charset="0"/>
              <a:buNone/>
            </a:pPr>
            <a:r>
              <a:rPr lang="zh-CN" altLang="en-US" sz="1800" dirty="0">
                <a:solidFill>
                  <a:schemeClr val="bg1"/>
                </a:solidFill>
                <a:sym typeface="方正兰亭黑_GBK" panose="02000000000000000000" pitchFamily="2" charset="-122"/>
              </a:rPr>
              <a:t>稳定高效</a:t>
            </a:r>
          </a:p>
        </p:txBody>
      </p:sp>
      <p:sp>
        <p:nvSpPr>
          <p:cNvPr id="14424" name="矩形 47"/>
          <p:cNvSpPr>
            <a:spLocks noChangeArrowheads="1"/>
          </p:cNvSpPr>
          <p:nvPr/>
        </p:nvSpPr>
        <p:spPr bwMode="auto">
          <a:xfrm>
            <a:off x="7451827" y="5988050"/>
            <a:ext cx="2587625" cy="6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200" dirty="0" smtClean="0">
                <a:solidFill>
                  <a:schemeClr val="bg1"/>
                </a:solidFill>
                <a:sym typeface="方正兰亭黑_GBK" panose="02000000000000000000" pitchFamily="2" charset="-122"/>
              </a:rPr>
              <a:t>以机械臂为基础的设备，本身就有其稳定性，加以优化，完全可以用于工业用途。</a:t>
            </a:r>
            <a:endParaRPr lang="zh-CN" altLang="en-US" sz="1200" dirty="0">
              <a:solidFill>
                <a:schemeClr val="bg1"/>
              </a:solidFill>
              <a:sym typeface="方正兰亭黑_GBK" panose="02000000000000000000" pitchFamily="2" charset="-122"/>
            </a:endParaRPr>
          </a:p>
        </p:txBody>
      </p:sp>
      <p:grpSp>
        <p:nvGrpSpPr>
          <p:cNvPr id="14425" name="Group 89"/>
          <p:cNvGrpSpPr>
            <a:grpSpLocks/>
          </p:cNvGrpSpPr>
          <p:nvPr/>
        </p:nvGrpSpPr>
        <p:grpSpPr bwMode="auto">
          <a:xfrm>
            <a:off x="819824" y="1609490"/>
            <a:ext cx="4716295" cy="1861946"/>
            <a:chOff x="0" y="0"/>
            <a:chExt cx="4716330" cy="1861314"/>
          </a:xfrm>
        </p:grpSpPr>
        <p:sp>
          <p:nvSpPr>
            <p:cNvPr id="14386" name="任意多边形 94"/>
            <p:cNvSpPr>
              <a:spLocks noChangeArrowheads="1"/>
            </p:cNvSpPr>
            <p:nvPr/>
          </p:nvSpPr>
          <p:spPr bwMode="auto">
            <a:xfrm flipH="1">
              <a:off x="409127" y="408697"/>
              <a:ext cx="4307203" cy="1452617"/>
            </a:xfrm>
            <a:custGeom>
              <a:avLst/>
              <a:gdLst>
                <a:gd name="T0" fmla="*/ 3651318 w 4123933"/>
                <a:gd name="T1" fmla="*/ 0 h 1452617"/>
                <a:gd name="T2" fmla="*/ 0 w 4123933"/>
                <a:gd name="T3" fmla="*/ 0 h 1452617"/>
                <a:gd name="T4" fmla="*/ 0 w 4123933"/>
                <a:gd name="T5" fmla="*/ 1452617 h 1452617"/>
                <a:gd name="T6" fmla="*/ 4123933 w 4123933"/>
                <a:gd name="T7" fmla="*/ 1452617 h 1452617"/>
                <a:gd name="T8" fmla="*/ 4123933 w 4123933"/>
                <a:gd name="T9" fmla="*/ 475572 h 1452617"/>
                <a:gd name="T10" fmla="*/ 4071596 w 4123933"/>
                <a:gd name="T11" fmla="*/ 480848 h 1452617"/>
                <a:gd name="T12" fmla="*/ 3645771 w 4123933"/>
                <a:gd name="T13" fmla="*/ 55023 h 1452617"/>
                <a:gd name="T14" fmla="*/ 3651318 w 4123933"/>
                <a:gd name="T15" fmla="*/ 0 h 1452617"/>
                <a:gd name="T16" fmla="*/ 0 60000 65536"/>
                <a:gd name="T17" fmla="*/ 0 60000 65536"/>
                <a:gd name="T18" fmla="*/ 0 60000 65536"/>
                <a:gd name="T19" fmla="*/ 0 60000 65536"/>
                <a:gd name="T20" fmla="*/ 0 60000 65536"/>
                <a:gd name="T21" fmla="*/ 0 60000 65536"/>
                <a:gd name="T22" fmla="*/ 0 60000 65536"/>
                <a:gd name="T23" fmla="*/ 0 60000 65536"/>
                <a:gd name="T24" fmla="*/ 0 w 4123933"/>
                <a:gd name="T25" fmla="*/ 0 h 1452617"/>
                <a:gd name="T26" fmla="*/ 4123933 w 4123933"/>
                <a:gd name="T27" fmla="*/ 1452617 h 14526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23933" h="1452617">
                  <a:moveTo>
                    <a:pt x="3651318" y="0"/>
                  </a:moveTo>
                  <a:lnTo>
                    <a:pt x="0" y="0"/>
                  </a:lnTo>
                  <a:lnTo>
                    <a:pt x="0" y="1452617"/>
                  </a:lnTo>
                  <a:lnTo>
                    <a:pt x="4123933" y="1452617"/>
                  </a:lnTo>
                  <a:lnTo>
                    <a:pt x="4123933" y="475572"/>
                  </a:lnTo>
                  <a:lnTo>
                    <a:pt x="4071596" y="480848"/>
                  </a:lnTo>
                  <a:cubicBezTo>
                    <a:pt x="3836419" y="480848"/>
                    <a:pt x="3645771" y="290200"/>
                    <a:pt x="3645771" y="55023"/>
                  </a:cubicBezTo>
                  <a:lnTo>
                    <a:pt x="3651318" y="0"/>
                  </a:lnTo>
                  <a:close/>
                </a:path>
              </a:pathLst>
            </a:custGeom>
            <a:solidFill>
              <a:srgbClr val="F2F2F2">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grpSp>
          <p:nvGrpSpPr>
            <p:cNvPr id="14387" name="Group 91"/>
            <p:cNvGrpSpPr>
              <a:grpSpLocks/>
            </p:cNvGrpSpPr>
            <p:nvPr/>
          </p:nvGrpSpPr>
          <p:grpSpPr bwMode="auto">
            <a:xfrm>
              <a:off x="0" y="0"/>
              <a:ext cx="851649" cy="851649"/>
              <a:chOff x="0" y="0"/>
              <a:chExt cx="851649" cy="851649"/>
            </a:xfrm>
          </p:grpSpPr>
          <p:sp>
            <p:nvSpPr>
              <p:cNvPr id="14388" name="Oval 156"/>
              <p:cNvSpPr>
                <a:spLocks noChangeArrowheads="1"/>
              </p:cNvSpPr>
              <p:nvPr/>
            </p:nvSpPr>
            <p:spPr bwMode="auto">
              <a:xfrm flipH="1">
                <a:off x="0" y="0"/>
                <a:ext cx="851649" cy="851649"/>
              </a:xfrm>
              <a:prstGeom prst="ellipse">
                <a:avLst/>
              </a:prstGeom>
              <a:solidFill>
                <a:srgbClr val="F2F2F2">
                  <a:alpha val="39999"/>
                </a:srgbClr>
              </a:solidFill>
              <a:ln w="73025">
                <a:solidFill>
                  <a:schemeClr val="bg1"/>
                </a:solidFill>
                <a:round/>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nvGrpSpPr>
              <p:cNvPr id="14389" name="Group 93"/>
              <p:cNvGrpSpPr>
                <a:grpSpLocks/>
              </p:cNvGrpSpPr>
              <p:nvPr/>
            </p:nvGrpSpPr>
            <p:grpSpPr bwMode="auto">
              <a:xfrm flipH="1">
                <a:off x="177507" y="174283"/>
                <a:ext cx="490537" cy="492125"/>
                <a:chOff x="0" y="0"/>
                <a:chExt cx="490537" cy="492125"/>
              </a:xfrm>
            </p:grpSpPr>
            <p:sp>
              <p:nvSpPr>
                <p:cNvPr id="14390" name="Freeform 5"/>
                <p:cNvSpPr>
                  <a:spLocks noEditPoints="1" noChangeArrowheads="1"/>
                </p:cNvSpPr>
                <p:nvPr/>
              </p:nvSpPr>
              <p:spPr bwMode="auto">
                <a:xfrm>
                  <a:off x="0" y="0"/>
                  <a:ext cx="490537" cy="492125"/>
                </a:xfrm>
                <a:custGeom>
                  <a:avLst/>
                  <a:gdLst>
                    <a:gd name="T0" fmla="*/ 2147483646 w 128"/>
                    <a:gd name="T1" fmla="*/ 2147483646 h 128"/>
                    <a:gd name="T2" fmla="*/ 2147483646 w 128"/>
                    <a:gd name="T3" fmla="*/ 2147483646 h 128"/>
                    <a:gd name="T4" fmla="*/ 2147483646 w 128"/>
                    <a:gd name="T5" fmla="*/ 2147483646 h 128"/>
                    <a:gd name="T6" fmla="*/ 2147483646 w 128"/>
                    <a:gd name="T7" fmla="*/ 2147483646 h 128"/>
                    <a:gd name="T8" fmla="*/ 2147483646 w 128"/>
                    <a:gd name="T9" fmla="*/ 2147483646 h 128"/>
                    <a:gd name="T10" fmla="*/ 2147483646 w 128"/>
                    <a:gd name="T11" fmla="*/ 0 h 128"/>
                    <a:gd name="T12" fmla="*/ 2147483646 w 128"/>
                    <a:gd name="T13" fmla="*/ 2147483646 h 128"/>
                    <a:gd name="T14" fmla="*/ 2147483646 w 128"/>
                    <a:gd name="T15" fmla="*/ 2147483646 h 128"/>
                    <a:gd name="T16" fmla="*/ 2147483646 w 128"/>
                    <a:gd name="T17" fmla="*/ 2147483646 h 128"/>
                    <a:gd name="T18" fmla="*/ 2147483646 w 128"/>
                    <a:gd name="T19" fmla="*/ 2147483646 h 128"/>
                    <a:gd name="T20" fmla="*/ 2147483646 w 128"/>
                    <a:gd name="T21" fmla="*/ 2147483646 h 128"/>
                    <a:gd name="T22" fmla="*/ 2147483646 w 128"/>
                    <a:gd name="T23" fmla="*/ 2147483646 h 128"/>
                    <a:gd name="T24" fmla="*/ 0 w 128"/>
                    <a:gd name="T25" fmla="*/ 2147483646 h 128"/>
                    <a:gd name="T26" fmla="*/ 2147483646 w 128"/>
                    <a:gd name="T27" fmla="*/ 2147483646 h 128"/>
                    <a:gd name="T28" fmla="*/ 2147483646 w 128"/>
                    <a:gd name="T29" fmla="*/ 2147483646 h 128"/>
                    <a:gd name="T30" fmla="*/ 2147483646 w 128"/>
                    <a:gd name="T31" fmla="*/ 2147483646 h 128"/>
                    <a:gd name="T32" fmla="*/ 2147483646 w 128"/>
                    <a:gd name="T33" fmla="*/ 2147483646 h 128"/>
                    <a:gd name="T34" fmla="*/ 2147483646 w 128"/>
                    <a:gd name="T35" fmla="*/ 2147483646 h 128"/>
                    <a:gd name="T36" fmla="*/ 2147483646 w 128"/>
                    <a:gd name="T37" fmla="*/ 2147483646 h 128"/>
                    <a:gd name="T38" fmla="*/ 2147483646 w 128"/>
                    <a:gd name="T39" fmla="*/ 2147483646 h 128"/>
                    <a:gd name="T40" fmla="*/ 2147483646 w 128"/>
                    <a:gd name="T41" fmla="*/ 2147483646 h 128"/>
                    <a:gd name="T42" fmla="*/ 2147483646 w 128"/>
                    <a:gd name="T43" fmla="*/ 2147483646 h 128"/>
                    <a:gd name="T44" fmla="*/ 2147483646 w 128"/>
                    <a:gd name="T45" fmla="*/ 2147483646 h 128"/>
                    <a:gd name="T46" fmla="*/ 2147483646 w 128"/>
                    <a:gd name="T47" fmla="*/ 2147483646 h 128"/>
                    <a:gd name="T48" fmla="*/ 2147483646 w 128"/>
                    <a:gd name="T49" fmla="*/ 2147483646 h 128"/>
                    <a:gd name="T50" fmla="*/ 2147483646 w 128"/>
                    <a:gd name="T51" fmla="*/ 2147483646 h 128"/>
                    <a:gd name="T52" fmla="*/ 2147483646 w 128"/>
                    <a:gd name="T53" fmla="*/ 2147483646 h 128"/>
                    <a:gd name="T54" fmla="*/ 2147483646 w 128"/>
                    <a:gd name="T55" fmla="*/ 2147483646 h 128"/>
                    <a:gd name="T56" fmla="*/ 2147483646 w 128"/>
                    <a:gd name="T57" fmla="*/ 2147483646 h 128"/>
                    <a:gd name="T58" fmla="*/ 2147483646 w 128"/>
                    <a:gd name="T59" fmla="*/ 2147483646 h 128"/>
                    <a:gd name="T60" fmla="*/ 2147483646 w 128"/>
                    <a:gd name="T61" fmla="*/ 2147483646 h 128"/>
                    <a:gd name="T62" fmla="*/ 2147483646 w 128"/>
                    <a:gd name="T63" fmla="*/ 2147483646 h 128"/>
                    <a:gd name="T64" fmla="*/ 2147483646 w 128"/>
                    <a:gd name="T65" fmla="*/ 2147483646 h 128"/>
                    <a:gd name="T66" fmla="*/ 2147483646 w 128"/>
                    <a:gd name="T67" fmla="*/ 2147483646 h 128"/>
                    <a:gd name="T68" fmla="*/ 2147483646 w 128"/>
                    <a:gd name="T69" fmla="*/ 2147483646 h 128"/>
                    <a:gd name="T70" fmla="*/ 2147483646 w 128"/>
                    <a:gd name="T71" fmla="*/ 2147483646 h 128"/>
                    <a:gd name="T72" fmla="*/ 2147483646 w 128"/>
                    <a:gd name="T73" fmla="*/ 2147483646 h 128"/>
                    <a:gd name="T74" fmla="*/ 2147483646 w 128"/>
                    <a:gd name="T75" fmla="*/ 2147483646 h 128"/>
                    <a:gd name="T76" fmla="*/ 2147483646 w 128"/>
                    <a:gd name="T77" fmla="*/ 2147483646 h 128"/>
                    <a:gd name="T78" fmla="*/ 2147483646 w 128"/>
                    <a:gd name="T79" fmla="*/ 2147483646 h 128"/>
                    <a:gd name="T80" fmla="*/ 2147483646 w 128"/>
                    <a:gd name="T81" fmla="*/ 2147483646 h 128"/>
                    <a:gd name="T82" fmla="*/ 2147483646 w 128"/>
                    <a:gd name="T83" fmla="*/ 2147483646 h 128"/>
                    <a:gd name="T84" fmla="*/ 2147483646 w 128"/>
                    <a:gd name="T85" fmla="*/ 2147483646 h 128"/>
                    <a:gd name="T86" fmla="*/ 2147483646 w 128"/>
                    <a:gd name="T87" fmla="*/ 2147483646 h 128"/>
                    <a:gd name="T88" fmla="*/ 2147483646 w 128"/>
                    <a:gd name="T89" fmla="*/ 2147483646 h 128"/>
                    <a:gd name="T90" fmla="*/ 2147483646 w 128"/>
                    <a:gd name="T91" fmla="*/ 2147483646 h 128"/>
                    <a:gd name="T92" fmla="*/ 2147483646 w 128"/>
                    <a:gd name="T93" fmla="*/ 2147483646 h 128"/>
                    <a:gd name="T94" fmla="*/ 2147483646 w 128"/>
                    <a:gd name="T95" fmla="*/ 2147483646 h 128"/>
                    <a:gd name="T96" fmla="*/ 2147483646 w 128"/>
                    <a:gd name="T97" fmla="*/ 2147483646 h 128"/>
                    <a:gd name="T98" fmla="*/ 2147483646 w 128"/>
                    <a:gd name="T99" fmla="*/ 2147483646 h 128"/>
                    <a:gd name="T100" fmla="*/ 2147483646 w 128"/>
                    <a:gd name="T101" fmla="*/ 2147483646 h 128"/>
                    <a:gd name="T102" fmla="*/ 2147483646 w 128"/>
                    <a:gd name="T103" fmla="*/ 2147483646 h 128"/>
                    <a:gd name="T104" fmla="*/ 2147483646 w 128"/>
                    <a:gd name="T105" fmla="*/ 2147483646 h 12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8"/>
                    <a:gd name="T160" fmla="*/ 0 h 128"/>
                    <a:gd name="T161" fmla="*/ 128 w 128"/>
                    <a:gd name="T162" fmla="*/ 128 h 12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8" h="128">
                      <a:moveTo>
                        <a:pt x="122" y="51"/>
                      </a:moveTo>
                      <a:cubicBezTo>
                        <a:pt x="109" y="48"/>
                        <a:pt x="109" y="48"/>
                        <a:pt x="109" y="48"/>
                      </a:cubicBezTo>
                      <a:cubicBezTo>
                        <a:pt x="109" y="46"/>
                        <a:pt x="108" y="45"/>
                        <a:pt x="107" y="43"/>
                      </a:cubicBezTo>
                      <a:cubicBezTo>
                        <a:pt x="114" y="33"/>
                        <a:pt x="114" y="33"/>
                        <a:pt x="114" y="33"/>
                      </a:cubicBezTo>
                      <a:cubicBezTo>
                        <a:pt x="116" y="30"/>
                        <a:pt x="116" y="25"/>
                        <a:pt x="113" y="23"/>
                      </a:cubicBezTo>
                      <a:cubicBezTo>
                        <a:pt x="105" y="15"/>
                        <a:pt x="105" y="15"/>
                        <a:pt x="105" y="15"/>
                      </a:cubicBezTo>
                      <a:cubicBezTo>
                        <a:pt x="104" y="13"/>
                        <a:pt x="102" y="13"/>
                        <a:pt x="100" y="13"/>
                      </a:cubicBezTo>
                      <a:cubicBezTo>
                        <a:pt x="98" y="13"/>
                        <a:pt x="97" y="13"/>
                        <a:pt x="95" y="14"/>
                      </a:cubicBezTo>
                      <a:cubicBezTo>
                        <a:pt x="85" y="21"/>
                        <a:pt x="85" y="21"/>
                        <a:pt x="85" y="21"/>
                      </a:cubicBezTo>
                      <a:cubicBezTo>
                        <a:pt x="83" y="20"/>
                        <a:pt x="82" y="19"/>
                        <a:pt x="80" y="19"/>
                      </a:cubicBezTo>
                      <a:cubicBezTo>
                        <a:pt x="77" y="6"/>
                        <a:pt x="77" y="6"/>
                        <a:pt x="77" y="6"/>
                      </a:cubicBezTo>
                      <a:cubicBezTo>
                        <a:pt x="77" y="3"/>
                        <a:pt x="73" y="0"/>
                        <a:pt x="69" y="0"/>
                      </a:cubicBezTo>
                      <a:cubicBezTo>
                        <a:pt x="59" y="0"/>
                        <a:pt x="59" y="0"/>
                        <a:pt x="59"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3"/>
                        <a:pt x="28" y="13"/>
                      </a:cubicBezTo>
                      <a:cubicBezTo>
                        <a:pt x="26" y="13"/>
                        <a:pt x="24" y="13"/>
                        <a:pt x="23" y="15"/>
                      </a:cubicBezTo>
                      <a:cubicBezTo>
                        <a:pt x="15" y="23"/>
                        <a:pt x="15" y="23"/>
                        <a:pt x="15" y="23"/>
                      </a:cubicBezTo>
                      <a:cubicBezTo>
                        <a:pt x="12" y="25"/>
                        <a:pt x="12" y="30"/>
                        <a:pt x="14" y="33"/>
                      </a:cubicBezTo>
                      <a:cubicBezTo>
                        <a:pt x="21" y="43"/>
                        <a:pt x="21" y="43"/>
                        <a:pt x="21" y="43"/>
                      </a:cubicBezTo>
                      <a:cubicBezTo>
                        <a:pt x="20" y="45"/>
                        <a:pt x="19" y="46"/>
                        <a:pt x="19" y="48"/>
                      </a:cubicBezTo>
                      <a:cubicBezTo>
                        <a:pt x="6" y="51"/>
                        <a:pt x="6" y="51"/>
                        <a:pt x="6" y="51"/>
                      </a:cubicBezTo>
                      <a:cubicBezTo>
                        <a:pt x="3" y="51"/>
                        <a:pt x="0" y="55"/>
                        <a:pt x="0" y="59"/>
                      </a:cubicBezTo>
                      <a:cubicBezTo>
                        <a:pt x="0" y="69"/>
                        <a:pt x="0" y="69"/>
                        <a:pt x="0" y="69"/>
                      </a:cubicBezTo>
                      <a:cubicBezTo>
                        <a:pt x="0" y="73"/>
                        <a:pt x="3" y="77"/>
                        <a:pt x="6" y="77"/>
                      </a:cubicBezTo>
                      <a:cubicBezTo>
                        <a:pt x="19" y="80"/>
                        <a:pt x="19" y="80"/>
                        <a:pt x="19" y="80"/>
                      </a:cubicBezTo>
                      <a:cubicBezTo>
                        <a:pt x="19" y="82"/>
                        <a:pt x="20" y="83"/>
                        <a:pt x="21" y="85"/>
                      </a:cubicBezTo>
                      <a:cubicBezTo>
                        <a:pt x="14" y="95"/>
                        <a:pt x="14" y="95"/>
                        <a:pt x="14" y="95"/>
                      </a:cubicBezTo>
                      <a:cubicBezTo>
                        <a:pt x="12" y="98"/>
                        <a:pt x="12" y="103"/>
                        <a:pt x="15" y="105"/>
                      </a:cubicBezTo>
                      <a:cubicBezTo>
                        <a:pt x="23" y="113"/>
                        <a:pt x="23" y="113"/>
                        <a:pt x="23"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2"/>
                        <a:pt x="51" y="122"/>
                        <a:pt x="51" y="122"/>
                      </a:cubicBezTo>
                      <a:cubicBezTo>
                        <a:pt x="51" y="125"/>
                        <a:pt x="55" y="128"/>
                        <a:pt x="59" y="128"/>
                      </a:cubicBezTo>
                      <a:cubicBezTo>
                        <a:pt x="69" y="128"/>
                        <a:pt x="69" y="128"/>
                        <a:pt x="69" y="128"/>
                      </a:cubicBezTo>
                      <a:cubicBezTo>
                        <a:pt x="73" y="128"/>
                        <a:pt x="77" y="125"/>
                        <a:pt x="77" y="122"/>
                      </a:cubicBezTo>
                      <a:cubicBezTo>
                        <a:pt x="80" y="109"/>
                        <a:pt x="80" y="109"/>
                        <a:pt x="80" y="109"/>
                      </a:cubicBezTo>
                      <a:cubicBezTo>
                        <a:pt x="82"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2"/>
                        <a:pt x="109" y="80"/>
                      </a:cubicBezTo>
                      <a:cubicBezTo>
                        <a:pt x="122" y="77"/>
                        <a:pt x="122" y="77"/>
                        <a:pt x="122" y="77"/>
                      </a:cubicBezTo>
                      <a:cubicBezTo>
                        <a:pt x="125" y="77"/>
                        <a:pt x="128" y="73"/>
                        <a:pt x="128" y="69"/>
                      </a:cubicBezTo>
                      <a:cubicBezTo>
                        <a:pt x="128" y="59"/>
                        <a:pt x="128" y="59"/>
                        <a:pt x="128" y="59"/>
                      </a:cubicBezTo>
                      <a:cubicBezTo>
                        <a:pt x="128" y="55"/>
                        <a:pt x="125" y="51"/>
                        <a:pt x="122" y="51"/>
                      </a:cubicBezTo>
                      <a:close/>
                      <a:moveTo>
                        <a:pt x="108" y="72"/>
                      </a:moveTo>
                      <a:cubicBezTo>
                        <a:pt x="105" y="72"/>
                        <a:pt x="103" y="74"/>
                        <a:pt x="102" y="77"/>
                      </a:cubicBezTo>
                      <a:cubicBezTo>
                        <a:pt x="101" y="79"/>
                        <a:pt x="101" y="80"/>
                        <a:pt x="100" y="81"/>
                      </a:cubicBezTo>
                      <a:cubicBezTo>
                        <a:pt x="99" y="84"/>
                        <a:pt x="99" y="87"/>
                        <a:pt x="101" y="89"/>
                      </a:cubicBezTo>
                      <a:cubicBezTo>
                        <a:pt x="107" y="100"/>
                        <a:pt x="107" y="100"/>
                        <a:pt x="107" y="100"/>
                      </a:cubicBezTo>
                      <a:cubicBezTo>
                        <a:pt x="100" y="107"/>
                        <a:pt x="100" y="107"/>
                        <a:pt x="100" y="107"/>
                      </a:cubicBezTo>
                      <a:cubicBezTo>
                        <a:pt x="89" y="101"/>
                        <a:pt x="89" y="101"/>
                        <a:pt x="89" y="101"/>
                      </a:cubicBezTo>
                      <a:cubicBezTo>
                        <a:pt x="88" y="100"/>
                        <a:pt x="86" y="99"/>
                        <a:pt x="85" y="99"/>
                      </a:cubicBezTo>
                      <a:cubicBezTo>
                        <a:pt x="84" y="99"/>
                        <a:pt x="83" y="99"/>
                        <a:pt x="81" y="100"/>
                      </a:cubicBezTo>
                      <a:cubicBezTo>
                        <a:pt x="80" y="101"/>
                        <a:pt x="79" y="101"/>
                        <a:pt x="77" y="102"/>
                      </a:cubicBezTo>
                      <a:cubicBezTo>
                        <a:pt x="74" y="103"/>
                        <a:pt x="72" y="105"/>
                        <a:pt x="72" y="108"/>
                      </a:cubicBezTo>
                      <a:cubicBezTo>
                        <a:pt x="69" y="120"/>
                        <a:pt x="69" y="120"/>
                        <a:pt x="69" y="120"/>
                      </a:cubicBezTo>
                      <a:cubicBezTo>
                        <a:pt x="59" y="120"/>
                        <a:pt x="59" y="120"/>
                        <a:pt x="59" y="120"/>
                      </a:cubicBezTo>
                      <a:cubicBezTo>
                        <a:pt x="56" y="108"/>
                        <a:pt x="56" y="108"/>
                        <a:pt x="56" y="108"/>
                      </a:cubicBezTo>
                      <a:cubicBezTo>
                        <a:pt x="56" y="105"/>
                        <a:pt x="54" y="103"/>
                        <a:pt x="51" y="102"/>
                      </a:cubicBezTo>
                      <a:cubicBezTo>
                        <a:pt x="49" y="101"/>
                        <a:pt x="48" y="101"/>
                        <a:pt x="47" y="100"/>
                      </a:cubicBezTo>
                      <a:cubicBezTo>
                        <a:pt x="45" y="99"/>
                        <a:pt x="44" y="99"/>
                        <a:pt x="43" y="99"/>
                      </a:cubicBezTo>
                      <a:cubicBezTo>
                        <a:pt x="42" y="99"/>
                        <a:pt x="40" y="100"/>
                        <a:pt x="39" y="101"/>
                      </a:cubicBezTo>
                      <a:cubicBezTo>
                        <a:pt x="28" y="107"/>
                        <a:pt x="28" y="107"/>
                        <a:pt x="28" y="107"/>
                      </a:cubicBezTo>
                      <a:cubicBezTo>
                        <a:pt x="21" y="100"/>
                        <a:pt x="21" y="100"/>
                        <a:pt x="21" y="100"/>
                      </a:cubicBezTo>
                      <a:cubicBezTo>
                        <a:pt x="27" y="89"/>
                        <a:pt x="27" y="89"/>
                        <a:pt x="27" y="89"/>
                      </a:cubicBezTo>
                      <a:cubicBezTo>
                        <a:pt x="29" y="87"/>
                        <a:pt x="29" y="84"/>
                        <a:pt x="28" y="81"/>
                      </a:cubicBezTo>
                      <a:cubicBezTo>
                        <a:pt x="27" y="80"/>
                        <a:pt x="27" y="79"/>
                        <a:pt x="26" y="77"/>
                      </a:cubicBezTo>
                      <a:cubicBezTo>
                        <a:pt x="25" y="74"/>
                        <a:pt x="23" y="72"/>
                        <a:pt x="20" y="72"/>
                      </a:cubicBezTo>
                      <a:cubicBezTo>
                        <a:pt x="8" y="69"/>
                        <a:pt x="8" y="69"/>
                        <a:pt x="8" y="69"/>
                      </a:cubicBezTo>
                      <a:cubicBezTo>
                        <a:pt x="8" y="59"/>
                        <a:pt x="8" y="59"/>
                        <a:pt x="8" y="59"/>
                      </a:cubicBezTo>
                      <a:cubicBezTo>
                        <a:pt x="20" y="56"/>
                        <a:pt x="20" y="56"/>
                        <a:pt x="20" y="56"/>
                      </a:cubicBezTo>
                      <a:cubicBezTo>
                        <a:pt x="23" y="56"/>
                        <a:pt x="25" y="54"/>
                        <a:pt x="26" y="51"/>
                      </a:cubicBezTo>
                      <a:cubicBezTo>
                        <a:pt x="27" y="49"/>
                        <a:pt x="27" y="48"/>
                        <a:pt x="28" y="47"/>
                      </a:cubicBezTo>
                      <a:cubicBezTo>
                        <a:pt x="29" y="44"/>
                        <a:pt x="29" y="41"/>
                        <a:pt x="27" y="39"/>
                      </a:cubicBezTo>
                      <a:cubicBezTo>
                        <a:pt x="21" y="28"/>
                        <a:pt x="21" y="28"/>
                        <a:pt x="21" y="28"/>
                      </a:cubicBezTo>
                      <a:cubicBezTo>
                        <a:pt x="28" y="21"/>
                        <a:pt x="28" y="21"/>
                        <a:pt x="28" y="21"/>
                      </a:cubicBezTo>
                      <a:cubicBezTo>
                        <a:pt x="39" y="27"/>
                        <a:pt x="39" y="27"/>
                        <a:pt x="39" y="27"/>
                      </a:cubicBezTo>
                      <a:cubicBezTo>
                        <a:pt x="40" y="28"/>
                        <a:pt x="42" y="29"/>
                        <a:pt x="43" y="29"/>
                      </a:cubicBezTo>
                      <a:cubicBezTo>
                        <a:pt x="44" y="29"/>
                        <a:pt x="45" y="29"/>
                        <a:pt x="47" y="28"/>
                      </a:cubicBezTo>
                      <a:cubicBezTo>
                        <a:pt x="48" y="27"/>
                        <a:pt x="49" y="27"/>
                        <a:pt x="51" y="26"/>
                      </a:cubicBezTo>
                      <a:cubicBezTo>
                        <a:pt x="54" y="25"/>
                        <a:pt x="56" y="23"/>
                        <a:pt x="56" y="20"/>
                      </a:cubicBezTo>
                      <a:cubicBezTo>
                        <a:pt x="59" y="8"/>
                        <a:pt x="59" y="8"/>
                        <a:pt x="59" y="8"/>
                      </a:cubicBezTo>
                      <a:cubicBezTo>
                        <a:pt x="69" y="8"/>
                        <a:pt x="69" y="8"/>
                        <a:pt x="69" y="8"/>
                      </a:cubicBezTo>
                      <a:cubicBezTo>
                        <a:pt x="72" y="20"/>
                        <a:pt x="72" y="20"/>
                        <a:pt x="72" y="20"/>
                      </a:cubicBezTo>
                      <a:cubicBezTo>
                        <a:pt x="72" y="23"/>
                        <a:pt x="74" y="25"/>
                        <a:pt x="77" y="26"/>
                      </a:cubicBezTo>
                      <a:cubicBezTo>
                        <a:pt x="79" y="27"/>
                        <a:pt x="80" y="27"/>
                        <a:pt x="81" y="28"/>
                      </a:cubicBezTo>
                      <a:cubicBezTo>
                        <a:pt x="83" y="29"/>
                        <a:pt x="84" y="29"/>
                        <a:pt x="85" y="29"/>
                      </a:cubicBezTo>
                      <a:cubicBezTo>
                        <a:pt x="86" y="29"/>
                        <a:pt x="88" y="28"/>
                        <a:pt x="89" y="27"/>
                      </a:cubicBezTo>
                      <a:cubicBezTo>
                        <a:pt x="100" y="21"/>
                        <a:pt x="100" y="21"/>
                        <a:pt x="100" y="21"/>
                      </a:cubicBezTo>
                      <a:cubicBezTo>
                        <a:pt x="107" y="28"/>
                        <a:pt x="107" y="28"/>
                        <a:pt x="107" y="28"/>
                      </a:cubicBezTo>
                      <a:cubicBezTo>
                        <a:pt x="101" y="39"/>
                        <a:pt x="101" y="39"/>
                        <a:pt x="101" y="39"/>
                      </a:cubicBezTo>
                      <a:cubicBezTo>
                        <a:pt x="99" y="41"/>
                        <a:pt x="99" y="44"/>
                        <a:pt x="100" y="47"/>
                      </a:cubicBezTo>
                      <a:cubicBezTo>
                        <a:pt x="101" y="48"/>
                        <a:pt x="101" y="49"/>
                        <a:pt x="102" y="51"/>
                      </a:cubicBezTo>
                      <a:cubicBezTo>
                        <a:pt x="103" y="54"/>
                        <a:pt x="105" y="56"/>
                        <a:pt x="108" y="56"/>
                      </a:cubicBezTo>
                      <a:cubicBezTo>
                        <a:pt x="120" y="59"/>
                        <a:pt x="120" y="59"/>
                        <a:pt x="120" y="59"/>
                      </a:cubicBezTo>
                      <a:cubicBezTo>
                        <a:pt x="120" y="69"/>
                        <a:pt x="120" y="69"/>
                        <a:pt x="120" y="69"/>
                      </a:cubicBezTo>
                      <a:lnTo>
                        <a:pt x="108" y="72"/>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 name="Freeform 6"/>
                <p:cNvSpPr>
                  <a:spLocks noEditPoints="1" noChangeArrowheads="1"/>
                </p:cNvSpPr>
                <p:nvPr/>
              </p:nvSpPr>
              <p:spPr bwMode="auto">
                <a:xfrm>
                  <a:off x="151760" y="139700"/>
                  <a:ext cx="214312" cy="214313"/>
                </a:xfrm>
                <a:custGeom>
                  <a:avLst/>
                  <a:gdLst>
                    <a:gd name="T0" fmla="*/ 2147483646 w 56"/>
                    <a:gd name="T1" fmla="*/ 0 h 56"/>
                    <a:gd name="T2" fmla="*/ 0 w 56"/>
                    <a:gd name="T3" fmla="*/ 2147483646 h 56"/>
                    <a:gd name="T4" fmla="*/ 2147483646 w 56"/>
                    <a:gd name="T5" fmla="*/ 2147483646 h 56"/>
                    <a:gd name="T6" fmla="*/ 2147483646 w 56"/>
                    <a:gd name="T7" fmla="*/ 2147483646 h 56"/>
                    <a:gd name="T8" fmla="*/ 2147483646 w 56"/>
                    <a:gd name="T9" fmla="*/ 0 h 56"/>
                    <a:gd name="T10" fmla="*/ 2147483646 w 56"/>
                    <a:gd name="T11" fmla="*/ 2147483646 h 56"/>
                    <a:gd name="T12" fmla="*/ 2147483646 w 56"/>
                    <a:gd name="T13" fmla="*/ 2147483646 h 56"/>
                    <a:gd name="T14" fmla="*/ 2147483646 w 56"/>
                    <a:gd name="T15" fmla="*/ 2147483646 h 56"/>
                    <a:gd name="T16" fmla="*/ 2147483646 w 56"/>
                    <a:gd name="T17" fmla="*/ 2147483646 h 56"/>
                    <a:gd name="T18" fmla="*/ 2147483646 w 56"/>
                    <a:gd name="T19" fmla="*/ 2147483646 h 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56"/>
                    <a:gd name="T32" fmla="*/ 56 w 56"/>
                    <a:gd name="T33" fmla="*/ 56 h 5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56">
                      <a:moveTo>
                        <a:pt x="28" y="0"/>
                      </a:moveTo>
                      <a:cubicBezTo>
                        <a:pt x="13" y="0"/>
                        <a:pt x="0" y="13"/>
                        <a:pt x="0" y="28"/>
                      </a:cubicBezTo>
                      <a:cubicBezTo>
                        <a:pt x="0" y="43"/>
                        <a:pt x="13" y="56"/>
                        <a:pt x="28" y="56"/>
                      </a:cubicBezTo>
                      <a:cubicBezTo>
                        <a:pt x="43" y="56"/>
                        <a:pt x="56" y="43"/>
                        <a:pt x="56" y="28"/>
                      </a:cubicBezTo>
                      <a:cubicBezTo>
                        <a:pt x="56" y="13"/>
                        <a:pt x="43" y="0"/>
                        <a:pt x="28" y="0"/>
                      </a:cubicBezTo>
                      <a:close/>
                      <a:moveTo>
                        <a:pt x="28" y="53"/>
                      </a:moveTo>
                      <a:cubicBezTo>
                        <a:pt x="14" y="53"/>
                        <a:pt x="4" y="42"/>
                        <a:pt x="4" y="28"/>
                      </a:cubicBezTo>
                      <a:cubicBezTo>
                        <a:pt x="4" y="14"/>
                        <a:pt x="14" y="4"/>
                        <a:pt x="28" y="4"/>
                      </a:cubicBezTo>
                      <a:cubicBezTo>
                        <a:pt x="42" y="4"/>
                        <a:pt x="53" y="14"/>
                        <a:pt x="53" y="28"/>
                      </a:cubicBezTo>
                      <a:cubicBezTo>
                        <a:pt x="53" y="42"/>
                        <a:pt x="42" y="53"/>
                        <a:pt x="28" y="53"/>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92" name="Freeform 7"/>
                <p:cNvSpPr>
                  <a:spLocks noEditPoints="1" noChangeArrowheads="1"/>
                </p:cNvSpPr>
                <p:nvPr/>
              </p:nvSpPr>
              <p:spPr bwMode="auto">
                <a:xfrm>
                  <a:off x="197798" y="185738"/>
                  <a:ext cx="122237" cy="122238"/>
                </a:xfrm>
                <a:custGeom>
                  <a:avLst/>
                  <a:gdLst>
                    <a:gd name="T0" fmla="*/ 2147483646 w 32"/>
                    <a:gd name="T1" fmla="*/ 0 h 32"/>
                    <a:gd name="T2" fmla="*/ 0 w 32"/>
                    <a:gd name="T3" fmla="*/ 2147483646 h 32"/>
                    <a:gd name="T4" fmla="*/ 2147483646 w 32"/>
                    <a:gd name="T5" fmla="*/ 2147483646 h 32"/>
                    <a:gd name="T6" fmla="*/ 2147483646 w 32"/>
                    <a:gd name="T7" fmla="*/ 2147483646 h 32"/>
                    <a:gd name="T8" fmla="*/ 2147483646 w 32"/>
                    <a:gd name="T9" fmla="*/ 0 h 32"/>
                    <a:gd name="T10" fmla="*/ 2147483646 w 32"/>
                    <a:gd name="T11" fmla="*/ 2147483646 h 32"/>
                    <a:gd name="T12" fmla="*/ 2147483646 w 32"/>
                    <a:gd name="T13" fmla="*/ 2147483646 h 32"/>
                    <a:gd name="T14" fmla="*/ 2147483646 w 32"/>
                    <a:gd name="T15" fmla="*/ 2147483646 h 32"/>
                    <a:gd name="T16" fmla="*/ 2147483646 w 32"/>
                    <a:gd name="T17" fmla="*/ 2147483646 h 32"/>
                    <a:gd name="T18" fmla="*/ 2147483646 w 32"/>
                    <a:gd name="T19" fmla="*/ 2147483646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32"/>
                    <a:gd name="T32" fmla="*/ 32 w 32"/>
                    <a:gd name="T33" fmla="*/ 32 h 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32">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3" y="4"/>
                        <a:pt x="28" y="9"/>
                        <a:pt x="28" y="16"/>
                      </a:cubicBezTo>
                      <a:cubicBezTo>
                        <a:pt x="28" y="23"/>
                        <a:pt x="23" y="28"/>
                        <a:pt x="16" y="28"/>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900" y="4567123"/>
            <a:ext cx="1213133" cy="123519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85842" y="4488083"/>
            <a:ext cx="1364547" cy="1364547"/>
          </a:xfrm>
          <a:prstGeom prst="rect">
            <a:avLst/>
          </a:prstGeom>
        </p:spPr>
      </p:pic>
      <p:pic>
        <p:nvPicPr>
          <p:cNvPr id="20" name="图片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6992" y="4662124"/>
            <a:ext cx="1641521" cy="10183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14342"/>
                                        </p:tgtEl>
                                        <p:attrNameLst>
                                          <p:attrName>style.visibility</p:attrName>
                                        </p:attrNameLst>
                                      </p:cBhvr>
                                      <p:to>
                                        <p:strVal val="visible"/>
                                      </p:to>
                                    </p:set>
                                    <p:animEffect>
                                      <p:cBhvr>
                                        <p:cTn id="7" dur="500"/>
                                        <p:tgtEl>
                                          <p:spTgt spid="1434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p:cBhvr>
                                        <p:cTn id="11" dur="500"/>
                                        <p:tgtEl>
                                          <p:spTgt spid="2"/>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341"/>
                                        </p:tgtEl>
                                        <p:attrNameLst>
                                          <p:attrName>style.visibility</p:attrName>
                                        </p:attrNameLst>
                                      </p:cBhvr>
                                      <p:to>
                                        <p:strVal val="visible"/>
                                      </p:to>
                                    </p:set>
                                    <p:animEffect>
                                      <p:cBhvr>
                                        <p:cTn id="15" dur="500"/>
                                        <p:tgtEl>
                                          <p:spTgt spid="14341"/>
                                        </p:tgtEl>
                                      </p:cBhvr>
                                    </p:animEffect>
                                  </p:childTnLst>
                                </p:cTn>
                              </p:par>
                            </p:childTnLst>
                          </p:cTn>
                        </p:par>
                        <p:par>
                          <p:cTn id="16" fill="hold" nodeType="afterGroup">
                            <p:stCondLst>
                              <p:cond delay="1500"/>
                            </p:stCondLst>
                            <p:childTnLst>
                              <p:par>
                                <p:cTn id="17" presetID="1" presetClass="entr" presetSubtype="0" fill="hold" grpId="0" nodeType="afterEffect">
                                  <p:stCondLst>
                                    <p:cond delay="0"/>
                                  </p:stCondLst>
                                  <p:childTnLst>
                                    <p:set>
                                      <p:cBhvr>
                                        <p:cTn id="18" dur="1" fill="hold">
                                          <p:stCondLst>
                                            <p:cond delay="0"/>
                                          </p:stCondLst>
                                        </p:cTn>
                                        <p:tgtEl>
                                          <p:spTgt spid="14353"/>
                                        </p:tgtEl>
                                        <p:attrNameLst>
                                          <p:attrName>style.visibility</p:attrName>
                                        </p:attrNameLst>
                                      </p:cBhvr>
                                      <p:to>
                                        <p:strVal val="visible"/>
                                      </p:to>
                                    </p:set>
                                  </p:childTnLst>
                                </p:cTn>
                              </p:par>
                            </p:childTnLst>
                          </p:cTn>
                        </p:par>
                        <p:par>
                          <p:cTn id="19" fill="hold" nodeType="afterGroup">
                            <p:stCondLst>
                              <p:cond delay="1501"/>
                            </p:stCondLst>
                            <p:childTnLst>
                              <p:par>
                                <p:cTn id="20" presetID="26" presetClass="emph" presetSubtype="0" fill="hold" grpId="1" nodeType="afterEffect">
                                  <p:stCondLst>
                                    <p:cond delay="0"/>
                                  </p:stCondLst>
                                  <p:childTnLst>
                                    <p:animEffect>
                                      <p:cBhvr>
                                        <p:cTn id="21" dur="500" tmFilter="0, 0; .2, .5; .8, .5; 1, 0"/>
                                        <p:tgtEl>
                                          <p:spTgt spid="14353"/>
                                        </p:tgtEl>
                                      </p:cBhvr>
                                    </p:animEffect>
                                    <p:animScale>
                                      <p:cBhvr>
                                        <p:cTn id="22" dur="250" autoRev="1" fill="hold"/>
                                        <p:tgtEl>
                                          <p:spTgt spid="14353"/>
                                        </p:tgtEl>
                                      </p:cBhvr>
                                      <p:by x="105000" y="105000"/>
                                    </p:animScale>
                                  </p:childTnLst>
                                </p:cTn>
                              </p:par>
                            </p:childTnLst>
                          </p:cTn>
                        </p:par>
                        <p:par>
                          <p:cTn id="23" fill="hold" nodeType="afterGroup">
                            <p:stCondLst>
                              <p:cond delay="2001"/>
                            </p:stCondLst>
                            <p:childTnLst>
                              <p:par>
                                <p:cTn id="24" presetID="22" presetClass="entr" presetSubtype="2" fill="hold" grpId="0" nodeType="afterEffect">
                                  <p:stCondLst>
                                    <p:cond delay="0"/>
                                  </p:stCondLst>
                                  <p:childTnLst>
                                    <p:set>
                                      <p:cBhvr>
                                        <p:cTn id="25" dur="1" fill="hold">
                                          <p:stCondLst>
                                            <p:cond delay="0"/>
                                          </p:stCondLst>
                                        </p:cTn>
                                        <p:tgtEl>
                                          <p:spTgt spid="14359"/>
                                        </p:tgtEl>
                                        <p:attrNameLst>
                                          <p:attrName>style.visibility</p:attrName>
                                        </p:attrNameLst>
                                      </p:cBhvr>
                                      <p:to>
                                        <p:strVal val="visible"/>
                                      </p:to>
                                    </p:set>
                                    <p:animEffect>
                                      <p:cBhvr>
                                        <p:cTn id="26" dur="200"/>
                                        <p:tgtEl>
                                          <p:spTgt spid="14359"/>
                                        </p:tgtEl>
                                      </p:cBhvr>
                                    </p:animEffect>
                                  </p:childTnLst>
                                </p:cTn>
                              </p:par>
                            </p:childTnLst>
                          </p:cTn>
                        </p:par>
                        <p:par>
                          <p:cTn id="27" fill="hold" nodeType="afterGroup">
                            <p:stCondLst>
                              <p:cond delay="2201"/>
                            </p:stCondLst>
                            <p:childTnLst>
                              <p:par>
                                <p:cTn id="28" presetID="22" presetClass="entr" presetSubtype="2" fill="hold" nodeType="afterEffect">
                                  <p:stCondLst>
                                    <p:cond delay="0"/>
                                  </p:stCondLst>
                                  <p:childTnLst>
                                    <p:set>
                                      <p:cBhvr>
                                        <p:cTn id="29" dur="1" fill="hold">
                                          <p:stCondLst>
                                            <p:cond delay="0"/>
                                          </p:stCondLst>
                                        </p:cTn>
                                        <p:tgtEl>
                                          <p:spTgt spid="14425"/>
                                        </p:tgtEl>
                                        <p:attrNameLst>
                                          <p:attrName>style.visibility</p:attrName>
                                        </p:attrNameLst>
                                      </p:cBhvr>
                                      <p:to>
                                        <p:strVal val="visible"/>
                                      </p:to>
                                    </p:set>
                                    <p:animEffect>
                                      <p:cBhvr>
                                        <p:cTn id="30" dur="500"/>
                                        <p:tgtEl>
                                          <p:spTgt spid="14425"/>
                                        </p:tgtEl>
                                      </p:cBhvr>
                                    </p:animEffect>
                                  </p:childTnLst>
                                </p:cTn>
                              </p:par>
                            </p:childTnLst>
                          </p:cTn>
                        </p:par>
                        <p:par>
                          <p:cTn id="31" fill="hold" nodeType="afterGroup">
                            <p:stCondLst>
                              <p:cond delay="2701"/>
                            </p:stCondLst>
                            <p:childTnLst>
                              <p:par>
                                <p:cTn id="32" presetID="22" presetClass="entr" presetSubtype="8" fill="hold" grpId="0" nodeType="afterEffect">
                                  <p:stCondLst>
                                    <p:cond delay="0"/>
                                  </p:stCondLst>
                                  <p:childTnLst>
                                    <p:set>
                                      <p:cBhvr>
                                        <p:cTn id="33" dur="1" fill="hold">
                                          <p:stCondLst>
                                            <p:cond delay="0"/>
                                          </p:stCondLst>
                                        </p:cTn>
                                        <p:tgtEl>
                                          <p:spTgt spid="14361"/>
                                        </p:tgtEl>
                                        <p:attrNameLst>
                                          <p:attrName>style.visibility</p:attrName>
                                        </p:attrNameLst>
                                      </p:cBhvr>
                                      <p:to>
                                        <p:strVal val="visible"/>
                                      </p:to>
                                    </p:set>
                                    <p:animEffect>
                                      <p:cBhvr>
                                        <p:cTn id="34" dur="500"/>
                                        <p:tgtEl>
                                          <p:spTgt spid="14361"/>
                                        </p:tgtEl>
                                      </p:cBhvr>
                                    </p:animEffect>
                                  </p:childTnLst>
                                </p:cTn>
                              </p:par>
                            </p:childTnLst>
                          </p:cTn>
                        </p:par>
                        <p:par>
                          <p:cTn id="35" fill="hold" nodeType="afterGroup">
                            <p:stCondLst>
                              <p:cond delay="3201"/>
                            </p:stCondLst>
                            <p:childTnLst>
                              <p:par>
                                <p:cTn id="36" presetID="22" presetClass="entr" presetSubtype="8" fill="hold" grpId="0" nodeType="afterEffect">
                                  <p:stCondLst>
                                    <p:cond delay="0"/>
                                  </p:stCondLst>
                                  <p:childTnLst>
                                    <p:set>
                                      <p:cBhvr>
                                        <p:cTn id="37" dur="1" fill="hold">
                                          <p:stCondLst>
                                            <p:cond delay="0"/>
                                          </p:stCondLst>
                                        </p:cTn>
                                        <p:tgtEl>
                                          <p:spTgt spid="14363"/>
                                        </p:tgtEl>
                                        <p:attrNameLst>
                                          <p:attrName>style.visibility</p:attrName>
                                        </p:attrNameLst>
                                      </p:cBhvr>
                                      <p:to>
                                        <p:strVal val="visible"/>
                                      </p:to>
                                    </p:set>
                                    <p:animEffect>
                                      <p:cBhvr>
                                        <p:cTn id="38" dur="500"/>
                                        <p:tgtEl>
                                          <p:spTgt spid="14363"/>
                                        </p:tgtEl>
                                      </p:cBhvr>
                                    </p:animEffect>
                                  </p:childTnLst>
                                </p:cTn>
                              </p:par>
                            </p:childTnLst>
                          </p:cTn>
                        </p:par>
                        <p:par>
                          <p:cTn id="39" fill="hold" nodeType="afterGroup">
                            <p:stCondLst>
                              <p:cond delay="3701"/>
                            </p:stCondLst>
                            <p:childTnLst>
                              <p:par>
                                <p:cTn id="40" presetID="22" presetClass="entr" presetSubtype="1" fill="hold" nodeType="afterEffect">
                                  <p:stCondLst>
                                    <p:cond delay="0"/>
                                  </p:stCondLst>
                                  <p:childTnLst>
                                    <p:set>
                                      <p:cBhvr>
                                        <p:cTn id="41" dur="1" fill="hold">
                                          <p:stCondLst>
                                            <p:cond delay="0"/>
                                          </p:stCondLst>
                                        </p:cTn>
                                        <p:tgtEl>
                                          <p:spTgt spid="14349"/>
                                        </p:tgtEl>
                                        <p:attrNameLst>
                                          <p:attrName>style.visibility</p:attrName>
                                        </p:attrNameLst>
                                      </p:cBhvr>
                                      <p:to>
                                        <p:strVal val="visible"/>
                                      </p:to>
                                    </p:set>
                                    <p:animEffect>
                                      <p:cBhvr>
                                        <p:cTn id="42" dur="500"/>
                                        <p:tgtEl>
                                          <p:spTgt spid="14349"/>
                                        </p:tgtEl>
                                      </p:cBhvr>
                                    </p:animEffect>
                                  </p:childTnLst>
                                </p:cTn>
                              </p:par>
                            </p:childTnLst>
                          </p:cTn>
                        </p:par>
                        <p:par>
                          <p:cTn id="43" fill="hold" nodeType="afterGroup">
                            <p:stCondLst>
                              <p:cond delay="4201"/>
                            </p:stCondLst>
                            <p:childTnLst>
                              <p:par>
                                <p:cTn id="44" presetID="1" presetClass="entr" presetSubtype="0" fill="hold" grpId="0" nodeType="afterEffect">
                                  <p:stCondLst>
                                    <p:cond delay="0"/>
                                  </p:stCondLst>
                                  <p:childTnLst>
                                    <p:set>
                                      <p:cBhvr>
                                        <p:cTn id="45" dur="1" fill="hold">
                                          <p:stCondLst>
                                            <p:cond delay="0"/>
                                          </p:stCondLst>
                                        </p:cTn>
                                        <p:tgtEl>
                                          <p:spTgt spid="14345"/>
                                        </p:tgtEl>
                                        <p:attrNameLst>
                                          <p:attrName>style.visibility</p:attrName>
                                        </p:attrNameLst>
                                      </p:cBhvr>
                                      <p:to>
                                        <p:strVal val="visible"/>
                                      </p:to>
                                    </p:set>
                                  </p:childTnLst>
                                </p:cTn>
                              </p:par>
                            </p:childTnLst>
                          </p:cTn>
                        </p:par>
                        <p:par>
                          <p:cTn id="46" fill="hold" nodeType="afterGroup">
                            <p:stCondLst>
                              <p:cond delay="4201"/>
                            </p:stCondLst>
                            <p:childTnLst>
                              <p:par>
                                <p:cTn id="47" presetID="26" presetClass="emph" presetSubtype="0" fill="hold" grpId="1" nodeType="afterEffect">
                                  <p:stCondLst>
                                    <p:cond delay="0"/>
                                  </p:stCondLst>
                                  <p:childTnLst>
                                    <p:animEffect>
                                      <p:cBhvr>
                                        <p:cTn id="48" dur="500" tmFilter="0, 0; .2, .5; .8, .5; 1, 0"/>
                                        <p:tgtEl>
                                          <p:spTgt spid="14345"/>
                                        </p:tgtEl>
                                      </p:cBhvr>
                                    </p:animEffect>
                                    <p:animScale>
                                      <p:cBhvr>
                                        <p:cTn id="49" dur="250" autoRev="1" fill="hold"/>
                                        <p:tgtEl>
                                          <p:spTgt spid="14345"/>
                                        </p:tgtEl>
                                      </p:cBhvr>
                                      <p:by x="105000" y="105000"/>
                                    </p:animScale>
                                  </p:childTnLst>
                                </p:cTn>
                              </p:par>
                            </p:childTnLst>
                          </p:cTn>
                        </p:par>
                        <p:par>
                          <p:cTn id="50" fill="hold" nodeType="afterGroup">
                            <p:stCondLst>
                              <p:cond delay="4701"/>
                            </p:stCondLst>
                            <p:childTnLst>
                              <p:par>
                                <p:cTn id="51" presetID="22" presetClass="entr" presetSubtype="8" fill="hold" grpId="0" nodeType="afterEffect">
                                  <p:stCondLst>
                                    <p:cond delay="0"/>
                                  </p:stCondLst>
                                  <p:childTnLst>
                                    <p:set>
                                      <p:cBhvr>
                                        <p:cTn id="52" dur="1" fill="hold">
                                          <p:stCondLst>
                                            <p:cond delay="0"/>
                                          </p:stCondLst>
                                        </p:cTn>
                                        <p:tgtEl>
                                          <p:spTgt spid="14358"/>
                                        </p:tgtEl>
                                        <p:attrNameLst>
                                          <p:attrName>style.visibility</p:attrName>
                                        </p:attrNameLst>
                                      </p:cBhvr>
                                      <p:to>
                                        <p:strVal val="visible"/>
                                      </p:to>
                                    </p:set>
                                    <p:animEffect>
                                      <p:cBhvr>
                                        <p:cTn id="53" dur="200"/>
                                        <p:tgtEl>
                                          <p:spTgt spid="14358"/>
                                        </p:tgtEl>
                                      </p:cBhvr>
                                    </p:animEffect>
                                  </p:childTnLst>
                                </p:cTn>
                              </p:par>
                            </p:childTnLst>
                          </p:cTn>
                        </p:par>
                        <p:par>
                          <p:cTn id="54" fill="hold" nodeType="afterGroup">
                            <p:stCondLst>
                              <p:cond delay="4901"/>
                            </p:stCondLst>
                            <p:childTnLst>
                              <p:par>
                                <p:cTn id="55" presetID="42" presetClass="entr" presetSubtype="0" fill="hold" grpId="0" nodeType="afterEffect">
                                  <p:stCondLst>
                                    <p:cond delay="0"/>
                                  </p:stCondLst>
                                  <p:childTnLst>
                                    <p:set>
                                      <p:cBhvr>
                                        <p:cTn id="56" dur="1" fill="hold">
                                          <p:stCondLst>
                                            <p:cond delay="0"/>
                                          </p:stCondLst>
                                        </p:cTn>
                                        <p:tgtEl>
                                          <p:spTgt spid="14371"/>
                                        </p:tgtEl>
                                        <p:attrNameLst>
                                          <p:attrName>style.visibility</p:attrName>
                                        </p:attrNameLst>
                                      </p:cBhvr>
                                      <p:to>
                                        <p:strVal val="visible"/>
                                      </p:to>
                                    </p:set>
                                    <p:animEffect>
                                      <p:cBhvr>
                                        <p:cTn id="57" dur="500"/>
                                        <p:tgtEl>
                                          <p:spTgt spid="14371"/>
                                        </p:tgtEl>
                                      </p:cBhvr>
                                    </p:animEffect>
                                    <p:anim calcmode="lin" valueType="num">
                                      <p:cBhvr>
                                        <p:cTn id="58" dur="500" fill="hold"/>
                                        <p:tgtEl>
                                          <p:spTgt spid="14371"/>
                                        </p:tgtEl>
                                        <p:attrNameLst>
                                          <p:attrName>ppt_x</p:attrName>
                                        </p:attrNameLst>
                                      </p:cBhvr>
                                      <p:tavLst>
                                        <p:tav tm="0">
                                          <p:val>
                                            <p:strVal val="#ppt_x"/>
                                          </p:val>
                                        </p:tav>
                                        <p:tav tm="100000">
                                          <p:val>
                                            <p:strVal val="#ppt_x"/>
                                          </p:val>
                                        </p:tav>
                                      </p:tavLst>
                                    </p:anim>
                                    <p:anim calcmode="lin" valueType="num">
                                      <p:cBhvr>
                                        <p:cTn id="59" dur="500" fill="hold"/>
                                        <p:tgtEl>
                                          <p:spTgt spid="14371"/>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4372"/>
                                        </p:tgtEl>
                                        <p:attrNameLst>
                                          <p:attrName>style.visibility</p:attrName>
                                        </p:attrNameLst>
                                      </p:cBhvr>
                                      <p:to>
                                        <p:strVal val="visible"/>
                                      </p:to>
                                    </p:set>
                                    <p:animEffect>
                                      <p:cBhvr>
                                        <p:cTn id="62" dur="500"/>
                                        <p:tgtEl>
                                          <p:spTgt spid="14372"/>
                                        </p:tgtEl>
                                      </p:cBhvr>
                                    </p:animEffect>
                                    <p:anim calcmode="lin" valueType="num">
                                      <p:cBhvr>
                                        <p:cTn id="63" dur="500" fill="hold"/>
                                        <p:tgtEl>
                                          <p:spTgt spid="14372"/>
                                        </p:tgtEl>
                                        <p:attrNameLst>
                                          <p:attrName>ppt_x</p:attrName>
                                        </p:attrNameLst>
                                      </p:cBhvr>
                                      <p:tavLst>
                                        <p:tav tm="0">
                                          <p:val>
                                            <p:strVal val="#ppt_x"/>
                                          </p:val>
                                        </p:tav>
                                        <p:tav tm="100000">
                                          <p:val>
                                            <p:strVal val="#ppt_x"/>
                                          </p:val>
                                        </p:tav>
                                      </p:tavLst>
                                    </p:anim>
                                    <p:anim calcmode="lin" valueType="num">
                                      <p:cBhvr>
                                        <p:cTn id="64" dur="500" fill="hold"/>
                                        <p:tgtEl>
                                          <p:spTgt spid="14372"/>
                                        </p:tgtEl>
                                        <p:attrNameLst>
                                          <p:attrName>ppt_y</p:attrName>
                                        </p:attrNameLst>
                                      </p:cBhvr>
                                      <p:tavLst>
                                        <p:tav tm="0">
                                          <p:val>
                                            <p:strVal val="#ppt_y+.1"/>
                                          </p:val>
                                        </p:tav>
                                        <p:tav tm="100000">
                                          <p:val>
                                            <p:strVal val="#ppt_y"/>
                                          </p:val>
                                        </p:tav>
                                      </p:tavLst>
                                    </p:anim>
                                  </p:childTnLst>
                                </p:cTn>
                              </p:par>
                              <p:par>
                                <p:cTn id="65" presetID="10" presetClass="entr" presetSubtype="0" fill="hold" nodeType="withEffect">
                                  <p:stCondLst>
                                    <p:cond delay="200"/>
                                  </p:stCondLst>
                                  <p:childTnLst>
                                    <p:set>
                                      <p:cBhvr>
                                        <p:cTn id="66" dur="1" fill="hold">
                                          <p:stCondLst>
                                            <p:cond delay="0"/>
                                          </p:stCondLst>
                                        </p:cTn>
                                        <p:tgtEl>
                                          <p:spTgt spid="14405"/>
                                        </p:tgtEl>
                                        <p:attrNameLst>
                                          <p:attrName>style.visibility</p:attrName>
                                        </p:attrNameLst>
                                      </p:cBhvr>
                                      <p:to>
                                        <p:strVal val="visible"/>
                                      </p:to>
                                    </p:set>
                                    <p:animEffect>
                                      <p:cBhvr>
                                        <p:cTn id="67" dur="500"/>
                                        <p:tgtEl>
                                          <p:spTgt spid="14405"/>
                                        </p:tgtEl>
                                      </p:cBhvr>
                                    </p:animEffect>
                                  </p:childTnLst>
                                </p:cTn>
                              </p:par>
                            </p:childTnLst>
                          </p:cTn>
                        </p:par>
                        <p:par>
                          <p:cTn id="68" fill="hold" nodeType="afterGroup">
                            <p:stCondLst>
                              <p:cond delay="5601"/>
                            </p:stCondLst>
                            <p:childTnLst>
                              <p:par>
                                <p:cTn id="69" presetID="42" presetClass="entr" presetSubtype="0" fill="hold" grpId="0" nodeType="afterEffect">
                                  <p:stCondLst>
                                    <p:cond delay="0"/>
                                  </p:stCondLst>
                                  <p:childTnLst>
                                    <p:set>
                                      <p:cBhvr>
                                        <p:cTn id="70" dur="1" fill="hold">
                                          <p:stCondLst>
                                            <p:cond delay="0"/>
                                          </p:stCondLst>
                                        </p:cTn>
                                        <p:tgtEl>
                                          <p:spTgt spid="14370"/>
                                        </p:tgtEl>
                                        <p:attrNameLst>
                                          <p:attrName>style.visibility</p:attrName>
                                        </p:attrNameLst>
                                      </p:cBhvr>
                                      <p:to>
                                        <p:strVal val="visible"/>
                                      </p:to>
                                    </p:set>
                                    <p:animEffect>
                                      <p:cBhvr>
                                        <p:cTn id="71" dur="500"/>
                                        <p:tgtEl>
                                          <p:spTgt spid="14370"/>
                                        </p:tgtEl>
                                      </p:cBhvr>
                                    </p:animEffect>
                                    <p:anim calcmode="lin" valueType="num">
                                      <p:cBhvr>
                                        <p:cTn id="72" dur="500" fill="hold"/>
                                        <p:tgtEl>
                                          <p:spTgt spid="14370"/>
                                        </p:tgtEl>
                                        <p:attrNameLst>
                                          <p:attrName>ppt_x</p:attrName>
                                        </p:attrNameLst>
                                      </p:cBhvr>
                                      <p:tavLst>
                                        <p:tav tm="0">
                                          <p:val>
                                            <p:strVal val="#ppt_x"/>
                                          </p:val>
                                        </p:tav>
                                        <p:tav tm="100000">
                                          <p:val>
                                            <p:strVal val="#ppt_x"/>
                                          </p:val>
                                        </p:tav>
                                      </p:tavLst>
                                    </p:anim>
                                    <p:anim calcmode="lin" valueType="num">
                                      <p:cBhvr>
                                        <p:cTn id="73" dur="500" fill="hold"/>
                                        <p:tgtEl>
                                          <p:spTgt spid="14370"/>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4375"/>
                                        </p:tgtEl>
                                        <p:attrNameLst>
                                          <p:attrName>style.visibility</p:attrName>
                                        </p:attrNameLst>
                                      </p:cBhvr>
                                      <p:to>
                                        <p:strVal val="visible"/>
                                      </p:to>
                                    </p:set>
                                    <p:animEffect>
                                      <p:cBhvr>
                                        <p:cTn id="76" dur="500"/>
                                        <p:tgtEl>
                                          <p:spTgt spid="14375"/>
                                        </p:tgtEl>
                                      </p:cBhvr>
                                    </p:animEffect>
                                    <p:anim calcmode="lin" valueType="num">
                                      <p:cBhvr>
                                        <p:cTn id="77" dur="500" fill="hold"/>
                                        <p:tgtEl>
                                          <p:spTgt spid="14375"/>
                                        </p:tgtEl>
                                        <p:attrNameLst>
                                          <p:attrName>ppt_x</p:attrName>
                                        </p:attrNameLst>
                                      </p:cBhvr>
                                      <p:tavLst>
                                        <p:tav tm="0">
                                          <p:val>
                                            <p:strVal val="#ppt_x"/>
                                          </p:val>
                                        </p:tav>
                                        <p:tav tm="100000">
                                          <p:val>
                                            <p:strVal val="#ppt_x"/>
                                          </p:val>
                                        </p:tav>
                                      </p:tavLst>
                                    </p:anim>
                                    <p:anim calcmode="lin" valueType="num">
                                      <p:cBhvr>
                                        <p:cTn id="78" dur="500" fill="hold"/>
                                        <p:tgtEl>
                                          <p:spTgt spid="14375"/>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14376"/>
                                        </p:tgtEl>
                                        <p:attrNameLst>
                                          <p:attrName>style.visibility</p:attrName>
                                        </p:attrNameLst>
                                      </p:cBhvr>
                                      <p:to>
                                        <p:strVal val="visible"/>
                                      </p:to>
                                    </p:set>
                                    <p:animEffect>
                                      <p:cBhvr>
                                        <p:cTn id="81" dur="500"/>
                                        <p:tgtEl>
                                          <p:spTgt spid="14376"/>
                                        </p:tgtEl>
                                      </p:cBhvr>
                                    </p:animEffect>
                                    <p:anim calcmode="lin" valueType="num">
                                      <p:cBhvr>
                                        <p:cTn id="82" dur="500" fill="hold"/>
                                        <p:tgtEl>
                                          <p:spTgt spid="14376"/>
                                        </p:tgtEl>
                                        <p:attrNameLst>
                                          <p:attrName>ppt_x</p:attrName>
                                        </p:attrNameLst>
                                      </p:cBhvr>
                                      <p:tavLst>
                                        <p:tav tm="0">
                                          <p:val>
                                            <p:strVal val="#ppt_x"/>
                                          </p:val>
                                        </p:tav>
                                        <p:tav tm="100000">
                                          <p:val>
                                            <p:strVal val="#ppt_x"/>
                                          </p:val>
                                        </p:tav>
                                      </p:tavLst>
                                    </p:anim>
                                    <p:anim calcmode="lin" valueType="num">
                                      <p:cBhvr>
                                        <p:cTn id="83" dur="500" fill="hold"/>
                                        <p:tgtEl>
                                          <p:spTgt spid="14376"/>
                                        </p:tgtEl>
                                        <p:attrNameLst>
                                          <p:attrName>ppt_y</p:attrName>
                                        </p:attrNameLst>
                                      </p:cBhvr>
                                      <p:tavLst>
                                        <p:tav tm="0">
                                          <p:val>
                                            <p:strVal val="#ppt_y+.1"/>
                                          </p:val>
                                        </p:tav>
                                        <p:tav tm="100000">
                                          <p:val>
                                            <p:strVal val="#ppt_y"/>
                                          </p:val>
                                        </p:tav>
                                      </p:tavLst>
                                    </p:anim>
                                  </p:childTnLst>
                                </p:cTn>
                              </p:par>
                              <p:par>
                                <p:cTn id="84" presetID="10" presetClass="entr" presetSubtype="0" fill="hold" nodeType="withEffect">
                                  <p:stCondLst>
                                    <p:cond delay="200"/>
                                  </p:stCondLst>
                                  <p:childTnLst>
                                    <p:set>
                                      <p:cBhvr>
                                        <p:cTn id="85" dur="1" fill="hold">
                                          <p:stCondLst>
                                            <p:cond delay="0"/>
                                          </p:stCondLst>
                                        </p:cTn>
                                        <p:tgtEl>
                                          <p:spTgt spid="14391"/>
                                        </p:tgtEl>
                                        <p:attrNameLst>
                                          <p:attrName>style.visibility</p:attrName>
                                        </p:attrNameLst>
                                      </p:cBhvr>
                                      <p:to>
                                        <p:strVal val="visible"/>
                                      </p:to>
                                    </p:set>
                                    <p:animEffect>
                                      <p:cBhvr>
                                        <p:cTn id="86" dur="500"/>
                                        <p:tgtEl>
                                          <p:spTgt spid="14391"/>
                                        </p:tgtEl>
                                      </p:cBhvr>
                                    </p:animEffect>
                                  </p:childTnLst>
                                </p:cTn>
                              </p:par>
                            </p:childTnLst>
                          </p:cTn>
                        </p:par>
                        <p:par>
                          <p:cTn id="87" fill="hold" nodeType="afterGroup">
                            <p:stCondLst>
                              <p:cond delay="6301"/>
                            </p:stCondLst>
                            <p:childTnLst>
                              <p:par>
                                <p:cTn id="88" presetID="42" presetClass="entr" presetSubtype="0" fill="hold" grpId="0" nodeType="afterEffect">
                                  <p:stCondLst>
                                    <p:cond delay="0"/>
                                  </p:stCondLst>
                                  <p:childTnLst>
                                    <p:set>
                                      <p:cBhvr>
                                        <p:cTn id="89" dur="1" fill="hold">
                                          <p:stCondLst>
                                            <p:cond delay="0"/>
                                          </p:stCondLst>
                                        </p:cTn>
                                        <p:tgtEl>
                                          <p:spTgt spid="14369"/>
                                        </p:tgtEl>
                                        <p:attrNameLst>
                                          <p:attrName>style.visibility</p:attrName>
                                        </p:attrNameLst>
                                      </p:cBhvr>
                                      <p:to>
                                        <p:strVal val="visible"/>
                                      </p:to>
                                    </p:set>
                                    <p:animEffect>
                                      <p:cBhvr>
                                        <p:cTn id="90" dur="500"/>
                                        <p:tgtEl>
                                          <p:spTgt spid="14369"/>
                                        </p:tgtEl>
                                      </p:cBhvr>
                                    </p:animEffect>
                                    <p:anim calcmode="lin" valueType="num">
                                      <p:cBhvr>
                                        <p:cTn id="91" dur="500" fill="hold"/>
                                        <p:tgtEl>
                                          <p:spTgt spid="14369"/>
                                        </p:tgtEl>
                                        <p:attrNameLst>
                                          <p:attrName>ppt_x</p:attrName>
                                        </p:attrNameLst>
                                      </p:cBhvr>
                                      <p:tavLst>
                                        <p:tav tm="0">
                                          <p:val>
                                            <p:strVal val="#ppt_x"/>
                                          </p:val>
                                        </p:tav>
                                        <p:tav tm="100000">
                                          <p:val>
                                            <p:strVal val="#ppt_x"/>
                                          </p:val>
                                        </p:tav>
                                      </p:tavLst>
                                    </p:anim>
                                    <p:anim calcmode="lin" valueType="num">
                                      <p:cBhvr>
                                        <p:cTn id="92" dur="500" fill="hold"/>
                                        <p:tgtEl>
                                          <p:spTgt spid="14369"/>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14373"/>
                                        </p:tgtEl>
                                        <p:attrNameLst>
                                          <p:attrName>style.visibility</p:attrName>
                                        </p:attrNameLst>
                                      </p:cBhvr>
                                      <p:to>
                                        <p:strVal val="visible"/>
                                      </p:to>
                                    </p:set>
                                    <p:animEffect>
                                      <p:cBhvr>
                                        <p:cTn id="95" dur="500"/>
                                        <p:tgtEl>
                                          <p:spTgt spid="14373"/>
                                        </p:tgtEl>
                                      </p:cBhvr>
                                    </p:animEffect>
                                    <p:anim calcmode="lin" valueType="num">
                                      <p:cBhvr>
                                        <p:cTn id="96" dur="500" fill="hold"/>
                                        <p:tgtEl>
                                          <p:spTgt spid="14373"/>
                                        </p:tgtEl>
                                        <p:attrNameLst>
                                          <p:attrName>ppt_x</p:attrName>
                                        </p:attrNameLst>
                                      </p:cBhvr>
                                      <p:tavLst>
                                        <p:tav tm="0">
                                          <p:val>
                                            <p:strVal val="#ppt_x"/>
                                          </p:val>
                                        </p:tav>
                                        <p:tav tm="100000">
                                          <p:val>
                                            <p:strVal val="#ppt_x"/>
                                          </p:val>
                                        </p:tav>
                                      </p:tavLst>
                                    </p:anim>
                                    <p:anim calcmode="lin" valueType="num">
                                      <p:cBhvr>
                                        <p:cTn id="97" dur="500" fill="hold"/>
                                        <p:tgtEl>
                                          <p:spTgt spid="14373"/>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14374"/>
                                        </p:tgtEl>
                                        <p:attrNameLst>
                                          <p:attrName>style.visibility</p:attrName>
                                        </p:attrNameLst>
                                      </p:cBhvr>
                                      <p:to>
                                        <p:strVal val="visible"/>
                                      </p:to>
                                    </p:set>
                                    <p:animEffect>
                                      <p:cBhvr>
                                        <p:cTn id="100" dur="500"/>
                                        <p:tgtEl>
                                          <p:spTgt spid="14374"/>
                                        </p:tgtEl>
                                      </p:cBhvr>
                                    </p:animEffect>
                                    <p:anim calcmode="lin" valueType="num">
                                      <p:cBhvr>
                                        <p:cTn id="101" dur="500" fill="hold"/>
                                        <p:tgtEl>
                                          <p:spTgt spid="14374"/>
                                        </p:tgtEl>
                                        <p:attrNameLst>
                                          <p:attrName>ppt_x</p:attrName>
                                        </p:attrNameLst>
                                      </p:cBhvr>
                                      <p:tavLst>
                                        <p:tav tm="0">
                                          <p:val>
                                            <p:strVal val="#ppt_x"/>
                                          </p:val>
                                        </p:tav>
                                        <p:tav tm="100000">
                                          <p:val>
                                            <p:strVal val="#ppt_x"/>
                                          </p:val>
                                        </p:tav>
                                      </p:tavLst>
                                    </p:anim>
                                    <p:anim calcmode="lin" valueType="num">
                                      <p:cBhvr>
                                        <p:cTn id="102" dur="500" fill="hold"/>
                                        <p:tgtEl>
                                          <p:spTgt spid="14374"/>
                                        </p:tgtEl>
                                        <p:attrNameLst>
                                          <p:attrName>ppt_y</p:attrName>
                                        </p:attrNameLst>
                                      </p:cBhvr>
                                      <p:tavLst>
                                        <p:tav tm="0">
                                          <p:val>
                                            <p:strVal val="#ppt_y+.1"/>
                                          </p:val>
                                        </p:tav>
                                        <p:tav tm="100000">
                                          <p:val>
                                            <p:strVal val="#ppt_y"/>
                                          </p:val>
                                        </p:tav>
                                      </p:tavLst>
                                    </p:anim>
                                  </p:childTnLst>
                                </p:cTn>
                              </p:par>
                              <p:par>
                                <p:cTn id="103" presetID="10" presetClass="entr" presetSubtype="0" fill="hold" nodeType="withEffect">
                                  <p:stCondLst>
                                    <p:cond delay="200"/>
                                  </p:stCondLst>
                                  <p:childTnLst>
                                    <p:set>
                                      <p:cBhvr>
                                        <p:cTn id="104" dur="1" fill="hold">
                                          <p:stCondLst>
                                            <p:cond delay="0"/>
                                          </p:stCondLst>
                                        </p:cTn>
                                        <p:tgtEl>
                                          <p:spTgt spid="14377"/>
                                        </p:tgtEl>
                                        <p:attrNameLst>
                                          <p:attrName>style.visibility</p:attrName>
                                        </p:attrNameLst>
                                      </p:cBhvr>
                                      <p:to>
                                        <p:strVal val="visible"/>
                                      </p:to>
                                    </p:set>
                                    <p:animEffect>
                                      <p:cBhvr>
                                        <p:cTn id="105" dur="500"/>
                                        <p:tgtEl>
                                          <p:spTgt spid="14377"/>
                                        </p:tgtEl>
                                      </p:cBhvr>
                                    </p:animEffect>
                                  </p:childTnLst>
                                </p:cTn>
                              </p:par>
                            </p:childTnLst>
                          </p:cTn>
                        </p:par>
                        <p:par>
                          <p:cTn id="106" fill="hold" nodeType="afterGroup">
                            <p:stCondLst>
                              <p:cond delay="7001"/>
                            </p:stCondLst>
                            <p:childTnLst>
                              <p:par>
                                <p:cTn id="107" presetID="22" presetClass="entr" presetSubtype="2" fill="hold" grpId="0" nodeType="afterEffect">
                                  <p:stCondLst>
                                    <p:cond delay="0"/>
                                  </p:stCondLst>
                                  <p:childTnLst>
                                    <p:set>
                                      <p:cBhvr>
                                        <p:cTn id="108" dur="1" fill="hold">
                                          <p:stCondLst>
                                            <p:cond delay="0"/>
                                          </p:stCondLst>
                                        </p:cTn>
                                        <p:tgtEl>
                                          <p:spTgt spid="14414"/>
                                        </p:tgtEl>
                                        <p:attrNameLst>
                                          <p:attrName>style.visibility</p:attrName>
                                        </p:attrNameLst>
                                      </p:cBhvr>
                                      <p:to>
                                        <p:strVal val="visible"/>
                                      </p:to>
                                    </p:set>
                                    <p:animEffect>
                                      <p:cBhvr>
                                        <p:cTn id="109" dur="500"/>
                                        <p:tgtEl>
                                          <p:spTgt spid="14414"/>
                                        </p:tgtEl>
                                      </p:cBhvr>
                                    </p:animEffect>
                                  </p:childTnLst>
                                </p:cTn>
                              </p:par>
                            </p:childTnLst>
                          </p:cTn>
                        </p:par>
                        <p:par>
                          <p:cTn id="110" fill="hold" nodeType="afterGroup">
                            <p:stCondLst>
                              <p:cond delay="7501"/>
                            </p:stCondLst>
                            <p:childTnLst>
                              <p:par>
                                <p:cTn id="111" presetID="22" presetClass="entr" presetSubtype="8" fill="hold" grpId="0" nodeType="afterEffect">
                                  <p:stCondLst>
                                    <p:cond delay="0"/>
                                  </p:stCondLst>
                                  <p:childTnLst>
                                    <p:set>
                                      <p:cBhvr>
                                        <p:cTn id="112" dur="1" fill="hold">
                                          <p:stCondLst>
                                            <p:cond delay="0"/>
                                          </p:stCondLst>
                                        </p:cTn>
                                        <p:tgtEl>
                                          <p:spTgt spid="14419"/>
                                        </p:tgtEl>
                                        <p:attrNameLst>
                                          <p:attrName>style.visibility</p:attrName>
                                        </p:attrNameLst>
                                      </p:cBhvr>
                                      <p:to>
                                        <p:strVal val="visible"/>
                                      </p:to>
                                    </p:set>
                                    <p:animEffect>
                                      <p:cBhvr>
                                        <p:cTn id="113" dur="500"/>
                                        <p:tgtEl>
                                          <p:spTgt spid="14419"/>
                                        </p:tgtEl>
                                      </p:cBhvr>
                                    </p:animEffect>
                                  </p:childTnLst>
                                </p:cTn>
                              </p:par>
                              <p:par>
                                <p:cTn id="114" presetID="22" presetClass="entr" presetSubtype="8" fill="hold" grpId="0" nodeType="withEffect">
                                  <p:stCondLst>
                                    <p:cond delay="0"/>
                                  </p:stCondLst>
                                  <p:childTnLst>
                                    <p:set>
                                      <p:cBhvr>
                                        <p:cTn id="115" dur="1" fill="hold">
                                          <p:stCondLst>
                                            <p:cond delay="0"/>
                                          </p:stCondLst>
                                        </p:cTn>
                                        <p:tgtEl>
                                          <p:spTgt spid="14420"/>
                                        </p:tgtEl>
                                        <p:attrNameLst>
                                          <p:attrName>style.visibility</p:attrName>
                                        </p:attrNameLst>
                                      </p:cBhvr>
                                      <p:to>
                                        <p:strVal val="visible"/>
                                      </p:to>
                                    </p:set>
                                    <p:animEffect>
                                      <p:cBhvr>
                                        <p:cTn id="116" dur="500"/>
                                        <p:tgtEl>
                                          <p:spTgt spid="14420"/>
                                        </p:tgtEl>
                                      </p:cBhvr>
                                    </p:animEffect>
                                  </p:childTnLst>
                                </p:cTn>
                              </p:par>
                            </p:childTnLst>
                          </p:cTn>
                        </p:par>
                        <p:par>
                          <p:cTn id="117" fill="hold" nodeType="afterGroup">
                            <p:stCondLst>
                              <p:cond delay="8001"/>
                            </p:stCondLst>
                            <p:childTnLst>
                              <p:par>
                                <p:cTn id="118" presetID="22" presetClass="entr" presetSubtype="8" fill="hold" grpId="0" nodeType="afterEffect">
                                  <p:stCondLst>
                                    <p:cond delay="0"/>
                                  </p:stCondLst>
                                  <p:childTnLst>
                                    <p:set>
                                      <p:cBhvr>
                                        <p:cTn id="119" dur="1" fill="hold">
                                          <p:stCondLst>
                                            <p:cond delay="0"/>
                                          </p:stCondLst>
                                        </p:cTn>
                                        <p:tgtEl>
                                          <p:spTgt spid="14415"/>
                                        </p:tgtEl>
                                        <p:attrNameLst>
                                          <p:attrName>style.visibility</p:attrName>
                                        </p:attrNameLst>
                                      </p:cBhvr>
                                      <p:to>
                                        <p:strVal val="visible"/>
                                      </p:to>
                                    </p:set>
                                    <p:animEffect>
                                      <p:cBhvr>
                                        <p:cTn id="120" dur="500"/>
                                        <p:tgtEl>
                                          <p:spTgt spid="14415"/>
                                        </p:tgtEl>
                                      </p:cBhvr>
                                    </p:animEffect>
                                  </p:childTnLst>
                                </p:cTn>
                              </p:par>
                            </p:childTnLst>
                          </p:cTn>
                        </p:par>
                        <p:par>
                          <p:cTn id="121" fill="hold" nodeType="afterGroup">
                            <p:stCondLst>
                              <p:cond delay="8501"/>
                            </p:stCondLst>
                            <p:childTnLst>
                              <p:par>
                                <p:cTn id="122" presetID="22" presetClass="entr" presetSubtype="4" fill="hold" grpId="0" nodeType="afterEffect">
                                  <p:stCondLst>
                                    <p:cond delay="0"/>
                                  </p:stCondLst>
                                  <p:childTnLst>
                                    <p:set>
                                      <p:cBhvr>
                                        <p:cTn id="123" dur="1" fill="hold">
                                          <p:stCondLst>
                                            <p:cond delay="0"/>
                                          </p:stCondLst>
                                        </p:cTn>
                                        <p:tgtEl>
                                          <p:spTgt spid="14416"/>
                                        </p:tgtEl>
                                        <p:attrNameLst>
                                          <p:attrName>style.visibility</p:attrName>
                                        </p:attrNameLst>
                                      </p:cBhvr>
                                      <p:to>
                                        <p:strVal val="visible"/>
                                      </p:to>
                                    </p:set>
                                    <p:animEffect>
                                      <p:cBhvr>
                                        <p:cTn id="124" dur="500"/>
                                        <p:tgtEl>
                                          <p:spTgt spid="14416"/>
                                        </p:tgtEl>
                                      </p:cBhvr>
                                    </p:animEffect>
                                  </p:childTnLst>
                                </p:cTn>
                              </p:par>
                            </p:childTnLst>
                          </p:cTn>
                        </p:par>
                        <p:par>
                          <p:cTn id="125" fill="hold" nodeType="afterGroup">
                            <p:stCondLst>
                              <p:cond delay="9001"/>
                            </p:stCondLst>
                            <p:childTnLst>
                              <p:par>
                                <p:cTn id="126" presetID="22" presetClass="entr" presetSubtype="8" fill="hold" grpId="0" nodeType="afterEffect">
                                  <p:stCondLst>
                                    <p:cond delay="0"/>
                                  </p:stCondLst>
                                  <p:childTnLst>
                                    <p:set>
                                      <p:cBhvr>
                                        <p:cTn id="127" dur="1" fill="hold">
                                          <p:stCondLst>
                                            <p:cond delay="0"/>
                                          </p:stCondLst>
                                        </p:cTn>
                                        <p:tgtEl>
                                          <p:spTgt spid="14421"/>
                                        </p:tgtEl>
                                        <p:attrNameLst>
                                          <p:attrName>style.visibility</p:attrName>
                                        </p:attrNameLst>
                                      </p:cBhvr>
                                      <p:to>
                                        <p:strVal val="visible"/>
                                      </p:to>
                                    </p:set>
                                    <p:animEffect>
                                      <p:cBhvr>
                                        <p:cTn id="128" dur="500"/>
                                        <p:tgtEl>
                                          <p:spTgt spid="14421"/>
                                        </p:tgtEl>
                                      </p:cBhvr>
                                    </p:animEffect>
                                  </p:childTnLst>
                                </p:cTn>
                              </p:par>
                              <p:par>
                                <p:cTn id="129" presetID="22" presetClass="entr" presetSubtype="8" fill="hold" grpId="0" nodeType="withEffect">
                                  <p:stCondLst>
                                    <p:cond delay="0"/>
                                  </p:stCondLst>
                                  <p:childTnLst>
                                    <p:set>
                                      <p:cBhvr>
                                        <p:cTn id="130" dur="1" fill="hold">
                                          <p:stCondLst>
                                            <p:cond delay="0"/>
                                          </p:stCondLst>
                                        </p:cTn>
                                        <p:tgtEl>
                                          <p:spTgt spid="14422"/>
                                        </p:tgtEl>
                                        <p:attrNameLst>
                                          <p:attrName>style.visibility</p:attrName>
                                        </p:attrNameLst>
                                      </p:cBhvr>
                                      <p:to>
                                        <p:strVal val="visible"/>
                                      </p:to>
                                    </p:set>
                                    <p:animEffect>
                                      <p:cBhvr>
                                        <p:cTn id="131" dur="500"/>
                                        <p:tgtEl>
                                          <p:spTgt spid="14422"/>
                                        </p:tgtEl>
                                      </p:cBhvr>
                                    </p:animEffect>
                                  </p:childTnLst>
                                </p:cTn>
                              </p:par>
                            </p:childTnLst>
                          </p:cTn>
                        </p:par>
                        <p:par>
                          <p:cTn id="132" fill="hold" nodeType="afterGroup">
                            <p:stCondLst>
                              <p:cond delay="9501"/>
                            </p:stCondLst>
                            <p:childTnLst>
                              <p:par>
                                <p:cTn id="133" presetID="22" presetClass="entr" presetSubtype="1" fill="hold" grpId="0" nodeType="afterEffect">
                                  <p:stCondLst>
                                    <p:cond delay="0"/>
                                  </p:stCondLst>
                                  <p:childTnLst>
                                    <p:set>
                                      <p:cBhvr>
                                        <p:cTn id="134" dur="1" fill="hold">
                                          <p:stCondLst>
                                            <p:cond delay="0"/>
                                          </p:stCondLst>
                                        </p:cTn>
                                        <p:tgtEl>
                                          <p:spTgt spid="14418"/>
                                        </p:tgtEl>
                                        <p:attrNameLst>
                                          <p:attrName>style.visibility</p:attrName>
                                        </p:attrNameLst>
                                      </p:cBhvr>
                                      <p:to>
                                        <p:strVal val="visible"/>
                                      </p:to>
                                    </p:set>
                                    <p:animEffect>
                                      <p:cBhvr>
                                        <p:cTn id="135" dur="500"/>
                                        <p:tgtEl>
                                          <p:spTgt spid="14418"/>
                                        </p:tgtEl>
                                      </p:cBhvr>
                                    </p:animEffect>
                                  </p:childTnLst>
                                </p:cTn>
                              </p:par>
                            </p:childTnLst>
                          </p:cTn>
                        </p:par>
                        <p:par>
                          <p:cTn id="136" fill="hold" nodeType="afterGroup">
                            <p:stCondLst>
                              <p:cond delay="10001"/>
                            </p:stCondLst>
                            <p:childTnLst>
                              <p:par>
                                <p:cTn id="137" presetID="22" presetClass="entr" presetSubtype="2" fill="hold" grpId="0" nodeType="afterEffect">
                                  <p:stCondLst>
                                    <p:cond delay="0"/>
                                  </p:stCondLst>
                                  <p:childTnLst>
                                    <p:set>
                                      <p:cBhvr>
                                        <p:cTn id="138" dur="1" fill="hold">
                                          <p:stCondLst>
                                            <p:cond delay="0"/>
                                          </p:stCondLst>
                                        </p:cTn>
                                        <p:tgtEl>
                                          <p:spTgt spid="14417"/>
                                        </p:tgtEl>
                                        <p:attrNameLst>
                                          <p:attrName>style.visibility</p:attrName>
                                        </p:attrNameLst>
                                      </p:cBhvr>
                                      <p:to>
                                        <p:strVal val="visible"/>
                                      </p:to>
                                    </p:set>
                                    <p:animEffect>
                                      <p:cBhvr>
                                        <p:cTn id="139" dur="500"/>
                                        <p:tgtEl>
                                          <p:spTgt spid="14417"/>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14423"/>
                                        </p:tgtEl>
                                        <p:attrNameLst>
                                          <p:attrName>style.visibility</p:attrName>
                                        </p:attrNameLst>
                                      </p:cBhvr>
                                      <p:to>
                                        <p:strVal val="visible"/>
                                      </p:to>
                                    </p:set>
                                    <p:animEffect>
                                      <p:cBhvr>
                                        <p:cTn id="142" dur="500"/>
                                        <p:tgtEl>
                                          <p:spTgt spid="14423"/>
                                        </p:tgtEl>
                                      </p:cBhvr>
                                    </p:animEffect>
                                  </p:childTnLst>
                                </p:cTn>
                              </p:par>
                              <p:par>
                                <p:cTn id="143" presetID="22" presetClass="entr" presetSubtype="8" fill="hold" grpId="0" nodeType="withEffect">
                                  <p:stCondLst>
                                    <p:cond delay="0"/>
                                  </p:stCondLst>
                                  <p:childTnLst>
                                    <p:set>
                                      <p:cBhvr>
                                        <p:cTn id="144" dur="1" fill="hold">
                                          <p:stCondLst>
                                            <p:cond delay="0"/>
                                          </p:stCondLst>
                                        </p:cTn>
                                        <p:tgtEl>
                                          <p:spTgt spid="14424"/>
                                        </p:tgtEl>
                                        <p:attrNameLst>
                                          <p:attrName>style.visibility</p:attrName>
                                        </p:attrNameLst>
                                      </p:cBhvr>
                                      <p:to>
                                        <p:strVal val="visible"/>
                                      </p:to>
                                    </p:set>
                                    <p:animEffect>
                                      <p:cBhvr>
                                        <p:cTn id="145" dur="500"/>
                                        <p:tgtEl>
                                          <p:spTgt spid="14424"/>
                                        </p:tgtEl>
                                      </p:cBhvr>
                                    </p:animEffect>
                                  </p:childTnLst>
                                </p:cTn>
                              </p:par>
                            </p:childTnLst>
                          </p:cTn>
                        </p:par>
                        <p:par>
                          <p:cTn id="146" fill="hold" nodeType="afterGroup">
                            <p:stCondLst>
                              <p:cond delay="10501"/>
                            </p:stCondLst>
                            <p:childTnLst>
                              <p:par>
                                <p:cTn id="147" presetID="22" presetClass="entr" presetSubtype="1" fill="hold" nodeType="afterEffect">
                                  <p:stCondLst>
                                    <p:cond delay="0"/>
                                  </p:stCondLst>
                                  <p:childTnLst>
                                    <p:set>
                                      <p:cBhvr>
                                        <p:cTn id="148" dur="1" fill="hold">
                                          <p:stCondLst>
                                            <p:cond delay="0"/>
                                          </p:stCondLst>
                                        </p:cTn>
                                        <p:tgtEl>
                                          <p:spTgt spid="14346"/>
                                        </p:tgtEl>
                                        <p:attrNameLst>
                                          <p:attrName>style.visibility</p:attrName>
                                        </p:attrNameLst>
                                      </p:cBhvr>
                                      <p:to>
                                        <p:strVal val="visible"/>
                                      </p:to>
                                    </p:set>
                                    <p:animEffect>
                                      <p:cBhvr>
                                        <p:cTn id="149" dur="500"/>
                                        <p:tgtEl>
                                          <p:spTgt spid="14346"/>
                                        </p:tgtEl>
                                      </p:cBhvr>
                                    </p:animEffect>
                                  </p:childTnLst>
                                </p:cTn>
                              </p:par>
                            </p:childTnLst>
                          </p:cTn>
                        </p:par>
                        <p:par>
                          <p:cTn id="150" fill="hold" nodeType="afterGroup">
                            <p:stCondLst>
                              <p:cond delay="11001"/>
                            </p:stCondLst>
                            <p:childTnLst>
                              <p:par>
                                <p:cTn id="151" presetID="1" presetClass="entr" presetSubtype="0" fill="hold" grpId="0" nodeType="afterEffect">
                                  <p:stCondLst>
                                    <p:cond delay="0"/>
                                  </p:stCondLst>
                                  <p:childTnLst>
                                    <p:set>
                                      <p:cBhvr>
                                        <p:cTn id="152" dur="1" fill="hold">
                                          <p:stCondLst>
                                            <p:cond delay="0"/>
                                          </p:stCondLst>
                                        </p:cTn>
                                        <p:tgtEl>
                                          <p:spTgt spid="14352"/>
                                        </p:tgtEl>
                                        <p:attrNameLst>
                                          <p:attrName>style.visibility</p:attrName>
                                        </p:attrNameLst>
                                      </p:cBhvr>
                                      <p:to>
                                        <p:strVal val="visible"/>
                                      </p:to>
                                    </p:set>
                                  </p:childTnLst>
                                </p:cTn>
                              </p:par>
                            </p:childTnLst>
                          </p:cTn>
                        </p:par>
                        <p:par>
                          <p:cTn id="153" fill="hold" nodeType="afterGroup">
                            <p:stCondLst>
                              <p:cond delay="11001"/>
                            </p:stCondLst>
                            <p:childTnLst>
                              <p:par>
                                <p:cTn id="154" presetID="26" presetClass="emph" presetSubtype="0" fill="hold" grpId="1" nodeType="afterEffect">
                                  <p:stCondLst>
                                    <p:cond delay="0"/>
                                  </p:stCondLst>
                                  <p:childTnLst>
                                    <p:animEffect>
                                      <p:cBhvr>
                                        <p:cTn id="155" dur="500" tmFilter="0, 0; .2, .5; .8, .5; 1, 0"/>
                                        <p:tgtEl>
                                          <p:spTgt spid="14352"/>
                                        </p:tgtEl>
                                      </p:cBhvr>
                                    </p:animEffect>
                                    <p:animScale>
                                      <p:cBhvr>
                                        <p:cTn id="156" dur="250" autoRev="1" fill="hold"/>
                                        <p:tgtEl>
                                          <p:spTgt spid="14352"/>
                                        </p:tgtEl>
                                      </p:cBhvr>
                                      <p:by x="105000" y="105000"/>
                                    </p:animScale>
                                  </p:childTnLst>
                                </p:cTn>
                              </p:par>
                            </p:childTnLst>
                          </p:cTn>
                        </p:par>
                        <p:par>
                          <p:cTn id="157" fill="hold" nodeType="afterGroup">
                            <p:stCondLst>
                              <p:cond delay="11501"/>
                            </p:stCondLst>
                            <p:childTnLst>
                              <p:par>
                                <p:cTn id="158" presetID="22" presetClass="entr" presetSubtype="2" fill="hold" grpId="0" nodeType="afterEffect">
                                  <p:stCondLst>
                                    <p:cond delay="0"/>
                                  </p:stCondLst>
                                  <p:childTnLst>
                                    <p:set>
                                      <p:cBhvr>
                                        <p:cTn id="159" dur="1" fill="hold">
                                          <p:stCondLst>
                                            <p:cond delay="0"/>
                                          </p:stCondLst>
                                        </p:cTn>
                                        <p:tgtEl>
                                          <p:spTgt spid="14357"/>
                                        </p:tgtEl>
                                        <p:attrNameLst>
                                          <p:attrName>style.visibility</p:attrName>
                                        </p:attrNameLst>
                                      </p:cBhvr>
                                      <p:to>
                                        <p:strVal val="visible"/>
                                      </p:to>
                                    </p:set>
                                    <p:animEffect>
                                      <p:cBhvr>
                                        <p:cTn id="160" dur="200"/>
                                        <p:tgtEl>
                                          <p:spTgt spid="14357"/>
                                        </p:tgtEl>
                                      </p:cBhvr>
                                    </p:animEffect>
                                  </p:childTnLst>
                                </p:cTn>
                              </p:par>
                            </p:childTnLst>
                          </p:cTn>
                        </p:par>
                        <p:par>
                          <p:cTn id="161" fill="hold" nodeType="afterGroup">
                            <p:stCondLst>
                              <p:cond delay="11701"/>
                            </p:stCondLst>
                            <p:childTnLst>
                              <p:par>
                                <p:cTn id="162" presetID="22" presetClass="entr" presetSubtype="1" fill="hold" nodeType="afterEffect">
                                  <p:stCondLst>
                                    <p:cond delay="0"/>
                                  </p:stCondLst>
                                  <p:childTnLst>
                                    <p:set>
                                      <p:cBhvr>
                                        <p:cTn id="163" dur="1" fill="hold">
                                          <p:stCondLst>
                                            <p:cond delay="0"/>
                                          </p:stCondLst>
                                        </p:cTn>
                                        <p:tgtEl>
                                          <p:spTgt spid="14354"/>
                                        </p:tgtEl>
                                        <p:attrNameLst>
                                          <p:attrName>style.visibility</p:attrName>
                                        </p:attrNameLst>
                                      </p:cBhvr>
                                      <p:to>
                                        <p:strVal val="visible"/>
                                      </p:to>
                                    </p:set>
                                    <p:animEffect>
                                      <p:cBhvr>
                                        <p:cTn id="164" dur="500"/>
                                        <p:tgtEl>
                                          <p:spTgt spid="14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utoUpdateAnimBg="0"/>
      <p:bldP spid="14341" grpId="0" bldLvl="0" autoUpdateAnimBg="0"/>
      <p:bldP spid="14345" grpId="0" bldLvl="0" animBg="1" autoUpdateAnimBg="0"/>
      <p:bldP spid="14345" grpId="1" bldLvl="0" animBg="1" autoUpdateAnimBg="0"/>
      <p:bldP spid="14352" grpId="0" bldLvl="0" animBg="1" autoUpdateAnimBg="0"/>
      <p:bldP spid="14352" grpId="1" bldLvl="0" animBg="1" autoUpdateAnimBg="0"/>
      <p:bldP spid="14353" grpId="0" bldLvl="0" animBg="1" autoUpdateAnimBg="0"/>
      <p:bldP spid="14353" grpId="1" bldLvl="0" animBg="1" autoUpdateAnimBg="0"/>
      <p:bldP spid="14357" grpId="0" bldLvl="0" animBg="1" autoUpdateAnimBg="0"/>
      <p:bldP spid="14358" grpId="0" bldLvl="0" animBg="1" autoUpdateAnimBg="0"/>
      <p:bldP spid="14359" grpId="0" bldLvl="0" animBg="1" autoUpdateAnimBg="0"/>
      <p:bldP spid="14361" grpId="0" bldLvl="0" autoUpdateAnimBg="0"/>
      <p:bldP spid="14363" grpId="0" bldLvl="0" autoUpdateAnimBg="0"/>
      <p:bldP spid="14369" grpId="0" animBg="1"/>
      <p:bldP spid="14370" grpId="0" animBg="1"/>
      <p:bldP spid="14371" grpId="0" animBg="1"/>
      <p:bldP spid="14372" grpId="0" animBg="1"/>
      <p:bldP spid="14373" grpId="0" animBg="1"/>
      <p:bldP spid="14374" grpId="0" animBg="1"/>
      <p:bldP spid="14375" grpId="0" animBg="1"/>
      <p:bldP spid="14376" grpId="0" animBg="1"/>
      <p:bldP spid="14414" grpId="0" animBg="1"/>
      <p:bldP spid="14415" grpId="0" animBg="1"/>
      <p:bldP spid="14416" grpId="0" animBg="1"/>
      <p:bldP spid="14417" grpId="0" animBg="1"/>
      <p:bldP spid="14418" grpId="0" animBg="1"/>
      <p:bldP spid="14419" grpId="0" bldLvl="0" autoUpdateAnimBg="0"/>
      <p:bldP spid="14420" grpId="0" bldLvl="0" autoUpdateAnimBg="0"/>
      <p:bldP spid="14421" grpId="0" bldLvl="0" autoUpdateAnimBg="0"/>
      <p:bldP spid="14422" grpId="0" bldLvl="0" autoUpdateAnimBg="0"/>
      <p:bldP spid="14423" grpId="0" bldLvl="0" autoUpdateAnimBg="0"/>
      <p:bldP spid="14424" grpId="0" bldLvl="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5"/>
          <p:cNvSpPr>
            <a:spLocks noGrp="1"/>
          </p:cNvSpPr>
          <p:nvPr>
            <p:ph type="sldNum" sz="quarter" idx="12"/>
          </p:nvPr>
        </p:nvSpPr>
        <p:spPr/>
        <p:txBody>
          <a:bodyPr/>
          <a:lstStyle/>
          <a:p>
            <a:pPr>
              <a:defRPr/>
            </a:pPr>
            <a:fld id="{57D745C4-A5C3-4CC2-8508-C74BD15245BC}" type="slidenum">
              <a:rPr lang="zh-CN" altLang="en-US"/>
              <a:pPr>
                <a:defRPr/>
              </a:pPr>
              <a:t>8</a:t>
            </a:fld>
            <a:endParaRPr lang="zh-CN" altLang="en-US" sz="1800">
              <a:solidFill>
                <a:schemeClr val="tx1"/>
              </a:solidFill>
              <a:latin typeface="Arial" panose="020B0604020202020204" pitchFamily="34" charset="0"/>
              <a:ea typeface="宋体" panose="02010600030101010101" pitchFamily="2" charset="-122"/>
            </a:endParaRPr>
          </a:p>
        </p:txBody>
      </p:sp>
      <p:sp>
        <p:nvSpPr>
          <p:cNvPr id="9219" name="任意多边形 4"/>
          <p:cNvSpPr>
            <a:spLocks noChangeArrowheads="1"/>
          </p:cNvSpPr>
          <p:nvPr/>
        </p:nvSpPr>
        <p:spPr bwMode="auto">
          <a:xfrm>
            <a:off x="11658600" y="6162675"/>
            <a:ext cx="635000" cy="400050"/>
          </a:xfrm>
          <a:custGeom>
            <a:avLst/>
            <a:gdLst>
              <a:gd name="T0" fmla="*/ 121236 w 808522"/>
              <a:gd name="T1" fmla="*/ 0 h 510140"/>
              <a:gd name="T2" fmla="*/ 123568 w 808522"/>
              <a:gd name="T3" fmla="*/ 0 h 510140"/>
              <a:gd name="T4" fmla="*/ 391686 w 808522"/>
              <a:gd name="T5" fmla="*/ 0 h 510140"/>
              <a:gd name="T6" fmla="*/ 391686 w 808522"/>
              <a:gd name="T7" fmla="*/ 246016 h 510140"/>
              <a:gd name="T8" fmla="*/ 123573 w 808522"/>
              <a:gd name="T9" fmla="*/ 246016 h 510140"/>
              <a:gd name="T10" fmla="*/ 123568 w 808522"/>
              <a:gd name="T11" fmla="*/ 246017 h 510140"/>
              <a:gd name="T12" fmla="*/ 123563 w 808522"/>
              <a:gd name="T13" fmla="*/ 246016 h 510140"/>
              <a:gd name="T14" fmla="*/ 121236 w 808522"/>
              <a:gd name="T15" fmla="*/ 246016 h 510140"/>
              <a:gd name="T16" fmla="*/ 121236 w 808522"/>
              <a:gd name="T17" fmla="*/ 245783 h 510140"/>
              <a:gd name="T18" fmla="*/ 98664 w 808522"/>
              <a:gd name="T19" fmla="*/ 243517 h 510140"/>
              <a:gd name="T20" fmla="*/ 0 w 808522"/>
              <a:gd name="T21" fmla="*/ 123008 h 510140"/>
              <a:gd name="T22" fmla="*/ 98664 w 808522"/>
              <a:gd name="T23" fmla="*/ 2499 h 510140"/>
              <a:gd name="T24" fmla="*/ 121236 w 808522"/>
              <a:gd name="T25" fmla="*/ 234 h 5101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08522"/>
              <a:gd name="T40" fmla="*/ 0 h 510140"/>
              <a:gd name="T41" fmla="*/ 808522 w 808522"/>
              <a:gd name="T42" fmla="*/ 510140 h 51014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08522" h="510140">
                <a:moveTo>
                  <a:pt x="250256" y="0"/>
                </a:moveTo>
                <a:lnTo>
                  <a:pt x="255070" y="0"/>
                </a:lnTo>
                <a:lnTo>
                  <a:pt x="808522" y="0"/>
                </a:lnTo>
                <a:lnTo>
                  <a:pt x="808522" y="510139"/>
                </a:lnTo>
                <a:lnTo>
                  <a:pt x="255080" y="510139"/>
                </a:lnTo>
                <a:lnTo>
                  <a:pt x="255070" y="510140"/>
                </a:lnTo>
                <a:lnTo>
                  <a:pt x="255060" y="510139"/>
                </a:lnTo>
                <a:lnTo>
                  <a:pt x="250256" y="510139"/>
                </a:lnTo>
                <a:lnTo>
                  <a:pt x="250256" y="509655"/>
                </a:lnTo>
                <a:lnTo>
                  <a:pt x="203664" y="504958"/>
                </a:lnTo>
                <a:cubicBezTo>
                  <a:pt x="87433" y="481174"/>
                  <a:pt x="0" y="378332"/>
                  <a:pt x="0" y="255070"/>
                </a:cubicBezTo>
                <a:cubicBezTo>
                  <a:pt x="0" y="131808"/>
                  <a:pt x="87433" y="28967"/>
                  <a:pt x="203664" y="5182"/>
                </a:cubicBezTo>
                <a:lnTo>
                  <a:pt x="250256" y="485"/>
                </a:lnTo>
                <a:lnTo>
                  <a:pt x="250256" y="0"/>
                </a:lnTo>
                <a:close/>
              </a:path>
            </a:pathLst>
          </a:custGeom>
          <a:solidFill>
            <a:srgbClr val="F2F2F2">
              <a:alpha val="2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a:p>
        </p:txBody>
      </p:sp>
      <p:sp>
        <p:nvSpPr>
          <p:cNvPr id="9220" name="TextBox 15"/>
          <p:cNvSpPr>
            <a:spLocks noChangeArrowheads="1"/>
          </p:cNvSpPr>
          <p:nvPr/>
        </p:nvSpPr>
        <p:spPr bwMode="auto">
          <a:xfrm>
            <a:off x="11737975" y="6208713"/>
            <a:ext cx="4540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58" tIns="34279" rIns="68558" bIns="34279">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zh-CN" sz="140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Arial Unicode MS" panose="020B0604020202020204" pitchFamily="34" charset="-122"/>
              </a:rPr>
              <a:t>* </a:t>
            </a:r>
            <a:endParaRPr lang="zh-CN" altLang="zh-CN" sz="1400" b="1">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Arial Unicode MS" panose="020B0604020202020204" pitchFamily="34" charset="-122"/>
            </a:endParaRPr>
          </a:p>
        </p:txBody>
      </p:sp>
      <p:sp>
        <p:nvSpPr>
          <p:cNvPr id="2" name="矩形 3"/>
          <p:cNvSpPr>
            <a:spLocks noChangeArrowheads="1"/>
          </p:cNvSpPr>
          <p:nvPr/>
        </p:nvSpPr>
        <p:spPr bwMode="auto">
          <a:xfrm>
            <a:off x="4821238" y="563563"/>
            <a:ext cx="223649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3200" dirty="0" smtClean="0">
                <a:solidFill>
                  <a:schemeClr val="bg1"/>
                </a:solidFill>
                <a:latin typeface="Arial" panose="020B0604020202020204" pitchFamily="34" charset="0"/>
                <a:sym typeface="Arial" panose="020B0604020202020204" pitchFamily="34" charset="0"/>
              </a:rPr>
              <a:t>可行性分析</a:t>
            </a:r>
            <a:endParaRPr lang="zh-CN" altLang="en-US" sz="3200" dirty="0">
              <a:solidFill>
                <a:schemeClr val="bg1"/>
              </a:solidFill>
              <a:latin typeface="Arial" panose="020B0604020202020204" pitchFamily="34" charset="0"/>
              <a:ea typeface="宋体" panose="02010600030101010101" pitchFamily="2" charset="-122"/>
              <a:sym typeface="Arial" panose="020B0604020202020204" pitchFamily="34" charset="0"/>
            </a:endParaRPr>
          </a:p>
        </p:txBody>
      </p:sp>
      <p:grpSp>
        <p:nvGrpSpPr>
          <p:cNvPr id="9221" name="Group 5"/>
          <p:cNvGrpSpPr>
            <a:grpSpLocks/>
          </p:cNvGrpSpPr>
          <p:nvPr/>
        </p:nvGrpSpPr>
        <p:grpSpPr bwMode="auto">
          <a:xfrm>
            <a:off x="4262438" y="619125"/>
            <a:ext cx="263525" cy="393700"/>
            <a:chOff x="0" y="0"/>
            <a:chExt cx="213756" cy="427512"/>
          </a:xfrm>
        </p:grpSpPr>
        <p:sp>
          <p:nvSpPr>
            <p:cNvPr id="9233" name="直接连接符 3"/>
            <p:cNvSpPr>
              <a:spLocks noChangeShapeType="1"/>
            </p:cNvSpPr>
            <p:nvPr/>
          </p:nvSpPr>
          <p:spPr bwMode="auto">
            <a:xfrm>
              <a:off x="0" y="0"/>
              <a:ext cx="213756" cy="213756"/>
            </a:xfrm>
            <a:prstGeom prst="line">
              <a:avLst/>
            </a:prstGeom>
            <a:noFill/>
            <a:ln w="19050">
              <a:solidFill>
                <a:schemeClr val="bg1"/>
              </a:solidFill>
              <a:round/>
              <a:headEnd type="oval" w="med" len="med"/>
              <a:tailEnd type="oval" w="lg" len="lg"/>
            </a:ln>
            <a:extLst>
              <a:ext uri="{909E8E84-426E-40DD-AFC4-6F175D3DCCD1}">
                <a14:hiddenFill xmlns:a14="http://schemas.microsoft.com/office/drawing/2010/main">
                  <a:noFill/>
                </a14:hiddenFill>
              </a:ext>
            </a:extLst>
          </p:spPr>
          <p:txBody>
            <a:bodyPr/>
            <a:lstStyle/>
            <a:p>
              <a:endParaRPr lang="zh-CN" altLang="en-US"/>
            </a:p>
          </p:txBody>
        </p:sp>
        <p:sp>
          <p:nvSpPr>
            <p:cNvPr id="9234" name="直接连接符 4"/>
            <p:cNvSpPr>
              <a:spLocks noChangeShapeType="1"/>
            </p:cNvSpPr>
            <p:nvPr/>
          </p:nvSpPr>
          <p:spPr bwMode="auto">
            <a:xfrm flipH="1">
              <a:off x="0" y="213756"/>
              <a:ext cx="213756" cy="213756"/>
            </a:xfrm>
            <a:prstGeom prst="line">
              <a:avLst/>
            </a:prstGeom>
            <a:noFill/>
            <a:ln w="19050">
              <a:solidFill>
                <a:schemeClr val="bg1"/>
              </a:solidFill>
              <a:round/>
              <a:headEnd type="oval" w="med" len="med"/>
              <a:tailEnd type="oval" w="lg" len="lg"/>
            </a:ln>
            <a:extLst>
              <a:ext uri="{909E8E84-426E-40DD-AFC4-6F175D3DCCD1}">
                <a14:hiddenFill xmlns:a14="http://schemas.microsoft.com/office/drawing/2010/main">
                  <a:noFill/>
                </a14:hiddenFill>
              </a:ext>
            </a:extLst>
          </p:spPr>
          <p:txBody>
            <a:bodyPr/>
            <a:lstStyle/>
            <a:p>
              <a:endParaRPr lang="zh-CN" altLang="en-US"/>
            </a:p>
          </p:txBody>
        </p:sp>
      </p:grpSp>
      <p:pic>
        <p:nvPicPr>
          <p:cNvPr id="9225" name="图片 21"/>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rot="5400000">
            <a:off x="1262405" y="1774310"/>
            <a:ext cx="3902511" cy="2926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6" name="矩形 22"/>
          <p:cNvSpPr>
            <a:spLocks noChangeArrowheads="1"/>
          </p:cNvSpPr>
          <p:nvPr/>
        </p:nvSpPr>
        <p:spPr bwMode="auto">
          <a:xfrm>
            <a:off x="5388280" y="1643895"/>
            <a:ext cx="5675312" cy="3016250"/>
          </a:xfrm>
          <a:prstGeom prst="rect">
            <a:avLst/>
          </a:prstGeom>
          <a:solidFill>
            <a:srgbClr val="F2F2F2">
              <a:alpha val="2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2400">
              <a:latin typeface="Calibri" panose="020F0502020204030204" pitchFamily="34" charset="0"/>
              <a:ea typeface="宋体" panose="02010600030101010101" pitchFamily="2" charset="-122"/>
              <a:sym typeface="宋体" panose="02010600030101010101" pitchFamily="2" charset="-122"/>
            </a:endParaRPr>
          </a:p>
        </p:txBody>
      </p:sp>
      <p:sp>
        <p:nvSpPr>
          <p:cNvPr id="9227" name="矩形 19"/>
          <p:cNvSpPr>
            <a:spLocks noChangeArrowheads="1"/>
          </p:cNvSpPr>
          <p:nvPr/>
        </p:nvSpPr>
        <p:spPr bwMode="auto">
          <a:xfrm>
            <a:off x="5958986" y="2055564"/>
            <a:ext cx="4533900" cy="2245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30000"/>
              </a:lnSpc>
              <a:spcBef>
                <a:spcPct val="0"/>
              </a:spcBef>
              <a:spcAft>
                <a:spcPts val="500"/>
              </a:spcAft>
              <a:buFont typeface="Arial" panose="020B0604020202020204" pitchFamily="34" charset="0"/>
              <a:buNone/>
            </a:pPr>
            <a:r>
              <a:rPr lang="zh-CN" altLang="en-US" sz="1400" dirty="0" smtClean="0">
                <a:solidFill>
                  <a:schemeClr val="bg1"/>
                </a:solidFill>
                <a:sym typeface="方正兰亭黑_GBK" panose="02000000000000000000" pitchFamily="2" charset="-122"/>
              </a:rPr>
              <a:t>一、依靠</a:t>
            </a:r>
            <a:r>
              <a:rPr lang="en-US" altLang="zh-CN" sz="1400" dirty="0" smtClean="0">
                <a:solidFill>
                  <a:schemeClr val="bg1"/>
                </a:solidFill>
                <a:sym typeface="方正兰亭黑_GBK" panose="02000000000000000000" pitchFamily="2" charset="-122"/>
              </a:rPr>
              <a:t>python</a:t>
            </a:r>
            <a:r>
              <a:rPr lang="zh-CN" altLang="en-US" sz="1400" dirty="0" smtClean="0">
                <a:solidFill>
                  <a:schemeClr val="bg1"/>
                </a:solidFill>
                <a:sym typeface="方正兰亭黑_GBK" panose="02000000000000000000" pitchFamily="2" charset="-122"/>
              </a:rPr>
              <a:t>语言强大的拓展性完全可以胜任对图像数据的分析处理</a:t>
            </a:r>
            <a:endParaRPr lang="en-US" sz="1400" dirty="0">
              <a:solidFill>
                <a:schemeClr val="bg1"/>
              </a:solidFill>
              <a:sym typeface="方正兰亭黑_GBK" panose="02000000000000000000" pitchFamily="2" charset="-122"/>
            </a:endParaRPr>
          </a:p>
          <a:p>
            <a:pPr eaLnBrk="1" hangingPunct="1">
              <a:lnSpc>
                <a:spcPct val="130000"/>
              </a:lnSpc>
              <a:spcBef>
                <a:spcPct val="0"/>
              </a:spcBef>
              <a:spcAft>
                <a:spcPts val="500"/>
              </a:spcAft>
              <a:buFont typeface="Arial" panose="020B0604020202020204" pitchFamily="34" charset="0"/>
              <a:buNone/>
            </a:pPr>
            <a:r>
              <a:rPr lang="zh-CN" altLang="en-US" sz="1400" dirty="0" smtClean="0">
                <a:solidFill>
                  <a:schemeClr val="bg1"/>
                </a:solidFill>
                <a:sym typeface="方正兰亭黑_GBK" panose="02000000000000000000" pitchFamily="2" charset="-122"/>
              </a:rPr>
              <a:t>二、</a:t>
            </a:r>
            <a:r>
              <a:rPr lang="en-US" altLang="zh-CN" sz="1400" dirty="0" err="1" smtClean="0">
                <a:solidFill>
                  <a:schemeClr val="bg1"/>
                </a:solidFill>
                <a:sym typeface="方正兰亭黑_GBK" panose="02000000000000000000" pitchFamily="2" charset="-122"/>
              </a:rPr>
              <a:t>opencv</a:t>
            </a:r>
            <a:r>
              <a:rPr lang="zh-CN" altLang="en-US" sz="1400" dirty="0" smtClean="0">
                <a:solidFill>
                  <a:schemeClr val="bg1"/>
                </a:solidFill>
                <a:sym typeface="方正兰亭黑_GBK" panose="02000000000000000000" pitchFamily="2" charset="-122"/>
              </a:rPr>
              <a:t>对于图像的处理的简单与快捷</a:t>
            </a:r>
            <a:endParaRPr lang="en-US" altLang="zh-CN" sz="1400" dirty="0" smtClean="0">
              <a:solidFill>
                <a:schemeClr val="bg1"/>
              </a:solidFill>
              <a:sym typeface="方正兰亭黑_GBK" panose="02000000000000000000" pitchFamily="2" charset="-122"/>
            </a:endParaRPr>
          </a:p>
          <a:p>
            <a:pPr eaLnBrk="1" hangingPunct="1">
              <a:lnSpc>
                <a:spcPct val="130000"/>
              </a:lnSpc>
              <a:spcBef>
                <a:spcPct val="0"/>
              </a:spcBef>
              <a:spcAft>
                <a:spcPts val="500"/>
              </a:spcAft>
              <a:buFont typeface="Arial" panose="020B0604020202020204" pitchFamily="34" charset="0"/>
              <a:buNone/>
            </a:pPr>
            <a:r>
              <a:rPr lang="zh-CN" altLang="en-US" sz="1400" dirty="0" smtClean="0">
                <a:solidFill>
                  <a:schemeClr val="bg1"/>
                </a:solidFill>
                <a:sym typeface="方正兰亭黑_GBK" panose="02000000000000000000" pitchFamily="2" charset="-122"/>
              </a:rPr>
              <a:t>三、</a:t>
            </a:r>
            <a:r>
              <a:rPr lang="en-US" altLang="zh-CN" sz="1400" dirty="0" err="1" smtClean="0">
                <a:solidFill>
                  <a:schemeClr val="bg1"/>
                </a:solidFill>
                <a:sym typeface="方正兰亭黑_GBK" panose="02000000000000000000" pitchFamily="2" charset="-122"/>
              </a:rPr>
              <a:t>arduino</a:t>
            </a:r>
            <a:r>
              <a:rPr lang="zh-CN" altLang="en-US" sz="1400" dirty="0" smtClean="0">
                <a:solidFill>
                  <a:schemeClr val="bg1"/>
                </a:solidFill>
                <a:sym typeface="方正兰亭黑_GBK" panose="02000000000000000000" pitchFamily="2" charset="-122"/>
              </a:rPr>
              <a:t>与上两者的闭环控制可以实现数据到动作的执行</a:t>
            </a:r>
            <a:r>
              <a:rPr lang="zh-CN" altLang="en-US" sz="1400" dirty="0">
                <a:solidFill>
                  <a:schemeClr val="bg1"/>
                </a:solidFill>
                <a:sym typeface="方正兰亭黑_GBK" panose="02000000000000000000" pitchFamily="2" charset="-122"/>
              </a:rPr>
              <a:t>以</a:t>
            </a:r>
            <a:r>
              <a:rPr lang="zh-CN" altLang="en-US" sz="1400" dirty="0" smtClean="0">
                <a:solidFill>
                  <a:schemeClr val="bg1"/>
                </a:solidFill>
                <a:sym typeface="方正兰亭黑_GBK" panose="02000000000000000000" pitchFamily="2" charset="-122"/>
              </a:rPr>
              <a:t>达到人们的特定需求</a:t>
            </a:r>
            <a:endParaRPr lang="en-US" altLang="zh-CN" sz="1400" dirty="0" smtClean="0">
              <a:solidFill>
                <a:schemeClr val="bg1"/>
              </a:solidFill>
              <a:sym typeface="方正兰亭黑_GBK" panose="02000000000000000000" pitchFamily="2" charset="-122"/>
            </a:endParaRPr>
          </a:p>
          <a:p>
            <a:pPr eaLnBrk="1" hangingPunct="1">
              <a:lnSpc>
                <a:spcPct val="130000"/>
              </a:lnSpc>
              <a:spcBef>
                <a:spcPct val="0"/>
              </a:spcBef>
              <a:spcAft>
                <a:spcPts val="500"/>
              </a:spcAft>
              <a:buFont typeface="Arial" panose="020B0604020202020204" pitchFamily="34" charset="0"/>
              <a:buNone/>
            </a:pPr>
            <a:r>
              <a:rPr lang="zh-CN" altLang="en-US" sz="1400" dirty="0" smtClean="0">
                <a:solidFill>
                  <a:schemeClr val="bg1"/>
                </a:solidFill>
                <a:sym typeface="方正兰亭黑_GBK" panose="02000000000000000000" pitchFamily="2" charset="-122"/>
              </a:rPr>
              <a:t>四、此产品可拓展性极高，可延伸用于物品坏点检测，残次品监测和筛选等等。</a:t>
            </a:r>
            <a:endParaRPr lang="en-US" sz="1400" dirty="0">
              <a:solidFill>
                <a:schemeClr val="bg1"/>
              </a:solidFill>
              <a:sym typeface="方正兰亭黑_GBK" panose="02000000000000000000" pitchFamily="2" charset="-122"/>
            </a:endParaRPr>
          </a:p>
        </p:txBody>
      </p:sp>
      <p:sp>
        <p:nvSpPr>
          <p:cNvPr id="9228" name="矩形 47"/>
          <p:cNvSpPr>
            <a:spLocks noChangeArrowheads="1"/>
          </p:cNvSpPr>
          <p:nvPr/>
        </p:nvSpPr>
        <p:spPr bwMode="auto">
          <a:xfrm>
            <a:off x="1416050" y="5551379"/>
            <a:ext cx="9515475" cy="33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zh-CN" altLang="en-US" sz="1400" dirty="0" smtClean="0">
                <a:solidFill>
                  <a:schemeClr val="bg1"/>
                </a:solidFill>
                <a:sym typeface="方正兰亭黑_GBK" panose="02000000000000000000" pitchFamily="2" charset="-122"/>
              </a:rPr>
              <a:t>依据轮廓识别可以进行较简单的物品分析，同时适用于小型工业自动化，而且其成本相对较低。</a:t>
            </a:r>
            <a:endParaRPr lang="zh-CN" altLang="en-US" sz="1400" dirty="0">
              <a:solidFill>
                <a:schemeClr val="bg1"/>
              </a:solidFill>
              <a:sym typeface="方正兰亭黑_GBK" panose="02000000000000000000" pitchFamily="2" charset="-122"/>
            </a:endParaRP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9221"/>
                                        </p:tgtEl>
                                        <p:attrNameLst>
                                          <p:attrName>style.visibility</p:attrName>
                                        </p:attrNameLst>
                                      </p:cBhvr>
                                      <p:to>
                                        <p:strVal val="visible"/>
                                      </p:to>
                                    </p:set>
                                    <p:animEffect>
                                      <p:cBhvr>
                                        <p:cTn id="7" dur="500"/>
                                        <p:tgtEl>
                                          <p:spTgt spid="9221"/>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p:cBhvr>
                                        <p:cTn id="11" dur="500"/>
                                        <p:tgtEl>
                                          <p:spTgt spid="2"/>
                                        </p:tgtEl>
                                      </p:cBhvr>
                                    </p:animEffect>
                                  </p:childTnLst>
                                </p:cTn>
                              </p:par>
                            </p:childTnLst>
                          </p:cTn>
                        </p:par>
                        <p:par>
                          <p:cTn id="12" fill="hold" nodeType="afterGroup">
                            <p:stCondLst>
                              <p:cond delay="1000"/>
                            </p:stCondLst>
                            <p:childTnLst>
                              <p:par>
                                <p:cTn id="13" presetID="22" presetClass="entr" presetSubtype="2" fill="hold" nodeType="afterEffect">
                                  <p:stCondLst>
                                    <p:cond delay="0"/>
                                  </p:stCondLst>
                                  <p:childTnLst>
                                    <p:set>
                                      <p:cBhvr>
                                        <p:cTn id="14" dur="1" fill="hold">
                                          <p:stCondLst>
                                            <p:cond delay="0"/>
                                          </p:stCondLst>
                                        </p:cTn>
                                        <p:tgtEl>
                                          <p:spTgt spid="9225"/>
                                        </p:tgtEl>
                                        <p:attrNameLst>
                                          <p:attrName>style.visibility</p:attrName>
                                        </p:attrNameLst>
                                      </p:cBhvr>
                                      <p:to>
                                        <p:strVal val="visible"/>
                                      </p:to>
                                    </p:set>
                                    <p:animEffect>
                                      <p:cBhvr>
                                        <p:cTn id="15" dur="1000"/>
                                        <p:tgtEl>
                                          <p:spTgt spid="9225"/>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226"/>
                                        </p:tgtEl>
                                        <p:attrNameLst>
                                          <p:attrName>style.visibility</p:attrName>
                                        </p:attrNameLst>
                                      </p:cBhvr>
                                      <p:to>
                                        <p:strVal val="visible"/>
                                      </p:to>
                                    </p:set>
                                    <p:animEffect>
                                      <p:cBhvr>
                                        <p:cTn id="18" dur="1000"/>
                                        <p:tgtEl>
                                          <p:spTgt spid="9226"/>
                                        </p:tgtEl>
                                      </p:cBhvr>
                                    </p:animEffect>
                                  </p:childTnLst>
                                </p:cTn>
                              </p:par>
                            </p:childTnLst>
                          </p:cTn>
                        </p:par>
                        <p:par>
                          <p:cTn id="19" fill="hold" nodeType="afterGroup">
                            <p:stCondLst>
                              <p:cond delay="2000"/>
                            </p:stCondLst>
                            <p:childTnLst>
                              <p:par>
                                <p:cTn id="20" presetID="14" presetClass="entr" presetSubtype="10" fill="hold" grpId="0" nodeType="afterEffect">
                                  <p:stCondLst>
                                    <p:cond delay="0"/>
                                  </p:stCondLst>
                                  <p:childTnLst>
                                    <p:set>
                                      <p:cBhvr>
                                        <p:cTn id="21" dur="1" fill="hold">
                                          <p:stCondLst>
                                            <p:cond delay="0"/>
                                          </p:stCondLst>
                                        </p:cTn>
                                        <p:tgtEl>
                                          <p:spTgt spid="9227"/>
                                        </p:tgtEl>
                                        <p:attrNameLst>
                                          <p:attrName>style.visibility</p:attrName>
                                        </p:attrNameLst>
                                      </p:cBhvr>
                                      <p:to>
                                        <p:strVal val="visible"/>
                                      </p:to>
                                    </p:set>
                                    <p:animEffect>
                                      <p:cBhvr>
                                        <p:cTn id="22" dur="750"/>
                                        <p:tgtEl>
                                          <p:spTgt spid="9227"/>
                                        </p:tgtEl>
                                      </p:cBhvr>
                                    </p:animEffect>
                                  </p:childTnLst>
                                </p:cTn>
                              </p:par>
                            </p:childTnLst>
                          </p:cTn>
                        </p:par>
                        <p:par>
                          <p:cTn id="23" fill="hold" nodeType="afterGroup">
                            <p:stCondLst>
                              <p:cond delay="2750"/>
                            </p:stCondLst>
                            <p:childTnLst>
                              <p:par>
                                <p:cTn id="24" presetID="16" presetClass="entr" presetSubtype="37" fill="hold" grpId="0" nodeType="afterEffect">
                                  <p:stCondLst>
                                    <p:cond delay="0"/>
                                  </p:stCondLst>
                                  <p:childTnLst>
                                    <p:set>
                                      <p:cBhvr>
                                        <p:cTn id="25" dur="1" fill="hold">
                                          <p:stCondLst>
                                            <p:cond delay="0"/>
                                          </p:stCondLst>
                                        </p:cTn>
                                        <p:tgtEl>
                                          <p:spTgt spid="9228"/>
                                        </p:tgtEl>
                                        <p:attrNameLst>
                                          <p:attrName>style.visibility</p:attrName>
                                        </p:attrNameLst>
                                      </p:cBhvr>
                                      <p:to>
                                        <p:strVal val="visible"/>
                                      </p:to>
                                    </p:set>
                                    <p:animEffect>
                                      <p:cBhvr>
                                        <p:cTn id="26" dur="500"/>
                                        <p:tgtEl>
                                          <p:spTgt spid="9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utoUpdateAnimBg="0"/>
      <p:bldP spid="9226" grpId="0" bldLvl="0" animBg="1" autoUpdateAnimBg="0"/>
      <p:bldP spid="9227" grpId="0" bldLvl="0" autoUpdateAnimBg="0"/>
      <p:bldP spid="9228" grpId="0" bldLvl="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FCAB319E-53B2-4776-A550-D94D3994407B}" type="slidenum">
              <a:rPr lang="zh-CN" altLang="en-US"/>
              <a:pPr>
                <a:defRPr/>
              </a:pPr>
              <a:t>9</a:t>
            </a:fld>
            <a:endParaRPr lang="zh-CN" altLang="en-US" sz="1800">
              <a:solidFill>
                <a:schemeClr val="tx1"/>
              </a:solidFill>
              <a:latin typeface="Arial" panose="020B0604020202020204" pitchFamily="34" charset="0"/>
              <a:ea typeface="宋体" panose="02010600030101010101" pitchFamily="2" charset="-122"/>
            </a:endParaRPr>
          </a:p>
        </p:txBody>
      </p:sp>
      <p:sp>
        <p:nvSpPr>
          <p:cNvPr id="30722" name="Freeform 129"/>
          <p:cNvSpPr>
            <a:spLocks noChangeAspect="1" noEditPoints="1" noChangeArrowheads="1"/>
          </p:cNvSpPr>
          <p:nvPr/>
        </p:nvSpPr>
        <p:spPr bwMode="auto">
          <a:xfrm>
            <a:off x="5403850" y="1484313"/>
            <a:ext cx="1384300" cy="1384300"/>
          </a:xfrm>
          <a:custGeom>
            <a:avLst/>
            <a:gdLst>
              <a:gd name="T0" fmla="*/ 2147483646 w 97"/>
              <a:gd name="T1" fmla="*/ 0 h 97"/>
              <a:gd name="T2" fmla="*/ 2147483646 w 97"/>
              <a:gd name="T3" fmla="*/ 0 h 97"/>
              <a:gd name="T4" fmla="*/ 2147483646 w 97"/>
              <a:gd name="T5" fmla="*/ 2147483646 h 97"/>
              <a:gd name="T6" fmla="*/ 2147483646 w 97"/>
              <a:gd name="T7" fmla="*/ 2147483646 h 97"/>
              <a:gd name="T8" fmla="*/ 2147483646 w 97"/>
              <a:gd name="T9" fmla="*/ 2147483646 h 97"/>
              <a:gd name="T10" fmla="*/ 2147483646 w 97"/>
              <a:gd name="T11" fmla="*/ 2147483646 h 97"/>
              <a:gd name="T12" fmla="*/ 2147483646 w 97"/>
              <a:gd name="T13" fmla="*/ 2147483646 h 97"/>
              <a:gd name="T14" fmla="*/ 2147483646 w 97"/>
              <a:gd name="T15" fmla="*/ 2147483646 h 97"/>
              <a:gd name="T16" fmla="*/ 2147483646 w 97"/>
              <a:gd name="T17" fmla="*/ 2147483646 h 97"/>
              <a:gd name="T18" fmla="*/ 2147483646 w 97"/>
              <a:gd name="T19" fmla="*/ 2147483646 h 97"/>
              <a:gd name="T20" fmla="*/ 2147483646 w 97"/>
              <a:gd name="T21" fmla="*/ 0 h 97"/>
              <a:gd name="T22" fmla="*/ 2147483646 w 97"/>
              <a:gd name="T23" fmla="*/ 2147483646 h 97"/>
              <a:gd name="T24" fmla="*/ 2147483646 w 97"/>
              <a:gd name="T25" fmla="*/ 2147483646 h 97"/>
              <a:gd name="T26" fmla="*/ 2147483646 w 97"/>
              <a:gd name="T27" fmla="*/ 2147483646 h 97"/>
              <a:gd name="T28" fmla="*/ 2147483646 w 97"/>
              <a:gd name="T29" fmla="*/ 2147483646 h 97"/>
              <a:gd name="T30" fmla="*/ 2147483646 w 97"/>
              <a:gd name="T31" fmla="*/ 2147483646 h 97"/>
              <a:gd name="T32" fmla="*/ 2147483646 w 97"/>
              <a:gd name="T33" fmla="*/ 2147483646 h 97"/>
              <a:gd name="T34" fmla="*/ 2147483646 w 97"/>
              <a:gd name="T35" fmla="*/ 2147483646 h 97"/>
              <a:gd name="T36" fmla="*/ 2147483646 w 97"/>
              <a:gd name="T37" fmla="*/ 2147483646 h 97"/>
              <a:gd name="T38" fmla="*/ 2147483646 w 97"/>
              <a:gd name="T39" fmla="*/ 2147483646 h 97"/>
              <a:gd name="T40" fmla="*/ 2147483646 w 97"/>
              <a:gd name="T41" fmla="*/ 2147483646 h 97"/>
              <a:gd name="T42" fmla="*/ 2147483646 w 97"/>
              <a:gd name="T43" fmla="*/ 2147483646 h 97"/>
              <a:gd name="T44" fmla="*/ 2147483646 w 97"/>
              <a:gd name="T45" fmla="*/ 2147483646 h 97"/>
              <a:gd name="T46" fmla="*/ 2147483646 w 97"/>
              <a:gd name="T47" fmla="*/ 2147483646 h 97"/>
              <a:gd name="T48" fmla="*/ 2147483646 w 97"/>
              <a:gd name="T49" fmla="*/ 2147483646 h 97"/>
              <a:gd name="T50" fmla="*/ 2147483646 w 97"/>
              <a:gd name="T51" fmla="*/ 2147483646 h 97"/>
              <a:gd name="T52" fmla="*/ 2147483646 w 97"/>
              <a:gd name="T53" fmla="*/ 2147483646 h 97"/>
              <a:gd name="T54" fmla="*/ 2147483646 w 97"/>
              <a:gd name="T55" fmla="*/ 2147483646 h 97"/>
              <a:gd name="T56" fmla="*/ 2147483646 w 97"/>
              <a:gd name="T57" fmla="*/ 2147483646 h 97"/>
              <a:gd name="T58" fmla="*/ 2147483646 w 97"/>
              <a:gd name="T59" fmla="*/ 2147483646 h 97"/>
              <a:gd name="T60" fmla="*/ 2147483646 w 97"/>
              <a:gd name="T61" fmla="*/ 2147483646 h 97"/>
              <a:gd name="T62" fmla="*/ 2147483646 w 97"/>
              <a:gd name="T63" fmla="*/ 2147483646 h 97"/>
              <a:gd name="T64" fmla="*/ 2147483646 w 97"/>
              <a:gd name="T65" fmla="*/ 2147483646 h 97"/>
              <a:gd name="T66" fmla="*/ 2147483646 w 97"/>
              <a:gd name="T67" fmla="*/ 2147483646 h 97"/>
              <a:gd name="T68" fmla="*/ 2147483646 w 97"/>
              <a:gd name="T69" fmla="*/ 2147483646 h 97"/>
              <a:gd name="T70" fmla="*/ 2147483646 w 97"/>
              <a:gd name="T71" fmla="*/ 2147483646 h 97"/>
              <a:gd name="T72" fmla="*/ 2147483646 w 97"/>
              <a:gd name="T73" fmla="*/ 2147483646 h 97"/>
              <a:gd name="T74" fmla="*/ 2147483646 w 97"/>
              <a:gd name="T75" fmla="*/ 2147483646 h 97"/>
              <a:gd name="T76" fmla="*/ 2147483646 w 97"/>
              <a:gd name="T77" fmla="*/ 2147483646 h 97"/>
              <a:gd name="T78" fmla="*/ 0 w 97"/>
              <a:gd name="T79" fmla="*/ 2147483646 h 97"/>
              <a:gd name="T80" fmla="*/ 2147483646 w 97"/>
              <a:gd name="T81" fmla="*/ 2147483646 h 97"/>
              <a:gd name="T82" fmla="*/ 0 w 97"/>
              <a:gd name="T83" fmla="*/ 2147483646 h 97"/>
              <a:gd name="T84" fmla="*/ 0 w 97"/>
              <a:gd name="T85" fmla="*/ 2147483646 h 97"/>
              <a:gd name="T86" fmla="*/ 0 w 97"/>
              <a:gd name="T87" fmla="*/ 2147483646 h 97"/>
              <a:gd name="T88" fmla="*/ 2147483646 w 97"/>
              <a:gd name="T89" fmla="*/ 2147483646 h 97"/>
              <a:gd name="T90" fmla="*/ 2147483646 w 97"/>
              <a:gd name="T91" fmla="*/ 2147483646 h 97"/>
              <a:gd name="T92" fmla="*/ 2147483646 w 97"/>
              <a:gd name="T93" fmla="*/ 2147483646 h 97"/>
              <a:gd name="T94" fmla="*/ 2147483646 w 97"/>
              <a:gd name="T95" fmla="*/ 2147483646 h 97"/>
              <a:gd name="T96" fmla="*/ 2147483646 w 97"/>
              <a:gd name="T97" fmla="*/ 2147483646 h 97"/>
              <a:gd name="T98" fmla="*/ 2147483646 w 97"/>
              <a:gd name="T99" fmla="*/ 2147483646 h 97"/>
              <a:gd name="T100" fmla="*/ 2147483646 w 97"/>
              <a:gd name="T101" fmla="*/ 2147483646 h 97"/>
              <a:gd name="T102" fmla="*/ 2147483646 w 97"/>
              <a:gd name="T103" fmla="*/ 2147483646 h 9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7"/>
              <a:gd name="T157" fmla="*/ 0 h 97"/>
              <a:gd name="T158" fmla="*/ 97 w 97"/>
              <a:gd name="T159" fmla="*/ 97 h 9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7" h="97">
                <a:moveTo>
                  <a:pt x="48" y="0"/>
                </a:moveTo>
                <a:cubicBezTo>
                  <a:pt x="49" y="0"/>
                  <a:pt x="50" y="0"/>
                  <a:pt x="50" y="0"/>
                </a:cubicBezTo>
                <a:cubicBezTo>
                  <a:pt x="52" y="9"/>
                  <a:pt x="53" y="18"/>
                  <a:pt x="53" y="27"/>
                </a:cubicBezTo>
                <a:cubicBezTo>
                  <a:pt x="51" y="28"/>
                  <a:pt x="49" y="30"/>
                  <a:pt x="49" y="33"/>
                </a:cubicBezTo>
                <a:cubicBezTo>
                  <a:pt x="49" y="33"/>
                  <a:pt x="49" y="34"/>
                  <a:pt x="49" y="34"/>
                </a:cubicBezTo>
                <a:cubicBezTo>
                  <a:pt x="45" y="36"/>
                  <a:pt x="41" y="38"/>
                  <a:pt x="37" y="40"/>
                </a:cubicBezTo>
                <a:cubicBezTo>
                  <a:pt x="33" y="42"/>
                  <a:pt x="28" y="44"/>
                  <a:pt x="23" y="46"/>
                </a:cubicBezTo>
                <a:cubicBezTo>
                  <a:pt x="22" y="44"/>
                  <a:pt x="20" y="43"/>
                  <a:pt x="18" y="43"/>
                </a:cubicBezTo>
                <a:cubicBezTo>
                  <a:pt x="16" y="43"/>
                  <a:pt x="14" y="44"/>
                  <a:pt x="13" y="45"/>
                </a:cubicBezTo>
                <a:cubicBezTo>
                  <a:pt x="9" y="43"/>
                  <a:pt x="5" y="40"/>
                  <a:pt x="1" y="38"/>
                </a:cubicBezTo>
                <a:cubicBezTo>
                  <a:pt x="6" y="16"/>
                  <a:pt x="25" y="0"/>
                  <a:pt x="48" y="0"/>
                </a:cubicBezTo>
                <a:close/>
                <a:moveTo>
                  <a:pt x="57" y="1"/>
                </a:moveTo>
                <a:cubicBezTo>
                  <a:pt x="66" y="2"/>
                  <a:pt x="74" y="6"/>
                  <a:pt x="81" y="12"/>
                </a:cubicBezTo>
                <a:cubicBezTo>
                  <a:pt x="75" y="17"/>
                  <a:pt x="68" y="22"/>
                  <a:pt x="61" y="27"/>
                </a:cubicBezTo>
                <a:cubicBezTo>
                  <a:pt x="61" y="26"/>
                  <a:pt x="60" y="26"/>
                  <a:pt x="60" y="26"/>
                </a:cubicBezTo>
                <a:cubicBezTo>
                  <a:pt x="60" y="17"/>
                  <a:pt x="59" y="9"/>
                  <a:pt x="57" y="1"/>
                </a:cubicBezTo>
                <a:close/>
                <a:moveTo>
                  <a:pt x="86" y="17"/>
                </a:moveTo>
                <a:cubicBezTo>
                  <a:pt x="79" y="23"/>
                  <a:pt x="72" y="28"/>
                  <a:pt x="65" y="33"/>
                </a:cubicBezTo>
                <a:cubicBezTo>
                  <a:pt x="65" y="33"/>
                  <a:pt x="65" y="33"/>
                  <a:pt x="65" y="33"/>
                </a:cubicBezTo>
                <a:cubicBezTo>
                  <a:pt x="65" y="36"/>
                  <a:pt x="62" y="39"/>
                  <a:pt x="59" y="40"/>
                </a:cubicBezTo>
                <a:cubicBezTo>
                  <a:pt x="59" y="42"/>
                  <a:pt x="59" y="43"/>
                  <a:pt x="59" y="45"/>
                </a:cubicBezTo>
                <a:cubicBezTo>
                  <a:pt x="59" y="51"/>
                  <a:pt x="58" y="57"/>
                  <a:pt x="57" y="63"/>
                </a:cubicBezTo>
                <a:cubicBezTo>
                  <a:pt x="59" y="64"/>
                  <a:pt x="60" y="66"/>
                  <a:pt x="60" y="68"/>
                </a:cubicBezTo>
                <a:cubicBezTo>
                  <a:pt x="70" y="71"/>
                  <a:pt x="80" y="73"/>
                  <a:pt x="89" y="75"/>
                </a:cubicBezTo>
                <a:cubicBezTo>
                  <a:pt x="94" y="67"/>
                  <a:pt x="97" y="58"/>
                  <a:pt x="97" y="48"/>
                </a:cubicBezTo>
                <a:cubicBezTo>
                  <a:pt x="97" y="36"/>
                  <a:pt x="93" y="25"/>
                  <a:pt x="86" y="17"/>
                </a:cubicBezTo>
                <a:close/>
                <a:moveTo>
                  <a:pt x="85" y="81"/>
                </a:moveTo>
                <a:cubicBezTo>
                  <a:pt x="76" y="91"/>
                  <a:pt x="63" y="97"/>
                  <a:pt x="49" y="97"/>
                </a:cubicBezTo>
                <a:cubicBezTo>
                  <a:pt x="51" y="90"/>
                  <a:pt x="53" y="83"/>
                  <a:pt x="54" y="77"/>
                </a:cubicBezTo>
                <a:cubicBezTo>
                  <a:pt x="56" y="76"/>
                  <a:pt x="57" y="75"/>
                  <a:pt x="58" y="74"/>
                </a:cubicBezTo>
                <a:cubicBezTo>
                  <a:pt x="67" y="77"/>
                  <a:pt x="76" y="79"/>
                  <a:pt x="85" y="81"/>
                </a:cubicBezTo>
                <a:close/>
                <a:moveTo>
                  <a:pt x="42" y="97"/>
                </a:moveTo>
                <a:cubicBezTo>
                  <a:pt x="22" y="94"/>
                  <a:pt x="6" y="79"/>
                  <a:pt x="1" y="60"/>
                </a:cubicBezTo>
                <a:cubicBezTo>
                  <a:pt x="5" y="59"/>
                  <a:pt x="9" y="58"/>
                  <a:pt x="12" y="57"/>
                </a:cubicBezTo>
                <a:cubicBezTo>
                  <a:pt x="14" y="58"/>
                  <a:pt x="16" y="59"/>
                  <a:pt x="18" y="59"/>
                </a:cubicBezTo>
                <a:cubicBezTo>
                  <a:pt x="19" y="59"/>
                  <a:pt x="20" y="58"/>
                  <a:pt x="21" y="58"/>
                </a:cubicBezTo>
                <a:cubicBezTo>
                  <a:pt x="29" y="62"/>
                  <a:pt x="37" y="66"/>
                  <a:pt x="45" y="70"/>
                </a:cubicBezTo>
                <a:cubicBezTo>
                  <a:pt x="45" y="72"/>
                  <a:pt x="46" y="73"/>
                  <a:pt x="48" y="75"/>
                </a:cubicBezTo>
                <a:cubicBezTo>
                  <a:pt x="46" y="82"/>
                  <a:pt x="44" y="89"/>
                  <a:pt x="42" y="97"/>
                </a:cubicBezTo>
                <a:close/>
                <a:moveTo>
                  <a:pt x="0" y="53"/>
                </a:moveTo>
                <a:cubicBezTo>
                  <a:pt x="3" y="52"/>
                  <a:pt x="5" y="51"/>
                  <a:pt x="8" y="51"/>
                </a:cubicBezTo>
                <a:cubicBezTo>
                  <a:pt x="5" y="49"/>
                  <a:pt x="3" y="47"/>
                  <a:pt x="0" y="45"/>
                </a:cubicBezTo>
                <a:cubicBezTo>
                  <a:pt x="0" y="46"/>
                  <a:pt x="0" y="47"/>
                  <a:pt x="0" y="48"/>
                </a:cubicBezTo>
                <a:cubicBezTo>
                  <a:pt x="0" y="50"/>
                  <a:pt x="0" y="51"/>
                  <a:pt x="0" y="53"/>
                </a:cubicBezTo>
                <a:close/>
                <a:moveTo>
                  <a:pt x="52" y="40"/>
                </a:moveTo>
                <a:cubicBezTo>
                  <a:pt x="48" y="42"/>
                  <a:pt x="44" y="44"/>
                  <a:pt x="40" y="46"/>
                </a:cubicBezTo>
                <a:cubicBezTo>
                  <a:pt x="35" y="48"/>
                  <a:pt x="30" y="50"/>
                  <a:pt x="25" y="52"/>
                </a:cubicBezTo>
                <a:cubicBezTo>
                  <a:pt x="25" y="52"/>
                  <a:pt x="25" y="52"/>
                  <a:pt x="25" y="52"/>
                </a:cubicBezTo>
                <a:cubicBezTo>
                  <a:pt x="33" y="56"/>
                  <a:pt x="40" y="60"/>
                  <a:pt x="48" y="63"/>
                </a:cubicBezTo>
                <a:cubicBezTo>
                  <a:pt x="48" y="63"/>
                  <a:pt x="49" y="62"/>
                  <a:pt x="50" y="62"/>
                </a:cubicBezTo>
                <a:cubicBezTo>
                  <a:pt x="51" y="56"/>
                  <a:pt x="52" y="50"/>
                  <a:pt x="52" y="44"/>
                </a:cubicBezTo>
                <a:cubicBezTo>
                  <a:pt x="52" y="43"/>
                  <a:pt x="52" y="42"/>
                  <a:pt x="52" y="40"/>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723" name="TextBox 18"/>
          <p:cNvSpPr>
            <a:spLocks noChangeArrowheads="1"/>
          </p:cNvSpPr>
          <p:nvPr/>
        </p:nvSpPr>
        <p:spPr bwMode="auto">
          <a:xfrm>
            <a:off x="4608513" y="2952750"/>
            <a:ext cx="2974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en-US" altLang="zh-CN" sz="2400">
                <a:solidFill>
                  <a:srgbClr val="A5A5A5"/>
                </a:solidFill>
                <a:latin typeface="Arial" panose="020B0604020202020204" pitchFamily="34" charset="0"/>
                <a:ea typeface="Dotum" panose="020B0600000101010101" pitchFamily="34" charset="-127"/>
                <a:sym typeface="Arial" panose="020B0604020202020204" pitchFamily="34" charset="0"/>
              </a:rPr>
              <a:t>PART  03</a:t>
            </a:r>
            <a:endParaRPr lang="zh-CN" altLang="en-US" sz="2400">
              <a:solidFill>
                <a:srgbClr val="A5A5A5"/>
              </a:solidFill>
              <a:latin typeface="Arial" panose="020B0604020202020204" pitchFamily="34" charset="0"/>
              <a:ea typeface="Dotum" panose="020B0600000101010101" pitchFamily="34" charset="-127"/>
              <a:sym typeface="Arial" panose="020B0604020202020204" pitchFamily="34" charset="0"/>
            </a:endParaRPr>
          </a:p>
        </p:txBody>
      </p:sp>
      <p:sp>
        <p:nvSpPr>
          <p:cNvPr id="30724" name="文本框 8"/>
          <p:cNvSpPr>
            <a:spLocks noChangeArrowheads="1"/>
          </p:cNvSpPr>
          <p:nvPr/>
        </p:nvSpPr>
        <p:spPr bwMode="auto">
          <a:xfrm>
            <a:off x="4202113" y="3384550"/>
            <a:ext cx="38131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8" rIns="91434" bIns="45718">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5200" dirty="0" smtClean="0">
                <a:solidFill>
                  <a:schemeClr val="bg1"/>
                </a:solidFill>
                <a:sym typeface="方正兰亭黑_GBK" panose="02000000000000000000" pitchFamily="2" charset="-122"/>
              </a:rPr>
              <a:t>作品介绍</a:t>
            </a:r>
            <a:endParaRPr lang="en-US" sz="5200" dirty="0">
              <a:solidFill>
                <a:schemeClr val="bg1"/>
              </a:solidFill>
              <a:sym typeface="方正兰亭黑_GBK" panose="02000000000000000000" pitchFamily="2" charset="-122"/>
            </a:endParaRPr>
          </a:p>
        </p:txBody>
      </p:sp>
      <p:sp>
        <p:nvSpPr>
          <p:cNvPr id="30726" name="直接连接符 23"/>
          <p:cNvSpPr>
            <a:spLocks noChangeShapeType="1"/>
          </p:cNvSpPr>
          <p:nvPr/>
        </p:nvSpPr>
        <p:spPr bwMode="auto">
          <a:xfrm>
            <a:off x="4608513" y="4362450"/>
            <a:ext cx="2974975" cy="0"/>
          </a:xfrm>
          <a:prstGeom prst="line">
            <a:avLst/>
          </a:prstGeom>
          <a:noFill/>
          <a:ln w="19050">
            <a:solidFill>
              <a:srgbClr val="A5A5A5"/>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722"/>
                                        </p:tgtEl>
                                        <p:attrNameLst>
                                          <p:attrName>style.visibility</p:attrName>
                                        </p:attrNameLst>
                                      </p:cBhvr>
                                      <p:to>
                                        <p:strVal val="visible"/>
                                      </p:to>
                                    </p:set>
                                    <p:animEffect>
                                      <p:cBhvr>
                                        <p:cTn id="7" dur="500"/>
                                        <p:tgtEl>
                                          <p:spTgt spid="30722"/>
                                        </p:tgtEl>
                                      </p:cBhvr>
                                    </p:animEffect>
                                  </p:childTnLst>
                                </p:cTn>
                              </p:par>
                              <p:par>
                                <p:cTn id="8" presetID="26" presetClass="emph" presetSubtype="0" fill="hold" grpId="1" nodeType="withEffect">
                                  <p:stCondLst>
                                    <p:cond delay="250"/>
                                  </p:stCondLst>
                                  <p:childTnLst>
                                    <p:animEffect>
                                      <p:cBhvr>
                                        <p:cTn id="9" dur="500" tmFilter="0, 0; .2, .5; .8, .5; 1, 0"/>
                                        <p:tgtEl>
                                          <p:spTgt spid="30722"/>
                                        </p:tgtEl>
                                      </p:cBhvr>
                                    </p:animEffect>
                                    <p:animScale>
                                      <p:cBhvr>
                                        <p:cTn id="10" dur="250" autoRev="1" fill="hold"/>
                                        <p:tgtEl>
                                          <p:spTgt spid="30722"/>
                                        </p:tgtEl>
                                      </p:cBhvr>
                                      <p:by x="105000" y="105000"/>
                                    </p:animScale>
                                  </p:childTnLst>
                                </p:cTn>
                              </p:par>
                            </p:childTnLst>
                          </p:cTn>
                        </p:par>
                        <p:par>
                          <p:cTn id="11" fill="hold" nodeType="afterGroup">
                            <p:stCondLst>
                              <p:cond delay="750"/>
                            </p:stCondLst>
                            <p:childTnLst>
                              <p:par>
                                <p:cTn id="12" presetID="22" presetClass="entr" presetSubtype="1" fill="hold" grpId="0" nodeType="afterEffect">
                                  <p:stCondLst>
                                    <p:cond delay="0"/>
                                  </p:stCondLst>
                                  <p:childTnLst>
                                    <p:set>
                                      <p:cBhvr>
                                        <p:cTn id="13" dur="1" fill="hold">
                                          <p:stCondLst>
                                            <p:cond delay="0"/>
                                          </p:stCondLst>
                                        </p:cTn>
                                        <p:tgtEl>
                                          <p:spTgt spid="30723"/>
                                        </p:tgtEl>
                                        <p:attrNameLst>
                                          <p:attrName>style.visibility</p:attrName>
                                        </p:attrNameLst>
                                      </p:cBhvr>
                                      <p:to>
                                        <p:strVal val="visible"/>
                                      </p:to>
                                    </p:set>
                                    <p:animEffect>
                                      <p:cBhvr>
                                        <p:cTn id="14" dur="500"/>
                                        <p:tgtEl>
                                          <p:spTgt spid="30723"/>
                                        </p:tgtEl>
                                      </p:cBhvr>
                                    </p:animEffect>
                                  </p:childTnLst>
                                </p:cTn>
                              </p:par>
                            </p:childTnLst>
                          </p:cTn>
                        </p:par>
                        <p:par>
                          <p:cTn id="15" fill="hold" nodeType="afterGroup">
                            <p:stCondLst>
                              <p:cond delay="1250"/>
                            </p:stCondLst>
                            <p:childTnLst>
                              <p:par>
                                <p:cTn id="16" presetID="16" presetClass="entr" presetSubtype="37" fill="hold" grpId="0" nodeType="afterEffect">
                                  <p:stCondLst>
                                    <p:cond delay="0"/>
                                  </p:stCondLst>
                                  <p:childTnLst>
                                    <p:set>
                                      <p:cBhvr>
                                        <p:cTn id="17" dur="1" fill="hold">
                                          <p:stCondLst>
                                            <p:cond delay="0"/>
                                          </p:stCondLst>
                                        </p:cTn>
                                        <p:tgtEl>
                                          <p:spTgt spid="30726"/>
                                        </p:tgtEl>
                                        <p:attrNameLst>
                                          <p:attrName>style.visibility</p:attrName>
                                        </p:attrNameLst>
                                      </p:cBhvr>
                                      <p:to>
                                        <p:strVal val="visible"/>
                                      </p:to>
                                    </p:set>
                                    <p:animEffect>
                                      <p:cBhvr>
                                        <p:cTn id="18" dur="500"/>
                                        <p:tgtEl>
                                          <p:spTgt spid="30726"/>
                                        </p:tgtEl>
                                      </p:cBhvr>
                                    </p:animEffect>
                                  </p:childTnLst>
                                </p:cTn>
                              </p:par>
                            </p:childTnLst>
                          </p:cTn>
                        </p:par>
                        <p:par>
                          <p:cTn id="19" fill="hold" nodeType="afterGroup">
                            <p:stCondLst>
                              <p:cond delay="1750"/>
                            </p:stCondLst>
                            <p:childTnLst>
                              <p:par>
                                <p:cTn id="20" presetID="12" presetClass="entr" presetSubtype="4" fill="hold" grpId="0" nodeType="afterEffect">
                                  <p:stCondLst>
                                    <p:cond delay="0"/>
                                  </p:stCondLst>
                                  <p:childTnLst>
                                    <p:set>
                                      <p:cBhvr>
                                        <p:cTn id="21" dur="1" fill="hold">
                                          <p:stCondLst>
                                            <p:cond delay="0"/>
                                          </p:stCondLst>
                                        </p:cTn>
                                        <p:tgtEl>
                                          <p:spTgt spid="30724"/>
                                        </p:tgtEl>
                                        <p:attrNameLst>
                                          <p:attrName>style.visibility</p:attrName>
                                        </p:attrNameLst>
                                      </p:cBhvr>
                                      <p:to>
                                        <p:strVal val="visible"/>
                                      </p:to>
                                    </p:set>
                                    <p:anim calcmode="lin" valueType="num">
                                      <p:cBhvr>
                                        <p:cTn id="22" dur="500"/>
                                        <p:tgtEl>
                                          <p:spTgt spid="30724"/>
                                        </p:tgtEl>
                                        <p:attrNameLst>
                                          <p:attrName>ppt_y</p:attrName>
                                        </p:attrNameLst>
                                      </p:cBhvr>
                                      <p:tavLst>
                                        <p:tav tm="0">
                                          <p:val>
                                            <p:strVal val="#ppt_y+#ppt_h*1.125000"/>
                                          </p:val>
                                        </p:tav>
                                        <p:tav tm="100000">
                                          <p:val>
                                            <p:strVal val="#ppt_y"/>
                                          </p:val>
                                        </p:tav>
                                      </p:tavLst>
                                    </p:anim>
                                    <p:animEffect>
                                      <p:cBhvr>
                                        <p:cTn id="23" dur="500"/>
                                        <p:tgtEl>
                                          <p:spTgt spid="30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2" grpId="1" animBg="1"/>
      <p:bldP spid="30723" grpId="0" bldLvl="0" autoUpdateAnimBg="0"/>
      <p:bldP spid="30724" grpId="0" bldLvl="0" autoUpdateAnimBg="0"/>
      <p:bldP spid="30726" grpId="0" animBg="1"/>
    </p:bldLst>
  </p:timing>
</p:sld>
</file>

<file path=ppt/theme/theme1.xml><?xml version="1.0" encoding="utf-8"?>
<a:theme xmlns:a="http://schemas.openxmlformats.org/drawingml/2006/main" name="第一PPT，www.1ppt.com">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方正兰亭黑_GBK"/>
        <a:ea typeface="方正兰亭黑_GBK"/>
        <a:cs typeface=""/>
      </a:majorFont>
      <a:minorFont>
        <a:latin typeface="方正兰亭黑_GBK"/>
        <a:ea typeface="方正兰亭黑_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157255413</TotalTime>
  <Pages>0</Pages>
  <Words>812</Words>
  <Characters>0</Characters>
  <Application>Microsoft Office PowerPoint</Application>
  <DocSecurity>0</DocSecurity>
  <PresentationFormat>自定义</PresentationFormat>
  <Lines>0</Lines>
  <Paragraphs>106</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星空</dc:title>
  <dc:creator>第一PPT</dc:creator>
  <cp:keywords>www.1ppt.com</cp:keywords>
  <cp:lastModifiedBy>wocaicai</cp:lastModifiedBy>
  <cp:revision>1599</cp:revision>
  <cp:lastPrinted>1899-12-30T00:00:00Z</cp:lastPrinted>
  <dcterms:created xsi:type="dcterms:W3CDTF">2014-10-29T09:18:00Z</dcterms:created>
  <dcterms:modified xsi:type="dcterms:W3CDTF">2018-05-02T09:23:26Z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2052-6.6.0.2461</vt:lpwstr>
  </property>
</Properties>
</file>