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4C1F-4E29-4A12-B72F-C97E478DA837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CDD9-366D-42C4-AC16-89F97B9A4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36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4C1F-4E29-4A12-B72F-C97E478DA837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CDD9-366D-42C4-AC16-89F97B9A4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23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4C1F-4E29-4A12-B72F-C97E478DA837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CDD9-366D-42C4-AC16-89F97B9A4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26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4C1F-4E29-4A12-B72F-C97E478DA837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CDD9-366D-42C4-AC16-89F97B9A4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3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4C1F-4E29-4A12-B72F-C97E478DA837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CDD9-366D-42C4-AC16-89F97B9A4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1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4C1F-4E29-4A12-B72F-C97E478DA837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CDD9-366D-42C4-AC16-89F97B9A4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30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4C1F-4E29-4A12-B72F-C97E478DA837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CDD9-366D-42C4-AC16-89F97B9A4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93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4C1F-4E29-4A12-B72F-C97E478DA837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CDD9-366D-42C4-AC16-89F97B9A4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8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4C1F-4E29-4A12-B72F-C97E478DA837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CDD9-366D-42C4-AC16-89F97B9A4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52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4C1F-4E29-4A12-B72F-C97E478DA837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CDD9-366D-42C4-AC16-89F97B9A4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32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4C1F-4E29-4A12-B72F-C97E478DA837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CDD9-366D-42C4-AC16-89F97B9A4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54C1F-4E29-4A12-B72F-C97E478DA837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DCDD9-366D-42C4-AC16-89F97B9A4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75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基于自然语言处理方法从生物医学文献中提取知识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17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从数据信息中提取知识是一种数据处理的重要手段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生物医学文献数量日益增长，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保存大量数据是无益的，只保存提取出的知识是一种萃取数据的有效手段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知识比数据更便于应用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机器学习方法在自然语言处理中的应用十分成熟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204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利用机器学习方法进行自然语言处理，从文献中抽取基因、疾病、生物事件的配对关系，即“某个基因通过哪种生物事件与某种疾病相关联”。然后可以从中分基因、疾病、生物事件查询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生物事件包括</a:t>
            </a:r>
            <a:r>
              <a:rPr lang="en-US" altLang="zh-CN" dirty="0" smtClean="0"/>
              <a:t>6</a:t>
            </a:r>
            <a:r>
              <a:rPr lang="zh-CN" altLang="en-US" dirty="0" smtClean="0"/>
              <a:t>种：表达、调控（正或负）、绑定、定位、转录、磷酸化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92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技术路线和结果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685979" y="623163"/>
            <a:ext cx="8154326" cy="5915275"/>
            <a:chOff x="1614826" y="22271"/>
            <a:chExt cx="8154326" cy="5915275"/>
          </a:xfrm>
        </p:grpSpPr>
        <p:sp>
          <p:nvSpPr>
            <p:cNvPr id="5" name="矩形 4"/>
            <p:cNvSpPr/>
            <p:nvPr/>
          </p:nvSpPr>
          <p:spPr>
            <a:xfrm>
              <a:off x="5188132" y="22271"/>
              <a:ext cx="1815737" cy="64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1,776,292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篇文献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47162" y="1341070"/>
              <a:ext cx="1815737" cy="64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1,004,404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篇文献有摘要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878635" y="1343518"/>
              <a:ext cx="1815737" cy="64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771,888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篇文献无摘要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肘形连接符 7"/>
            <p:cNvCxnSpPr>
              <a:stCxn id="5" idx="2"/>
              <a:endCxn id="6" idx="0"/>
            </p:cNvCxnSpPr>
            <p:nvPr/>
          </p:nvCxnSpPr>
          <p:spPr>
            <a:xfrm rot="5400000">
              <a:off x="4786157" y="31225"/>
              <a:ext cx="678719" cy="19409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肘形连接符 8"/>
            <p:cNvCxnSpPr>
              <a:stCxn id="5" idx="2"/>
              <a:endCxn id="7" idx="0"/>
            </p:cNvCxnSpPr>
            <p:nvPr/>
          </p:nvCxnSpPr>
          <p:spPr>
            <a:xfrm rot="16200000" flipH="1">
              <a:off x="6600669" y="157682"/>
              <a:ext cx="681167" cy="16905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4590335" y="537508"/>
              <a:ext cx="1815737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摘要筛选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614826" y="2659869"/>
              <a:ext cx="1815737" cy="64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907,487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篇文献无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DNA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实体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380721" y="2659868"/>
              <a:ext cx="1815737" cy="64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96.917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篇文献有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DNA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实体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肘形连接符 12"/>
            <p:cNvCxnSpPr>
              <a:stCxn id="6" idx="2"/>
              <a:endCxn id="11" idx="0"/>
            </p:cNvCxnSpPr>
            <p:nvPr/>
          </p:nvCxnSpPr>
          <p:spPr>
            <a:xfrm rot="5400000">
              <a:off x="2999504" y="1504341"/>
              <a:ext cx="678719" cy="163233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6" idx="2"/>
              <a:endCxn id="12" idx="0"/>
            </p:cNvCxnSpPr>
            <p:nvPr/>
          </p:nvCxnSpPr>
          <p:spPr>
            <a:xfrm rot="16200000" flipH="1">
              <a:off x="4382451" y="1753729"/>
              <a:ext cx="678718" cy="11335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2438175" y="1838996"/>
              <a:ext cx="1815737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基因名称识别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247161" y="3978668"/>
              <a:ext cx="1815737" cy="64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72,903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篇文献无官方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DNA</a:t>
              </a:r>
              <a:r>
                <a:rPr lang="zh-CN" altLang="en-US" dirty="0">
                  <a:solidFill>
                    <a:schemeClr val="tx1"/>
                  </a:solidFill>
                </a:rPr>
                <a:t>名称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288589" y="3978668"/>
              <a:ext cx="1815737" cy="64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24,014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篇文献有官方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DNA</a:t>
              </a:r>
              <a:r>
                <a:rPr lang="zh-CN" altLang="en-US" dirty="0">
                  <a:solidFill>
                    <a:schemeClr val="tx1"/>
                  </a:solidFill>
                </a:rPr>
                <a:t>名称</a:t>
              </a:r>
            </a:p>
          </p:txBody>
        </p:sp>
        <p:cxnSp>
          <p:nvCxnSpPr>
            <p:cNvPr id="18" name="肘形连接符 17"/>
            <p:cNvCxnSpPr>
              <a:stCxn id="12" idx="2"/>
              <a:endCxn id="16" idx="0"/>
            </p:cNvCxnSpPr>
            <p:nvPr/>
          </p:nvCxnSpPr>
          <p:spPr>
            <a:xfrm rot="5400000">
              <a:off x="4382450" y="3072528"/>
              <a:ext cx="678720" cy="113356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12" idx="2"/>
              <a:endCxn id="17" idx="0"/>
            </p:cNvCxnSpPr>
            <p:nvPr/>
          </p:nvCxnSpPr>
          <p:spPr>
            <a:xfrm rot="16200000" flipH="1">
              <a:off x="5403164" y="3185374"/>
              <a:ext cx="678720" cy="9078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5330879" y="3166017"/>
              <a:ext cx="1815737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基因名称归一化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157563" y="5297466"/>
              <a:ext cx="2865544" cy="64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16,,311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篇文献无官方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DNA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名称或生物事件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肘形连接符 21"/>
            <p:cNvCxnSpPr>
              <a:stCxn id="17" idx="2"/>
              <a:endCxn id="21" idx="0"/>
            </p:cNvCxnSpPr>
            <p:nvPr/>
          </p:nvCxnSpPr>
          <p:spPr>
            <a:xfrm rot="5400000">
              <a:off x="5054038" y="4155046"/>
              <a:ext cx="678718" cy="160612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7" idx="2"/>
              <a:endCxn id="25" idx="0"/>
            </p:cNvCxnSpPr>
            <p:nvPr/>
          </p:nvCxnSpPr>
          <p:spPr>
            <a:xfrm rot="16200000" flipH="1">
              <a:off x="6802676" y="4012530"/>
              <a:ext cx="678718" cy="189115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6196457" y="4455265"/>
              <a:ext cx="2082483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TEES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生物事件提取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06072" y="5297466"/>
              <a:ext cx="3363080" cy="64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7,703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篇文献中提取出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14,452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条语句，覆盖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2239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个基因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043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查询结果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750" y="1016916"/>
            <a:ext cx="8764496" cy="572216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6754" y="1476103"/>
            <a:ext cx="31102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对基因“</a:t>
            </a:r>
            <a:r>
              <a:rPr lang="en-US" altLang="zh-CN" sz="2800" dirty="0" smtClean="0"/>
              <a:t>TP53</a:t>
            </a:r>
            <a:r>
              <a:rPr lang="zh-CN" altLang="en-US" sz="2800" dirty="0" smtClean="0"/>
              <a:t>“进行查询，生物事件只包括基因表达和调控，查询的结果输出至屏幕上，包括文献的</a:t>
            </a:r>
            <a:r>
              <a:rPr lang="en-US" altLang="zh-CN" sz="2800" dirty="0" smtClean="0"/>
              <a:t>PubMed ID</a:t>
            </a:r>
            <a:r>
              <a:rPr lang="zh-CN" altLang="en-US" sz="2800" dirty="0" smtClean="0"/>
              <a:t>、标题和提示该基因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生物事件关系的语句。从最后的总结中可以看出，总共找到了</a:t>
            </a:r>
            <a:r>
              <a:rPr lang="en-US" altLang="zh-CN" sz="2800" dirty="0" smtClean="0"/>
              <a:t>54</a:t>
            </a:r>
            <a:r>
              <a:rPr lang="zh-CN" altLang="en-US" sz="2800" dirty="0" smtClean="0"/>
              <a:t>篇文献，包含</a:t>
            </a:r>
            <a:r>
              <a:rPr lang="en-US" altLang="zh-CN" sz="2800" dirty="0" smtClean="0"/>
              <a:t>73</a:t>
            </a:r>
            <a:r>
              <a:rPr lang="zh-CN" altLang="en-US" sz="2800" dirty="0" smtClean="0"/>
              <a:t>条语句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8610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局限性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实体识别、生物事件识别准确率有待进一步提高</a:t>
            </a:r>
            <a:endParaRPr lang="en-US" altLang="zh-CN" dirty="0" smtClean="0"/>
          </a:p>
          <a:p>
            <a:r>
              <a:rPr lang="zh-CN" altLang="en-US" dirty="0" smtClean="0"/>
              <a:t>目前的自然语言处理方法仅局限于逐句处理，不能处理整个段落多句之间的整体关系</a:t>
            </a:r>
            <a:endParaRPr lang="en-US" altLang="zh-CN" dirty="0" smtClean="0"/>
          </a:p>
          <a:p>
            <a:r>
              <a:rPr lang="zh-CN" altLang="en-US" dirty="0" smtClean="0"/>
              <a:t>基因、疾病、生物事件之间的关系仅仅考虑单篇文献，没有综合基因路径、蛋白表达等知识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9874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333</Words>
  <Application>Microsoft Office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基于自然语言处理方法从生物医学文献中提取知识</vt:lpstr>
      <vt:lpstr>动机</vt:lpstr>
      <vt:lpstr>目的</vt:lpstr>
      <vt:lpstr>技术路线和结果</vt:lpstr>
      <vt:lpstr>查询结果</vt:lpstr>
      <vt:lpstr>局限性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基于自然语言处理方法从生物医学文献中提取生物事件</dc:title>
  <dc:creator>hill103</dc:creator>
  <cp:lastModifiedBy>hill103</cp:lastModifiedBy>
  <cp:revision>6</cp:revision>
  <dcterms:created xsi:type="dcterms:W3CDTF">2017-01-18T14:51:16Z</dcterms:created>
  <dcterms:modified xsi:type="dcterms:W3CDTF">2017-01-18T15:28:33Z</dcterms:modified>
</cp:coreProperties>
</file>