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nner.sourceforge.net/" TargetMode="External"/><Relationship Id="rId2" Type="http://schemas.openxmlformats.org/officeDocument/2006/relationships/hyperlink" Target="http://www.nactem.ac.uk/y-matsu/genia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lp.stanford.edu/software/lex-parser.shtml" TargetMode="External"/><Relationship Id="rId4" Type="http://schemas.openxmlformats.org/officeDocument/2006/relationships/hyperlink" Target="http://bllip.cs.brown.edu/resources.s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Turku Event Extraction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使用流程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李宁山</a:t>
            </a:r>
            <a:endParaRPr lang="en-US" altLang="zh-CN" dirty="0" smtClean="0"/>
          </a:p>
          <a:p>
            <a:r>
              <a:rPr lang="en-US" altLang="zh-CN" dirty="0" smtClean="0"/>
              <a:t>2016-12-22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3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1" y="946759"/>
            <a:ext cx="11981146" cy="4454528"/>
          </a:xfrm>
        </p:spPr>
      </p:pic>
    </p:spTree>
    <p:extLst>
      <p:ext uri="{BB962C8B-B14F-4D97-AF65-F5344CB8AC3E}">
        <p14:creationId xmlns:p14="http://schemas.microsoft.com/office/powerpoint/2010/main" val="4654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3" y="112734"/>
            <a:ext cx="7019594" cy="65620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03091" y="1252604"/>
            <a:ext cx="3870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选取带摘要的文本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存入数据库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80"/>
            <a:ext cx="8078327" cy="1895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3" y="1561361"/>
            <a:ext cx="7611537" cy="52966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4961" y="2768253"/>
            <a:ext cx="38705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从数据库中读取文本，分装成多个包（每个包文件数可自定义），便于并行处理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TEES</a:t>
            </a:r>
            <a:r>
              <a:rPr lang="zh-CN" altLang="zh-CN" dirty="0"/>
              <a:t>分析文本流程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使用</a:t>
            </a:r>
            <a:r>
              <a:rPr lang="en-US" altLang="zh-CN" b="1" dirty="0">
                <a:solidFill>
                  <a:srgbClr val="C00000"/>
                </a:solidFill>
              </a:rPr>
              <a:t>GENIA Sentence Splitter </a:t>
            </a:r>
            <a:r>
              <a:rPr lang="en-US" altLang="zh-CN" dirty="0"/>
              <a:t>(</a:t>
            </a:r>
            <a:r>
              <a:rPr lang="en-US" altLang="zh-CN" u="sng" dirty="0">
                <a:hlinkClick r:id="rId2"/>
              </a:rPr>
              <a:t>http://www.nactem.ac.uk/y-matsu/geniass/</a:t>
            </a:r>
            <a:r>
              <a:rPr lang="en-US" altLang="zh-CN" dirty="0"/>
              <a:t>)</a:t>
            </a:r>
            <a:r>
              <a:rPr lang="zh-CN" altLang="zh-CN" dirty="0"/>
              <a:t>将文本分割成语句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使用</a:t>
            </a:r>
            <a:r>
              <a:rPr lang="en-US" altLang="zh-CN" b="1" dirty="0">
                <a:solidFill>
                  <a:srgbClr val="C00000"/>
                </a:solidFill>
              </a:rPr>
              <a:t>BANNER</a:t>
            </a:r>
            <a:r>
              <a:rPr lang="en-US" altLang="zh-CN" dirty="0"/>
              <a:t> (</a:t>
            </a:r>
            <a:r>
              <a:rPr lang="en-US" altLang="zh-CN" u="sng" dirty="0">
                <a:hlinkClick r:id="rId3"/>
              </a:rPr>
              <a:t>http://banner.sourceforge.net/</a:t>
            </a:r>
            <a:r>
              <a:rPr lang="en-US" altLang="zh-CN" dirty="0"/>
              <a:t>)</a:t>
            </a:r>
            <a:r>
              <a:rPr lang="zh-CN" altLang="zh-CN" dirty="0"/>
              <a:t>检测</a:t>
            </a:r>
            <a:r>
              <a:rPr lang="en-US" altLang="zh-CN" dirty="0"/>
              <a:t>named entities</a:t>
            </a:r>
            <a:endParaRPr lang="zh-CN" altLang="zh-CN" dirty="0"/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使用</a:t>
            </a:r>
            <a:r>
              <a:rPr lang="zh-CN" altLang="zh-CN" dirty="0"/>
              <a:t>基于</a:t>
            </a:r>
            <a:r>
              <a:rPr lang="en-US" altLang="zh-CN" dirty="0"/>
              <a:t>David </a:t>
            </a:r>
            <a:r>
              <a:rPr lang="en-US" altLang="zh-CN" dirty="0" err="1"/>
              <a:t>McClosky's</a:t>
            </a:r>
            <a:r>
              <a:rPr lang="en-US" altLang="zh-CN" dirty="0"/>
              <a:t> </a:t>
            </a:r>
            <a:r>
              <a:rPr lang="en-US" altLang="zh-CN" dirty="0" err="1"/>
              <a:t>biomodel</a:t>
            </a:r>
            <a:r>
              <a:rPr lang="zh-CN" altLang="zh-CN" dirty="0"/>
              <a:t>的</a:t>
            </a:r>
            <a:r>
              <a:rPr lang="en-US" altLang="zh-CN" b="1" dirty="0">
                <a:solidFill>
                  <a:srgbClr val="C00000"/>
                </a:solidFill>
              </a:rPr>
              <a:t>BILIP Parser </a:t>
            </a:r>
            <a:r>
              <a:rPr lang="en-US" altLang="zh-CN" dirty="0"/>
              <a:t>(</a:t>
            </a:r>
            <a:r>
              <a:rPr lang="en-US" altLang="zh-CN" u="sng" dirty="0">
                <a:hlinkClick r:id="rId4"/>
              </a:rPr>
              <a:t>http://bllip.cs.brown.edu/resources.shtml</a:t>
            </a:r>
            <a:r>
              <a:rPr lang="zh-CN" altLang="zh-CN" dirty="0"/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Stanford</a:t>
            </a:r>
            <a:r>
              <a:rPr lang="zh-CN" altLang="zh-CN" dirty="0"/>
              <a:t>格式版本：</a:t>
            </a:r>
            <a:r>
              <a:rPr lang="en-US" altLang="zh-CN" u="sng" dirty="0">
                <a:hlinkClick r:id="rId5"/>
              </a:rPr>
              <a:t>http://nlp.stanford.edu/software/lex-parser.shtml</a:t>
            </a:r>
            <a:r>
              <a:rPr lang="en-US" altLang="zh-CN" dirty="0"/>
              <a:t>)</a:t>
            </a:r>
            <a:r>
              <a:rPr lang="zh-CN" altLang="zh-CN" dirty="0"/>
              <a:t>来解析文本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hill103\AppData\Local\Temp\1482288581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101"/>
            <a:ext cx="12003258" cy="635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9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hill103\AppData\Local\Temp\1482288700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88468" cy="6689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8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1350" cy="68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加强文档预处理：</a:t>
            </a:r>
            <a:endParaRPr lang="en-US" altLang="zh-CN" dirty="0" smtClean="0"/>
          </a:p>
          <a:p>
            <a:r>
              <a:rPr lang="zh-CN" altLang="en-US" dirty="0" smtClean="0"/>
              <a:t>首先使用</a:t>
            </a:r>
            <a:r>
              <a:rPr lang="en-US" altLang="zh-CN" dirty="0" smtClean="0"/>
              <a:t>BANNER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识别，只保留包含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的摘要</a:t>
            </a:r>
            <a:endParaRPr lang="en-US" altLang="zh-CN" dirty="0" smtClean="0"/>
          </a:p>
          <a:p>
            <a:r>
              <a:rPr lang="zh-CN" altLang="en-US" dirty="0" smtClean="0"/>
              <a:t>可能需要对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进行标准化（结合</a:t>
            </a:r>
            <a:r>
              <a:rPr lang="en-US" altLang="zh-CN" dirty="0" smtClean="0"/>
              <a:t>NCBI </a:t>
            </a:r>
            <a:r>
              <a:rPr lang="en-US" altLang="zh-CN" dirty="0" err="1" smtClean="0"/>
              <a:t>Entrez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疾病名称的识别尚未开始研究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5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125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幼圆</vt:lpstr>
      <vt:lpstr>Century Gothic</vt:lpstr>
      <vt:lpstr>Wingdings 3</vt:lpstr>
      <vt:lpstr>切片</vt:lpstr>
      <vt:lpstr>Turku Event Extraction System使用流程 </vt:lpstr>
      <vt:lpstr>PowerPoint 演示文稿</vt:lpstr>
      <vt:lpstr>PowerPoint 演示文稿</vt:lpstr>
      <vt:lpstr>PowerPoint 演示文稿</vt:lpstr>
      <vt:lpstr>TEES分析文本流程</vt:lpstr>
      <vt:lpstr>PowerPoint 演示文稿</vt:lpstr>
      <vt:lpstr>PowerPoint 演示文稿</vt:lpstr>
      <vt:lpstr>PowerPoint 演示文稿</vt:lpstr>
      <vt:lpstr>下一步工作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Turku Event Extraction System使用</dc:title>
  <dc:creator>hill103</dc:creator>
  <cp:lastModifiedBy>hill103</cp:lastModifiedBy>
  <cp:revision>3</cp:revision>
  <dcterms:created xsi:type="dcterms:W3CDTF">2016-12-21T05:53:20Z</dcterms:created>
  <dcterms:modified xsi:type="dcterms:W3CDTF">2016-12-21T06:16:41Z</dcterms:modified>
</cp:coreProperties>
</file>