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6" r:id="rId9"/>
    <p:sldId id="264" r:id="rId10"/>
    <p:sldId id="265" r:id="rId11"/>
    <p:sldId id="271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ysdig.org/wiki/sysdig-examples/" TargetMode="External"/><Relationship Id="rId2" Type="http://schemas.openxmlformats.org/officeDocument/2006/relationships/hyperlink" Target="https://github.com/draios/sysdig/wiki/Sysdig-Exampl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Debugging PHP with </a:t>
            </a:r>
            <a:r>
              <a:rPr lang="en-US" dirty="0" err="1"/>
              <a:t>strace</a:t>
            </a:r>
            <a:r>
              <a:rPr lang="en-US" dirty="0"/>
              <a:t> and </a:t>
            </a:r>
            <a:r>
              <a:rPr lang="en-US" dirty="0" err="1"/>
              <a:t>sysdig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Joshua </a:t>
            </a:r>
            <a:r>
              <a:rPr lang="en-US" dirty="0" err="1"/>
              <a:t>Eichorn</a:t>
            </a:r>
            <a:endParaRPr lang="en-US" dirty="0"/>
          </a:p>
          <a:p>
            <a:r>
              <a:rPr lang="en-US" dirty="0" err="1"/>
              <a:t>Cto</a:t>
            </a:r>
            <a:r>
              <a:rPr lang="en-US" dirty="0"/>
              <a:t> pagely</a:t>
            </a:r>
          </a:p>
        </p:txBody>
      </p:sp>
    </p:spTree>
    <p:extLst>
      <p:ext uri="{BB962C8B-B14F-4D97-AF65-F5344CB8AC3E}">
        <p14:creationId xmlns:p14="http://schemas.microsoft.com/office/powerpoint/2010/main" val="1856169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Sysdig</a:t>
            </a:r>
            <a:r>
              <a:rPr lang="en-US" dirty="0"/>
              <a:t> and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network </a:t>
            </a:r>
            <a:r>
              <a:rPr lang="en-US" dirty="0" err="1"/>
              <a:t>io</a:t>
            </a:r>
            <a:r>
              <a:rPr lang="en-US" dirty="0"/>
              <a:t> in a container</a:t>
            </a:r>
          </a:p>
          <a:p>
            <a:r>
              <a:rPr lang="en-US" dirty="0"/>
              <a:t>See disk </a:t>
            </a:r>
            <a:r>
              <a:rPr lang="en-US" dirty="0" err="1"/>
              <a:t>io</a:t>
            </a:r>
            <a:r>
              <a:rPr lang="en-US" dirty="0"/>
              <a:t> in a container</a:t>
            </a:r>
          </a:p>
          <a:p>
            <a:r>
              <a:rPr lang="en-US" dirty="0"/>
              <a:t>Snoop on </a:t>
            </a:r>
            <a:r>
              <a:rPr lang="en-US" dirty="0" err="1"/>
              <a:t>tty</a:t>
            </a:r>
            <a:r>
              <a:rPr lang="en-US" dirty="0"/>
              <a:t> activity</a:t>
            </a:r>
          </a:p>
        </p:txBody>
      </p:sp>
    </p:spTree>
    <p:extLst>
      <p:ext uri="{BB962C8B-B14F-4D97-AF65-F5344CB8AC3E}">
        <p14:creationId xmlns:p14="http://schemas.microsoft.com/office/powerpoint/2010/main" val="803901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Sydig</a:t>
            </a:r>
            <a:r>
              <a:rPr lang="en-US" dirty="0"/>
              <a:t>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http://www.sysdig.org/wiki/sysdig-user-guide/</a:t>
            </a:r>
          </a:p>
          <a:p>
            <a:r>
              <a:rPr lang="en-US" dirty="0">
                <a:hlinkClick r:id="rId3"/>
              </a:rPr>
              <a:t>http://www.sysdig.org/wiki/sysdig-examples/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40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each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Strace</a:t>
            </a:r>
            <a:endParaRPr lang="en-US" dirty="0"/>
          </a:p>
          <a:p>
            <a:r>
              <a:rPr lang="en-US" dirty="0"/>
              <a:t>When you don’t have root</a:t>
            </a:r>
          </a:p>
          <a:p>
            <a:r>
              <a:rPr lang="en-US" dirty="0"/>
              <a:t>Finding general slowness</a:t>
            </a:r>
          </a:p>
          <a:p>
            <a:r>
              <a:rPr lang="en-US" dirty="0"/>
              <a:t>Broken configs</a:t>
            </a:r>
          </a:p>
          <a:p>
            <a:r>
              <a:rPr lang="en-US" dirty="0"/>
              <a:t>What is that script doing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Sysdig</a:t>
            </a:r>
            <a:endParaRPr lang="en-US" dirty="0"/>
          </a:p>
          <a:p>
            <a:r>
              <a:rPr lang="en-US" dirty="0"/>
              <a:t>Watching network traffic</a:t>
            </a:r>
          </a:p>
          <a:p>
            <a:r>
              <a:rPr lang="en-US" dirty="0"/>
              <a:t>What is that container doing</a:t>
            </a:r>
          </a:p>
          <a:p>
            <a:r>
              <a:rPr lang="en-US" dirty="0"/>
              <a:t>You want </a:t>
            </a:r>
            <a:r>
              <a:rPr lang="en-US" dirty="0" err="1"/>
              <a:t>tcpdump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200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6760" y="1980038"/>
            <a:ext cx="9905998" cy="1478570"/>
          </a:xfrm>
        </p:spPr>
        <p:txBody>
          <a:bodyPr/>
          <a:lstStyle/>
          <a:p>
            <a:r>
              <a:rPr lang="en-US" dirty="0" err="1"/>
              <a:t>iS</a:t>
            </a:r>
            <a:r>
              <a:rPr lang="en-US" dirty="0"/>
              <a:t> Hiring </a:t>
            </a:r>
            <a:r>
              <a:rPr lang="en-US" dirty="0" err="1"/>
              <a:t>Devops</a:t>
            </a:r>
            <a:r>
              <a:rPr lang="en-US" dirty="0"/>
              <a:t> Engineers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197" y="3587633"/>
            <a:ext cx="9905999" cy="3541714"/>
          </a:xfrm>
        </p:spPr>
        <p:txBody>
          <a:bodyPr/>
          <a:lstStyle/>
          <a:p>
            <a:r>
              <a:rPr lang="en-US" dirty="0"/>
              <a:t>Want to use </a:t>
            </a:r>
            <a:r>
              <a:rPr lang="en-US" dirty="0" err="1"/>
              <a:t>Strace</a:t>
            </a:r>
            <a:r>
              <a:rPr lang="en-US" dirty="0"/>
              <a:t> and </a:t>
            </a:r>
            <a:r>
              <a:rPr lang="en-US" dirty="0" err="1"/>
              <a:t>Sysdig</a:t>
            </a:r>
            <a:r>
              <a:rPr lang="en-US" dirty="0"/>
              <a:t> on the job</a:t>
            </a:r>
          </a:p>
          <a:p>
            <a:r>
              <a:rPr lang="en-US" dirty="0"/>
              <a:t>Join </a:t>
            </a:r>
            <a:r>
              <a:rPr lang="en-US" dirty="0" err="1"/>
              <a:t>Pagely’s</a:t>
            </a:r>
            <a:r>
              <a:rPr lang="en-US" dirty="0"/>
              <a:t> </a:t>
            </a:r>
            <a:r>
              <a:rPr lang="en-US" dirty="0" err="1"/>
              <a:t>Devops</a:t>
            </a:r>
            <a:r>
              <a:rPr lang="en-US" dirty="0"/>
              <a:t> Team</a:t>
            </a:r>
          </a:p>
          <a:p>
            <a:r>
              <a:rPr lang="en-US" dirty="0"/>
              <a:t>https://pagely.com/careers/devops-engineer-remote-jr-mid/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907" y="355639"/>
            <a:ext cx="6871382" cy="195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8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level debugging tools</a:t>
            </a:r>
          </a:p>
          <a:p>
            <a:r>
              <a:rPr lang="en-US" dirty="0"/>
              <a:t>See system calls</a:t>
            </a:r>
          </a:p>
          <a:p>
            <a:r>
              <a:rPr lang="en-US" dirty="0"/>
              <a:t>See network/disk </a:t>
            </a:r>
            <a:r>
              <a:rPr lang="en-US" dirty="0" err="1"/>
              <a:t>io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595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 is the most common cause of problems</a:t>
            </a:r>
          </a:p>
          <a:p>
            <a:r>
              <a:rPr lang="en-US" dirty="0"/>
              <a:t>No overhead when not in use</a:t>
            </a:r>
          </a:p>
          <a:p>
            <a:r>
              <a:rPr lang="en-US" dirty="0"/>
              <a:t>Much lower overhead then </a:t>
            </a:r>
            <a:r>
              <a:rPr lang="en-US" dirty="0" err="1"/>
              <a:t>newrelic</a:t>
            </a:r>
            <a:r>
              <a:rPr lang="en-US" dirty="0"/>
              <a:t>/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Easy install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76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install</a:t>
            </a:r>
          </a:p>
          <a:p>
            <a:r>
              <a:rPr lang="en-US" dirty="0"/>
              <a:t>Apt-get install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See system calls</a:t>
            </a:r>
          </a:p>
          <a:p>
            <a:r>
              <a:rPr lang="en-US" dirty="0"/>
              <a:t>Lots of filters</a:t>
            </a:r>
          </a:p>
          <a:p>
            <a:r>
              <a:rPr lang="en-US" dirty="0"/>
              <a:t>Output is raw</a:t>
            </a:r>
          </a:p>
        </p:txBody>
      </p:sp>
    </p:spTree>
    <p:extLst>
      <p:ext uri="{BB962C8B-B14F-4D97-AF65-F5344CB8AC3E}">
        <p14:creationId xmlns:p14="http://schemas.microsoft.com/office/powerpoint/2010/main" val="3463139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Sysdig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Needs a kernel module</a:t>
            </a:r>
          </a:p>
          <a:p>
            <a:r>
              <a:rPr lang="en-US" dirty="0"/>
              <a:t>Easy install on anything new</a:t>
            </a:r>
          </a:p>
          <a:p>
            <a:r>
              <a:rPr lang="en-US" dirty="0"/>
              <a:t>Protocol aware http etc</a:t>
            </a:r>
          </a:p>
          <a:p>
            <a:r>
              <a:rPr lang="en-US" dirty="0"/>
              <a:t>Container aware</a:t>
            </a:r>
          </a:p>
          <a:p>
            <a:r>
              <a:rPr lang="en-US" dirty="0"/>
              <a:t>Easy to see all the traffic on port 80 or 9000</a:t>
            </a:r>
          </a:p>
        </p:txBody>
      </p:sp>
    </p:spTree>
    <p:extLst>
      <p:ext uri="{BB962C8B-B14F-4D97-AF65-F5344CB8AC3E}">
        <p14:creationId xmlns:p14="http://schemas.microsoft.com/office/powerpoint/2010/main" val="2078589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a cli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Trace script</a:t>
            </a:r>
          </a:p>
          <a:p>
            <a:r>
              <a:rPr lang="en-US" dirty="0"/>
              <a:t>Watch a script with no status</a:t>
            </a:r>
          </a:p>
          <a:p>
            <a:r>
              <a:rPr lang="en-US" dirty="0"/>
              <a:t>See </a:t>
            </a:r>
            <a:r>
              <a:rPr lang="en-US" dirty="0" err="1"/>
              <a:t>mysql</a:t>
            </a:r>
            <a:r>
              <a:rPr lang="en-US" dirty="0"/>
              <a:t> queries</a:t>
            </a:r>
          </a:p>
        </p:txBody>
      </p:sp>
    </p:spTree>
    <p:extLst>
      <p:ext uri="{BB962C8B-B14F-4D97-AF65-F5344CB8AC3E}">
        <p14:creationId xmlns:p14="http://schemas.microsoft.com/office/powerpoint/2010/main" val="236791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</a:t>
            </a:r>
            <a:r>
              <a:rPr lang="en-US" dirty="0" err="1"/>
              <a:t>php</a:t>
            </a:r>
            <a:r>
              <a:rPr lang="en-US" dirty="0"/>
              <a:t>-fpm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Broken config, see fpm headers</a:t>
            </a:r>
          </a:p>
          <a:p>
            <a:r>
              <a:rPr lang="en-US" dirty="0"/>
              <a:t>Log messages with broken logging</a:t>
            </a:r>
          </a:p>
          <a:p>
            <a:r>
              <a:rPr lang="en-US" dirty="0"/>
              <a:t>Finding a slow http request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59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Sysdig</a:t>
            </a:r>
            <a:r>
              <a:rPr lang="en-US" dirty="0"/>
              <a:t> and Chisels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Scripts to parse raw data</a:t>
            </a:r>
          </a:p>
          <a:p>
            <a:r>
              <a:rPr lang="en-US" dirty="0"/>
              <a:t>Protocol decoding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507939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debugging with </a:t>
            </a:r>
            <a:r>
              <a:rPr lang="en-US" dirty="0" err="1"/>
              <a:t>sysdig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traffic/http chisel</a:t>
            </a:r>
          </a:p>
          <a:p>
            <a:r>
              <a:rPr lang="en-US" dirty="0"/>
              <a:t>PHP-fpm traffic</a:t>
            </a:r>
          </a:p>
          <a:p>
            <a:r>
              <a:rPr lang="en-US" dirty="0"/>
              <a:t>Filter to just POST requests</a:t>
            </a:r>
          </a:p>
          <a:p>
            <a:r>
              <a:rPr lang="en-US" dirty="0"/>
              <a:t>From a specific IP</a:t>
            </a:r>
          </a:p>
          <a:p>
            <a:r>
              <a:rPr lang="en-US" dirty="0"/>
              <a:t>Using with SSL</a:t>
            </a:r>
          </a:p>
        </p:txBody>
      </p:sp>
    </p:spTree>
    <p:extLst>
      <p:ext uri="{BB962C8B-B14F-4D97-AF65-F5344CB8AC3E}">
        <p14:creationId xmlns:p14="http://schemas.microsoft.com/office/powerpoint/2010/main" val="171836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</TotalTime>
  <Words>261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Debugging PHP with strace and sysdig</vt:lpstr>
      <vt:lpstr>What</vt:lpstr>
      <vt:lpstr>Why</vt:lpstr>
      <vt:lpstr>Strace</vt:lpstr>
      <vt:lpstr>Sysdig</vt:lpstr>
      <vt:lpstr>Debugging a cli script</vt:lpstr>
      <vt:lpstr>Debugging php-fpm</vt:lpstr>
      <vt:lpstr>Sysdig and Chisels</vt:lpstr>
      <vt:lpstr>Network debugging with sysdig</vt:lpstr>
      <vt:lpstr>Sysdig and containers</vt:lpstr>
      <vt:lpstr>Sydig links</vt:lpstr>
      <vt:lpstr>When to use each tool</vt:lpstr>
      <vt:lpstr>iS Hiring Devops Engineers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PHP with strace and sysdig</dc:title>
  <dc:creator>Joshua Eichorn</dc:creator>
  <cp:lastModifiedBy>Joshua Eichorn</cp:lastModifiedBy>
  <cp:revision>5</cp:revision>
  <dcterms:modified xsi:type="dcterms:W3CDTF">2017-04-25T22:48:35Z</dcterms:modified>
</cp:coreProperties>
</file>