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76" r:id="rId11"/>
    <p:sldId id="278" r:id="rId12"/>
    <p:sldId id="277" r:id="rId13"/>
    <p:sldId id="266" r:id="rId14"/>
    <p:sldId id="268" r:id="rId15"/>
    <p:sldId id="265" r:id="rId16"/>
    <p:sldId id="267" r:id="rId17"/>
    <p:sldId id="269" r:id="rId18"/>
    <p:sldId id="270" r:id="rId19"/>
    <p:sldId id="271" r:id="rId20"/>
    <p:sldId id="272" r:id="rId21"/>
    <p:sldId id="279" r:id="rId22"/>
    <p:sldId id="280" r:id="rId23"/>
    <p:sldId id="273" r:id="rId24"/>
    <p:sldId id="281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hadowhand.me/using-auryn-to-write-factori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quip/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latesphp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heniwork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mjones/adr" TargetMode="External"/><Relationship Id="rId3" Type="http://schemas.openxmlformats.org/officeDocument/2006/relationships/hyperlink" Target="http://www.php-fig.org/psr/psr-1/" TargetMode="External"/><Relationship Id="rId7" Type="http://schemas.openxmlformats.org/officeDocument/2006/relationships/hyperlink" Target="http://www.php-fig.org/psr/psr-7/" TargetMode="External"/><Relationship Id="rId12" Type="http://schemas.openxmlformats.org/officeDocument/2006/relationships/hyperlink" Target="https://github.com/filp/whoops" TargetMode="External"/><Relationship Id="rId2" Type="http://schemas.openxmlformats.org/officeDocument/2006/relationships/hyperlink" Target="https://github.com/equip/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-fig.org/psr/psr-4/" TargetMode="External"/><Relationship Id="rId11" Type="http://schemas.openxmlformats.org/officeDocument/2006/relationships/hyperlink" Target="https://github.com/rdlowrey/auryn" TargetMode="External"/><Relationship Id="rId5" Type="http://schemas.openxmlformats.org/officeDocument/2006/relationships/hyperlink" Target="http://www.php-fig.org/psr/psr-3/" TargetMode="External"/><Relationship Id="rId10" Type="http://schemas.openxmlformats.org/officeDocument/2006/relationships/hyperlink" Target="https://github.com/nikic/FastRoute" TargetMode="External"/><Relationship Id="rId4" Type="http://schemas.openxmlformats.org/officeDocument/2006/relationships/hyperlink" Target="http://www.php-fig.org/psr/psr-2/" TargetMode="External"/><Relationship Id="rId9" Type="http://schemas.openxmlformats.org/officeDocument/2006/relationships/hyperlink" Target="http://relayph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Equip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Eichorn CTO </a:t>
            </a:r>
            <a:r>
              <a:rPr lang="en-US" dirty="0" err="1"/>
              <a:t>Pagely</a:t>
            </a:r>
            <a:endParaRPr lang="en-US" dirty="0"/>
          </a:p>
          <a:p>
            <a:r>
              <a:rPr lang="en-US" dirty="0" err="1"/>
              <a:t>azPHP</a:t>
            </a:r>
            <a:r>
              <a:rPr lang="en-US" dirty="0"/>
              <a:t> 2016-08-23</a:t>
            </a:r>
          </a:p>
        </p:txBody>
      </p:sp>
    </p:spTree>
    <p:extLst>
      <p:ext uri="{BB962C8B-B14F-4D97-AF65-F5344CB8AC3E}">
        <p14:creationId xmlns:p14="http://schemas.microsoft.com/office/powerpoint/2010/main" val="247832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Auryn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Auryn is based off of </a:t>
            </a:r>
            <a:r>
              <a:rPr lang="en-US" dirty="0" err="1"/>
              <a:t>TypeHints</a:t>
            </a:r>
            <a:endParaRPr lang="en-US" dirty="0"/>
          </a:p>
          <a:p>
            <a:r>
              <a:rPr lang="en-US" dirty="0"/>
              <a:t>Often that is all your need</a:t>
            </a:r>
          </a:p>
          <a:p>
            <a:r>
              <a:rPr lang="en-US" dirty="0"/>
              <a:t>Programming to interfaces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 class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9" y="5178738"/>
            <a:ext cx="8902947" cy="1269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89" y="3331744"/>
            <a:ext cx="6981496" cy="1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5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Instances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731" y="-462710"/>
            <a:ext cx="5162364" cy="722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6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Auryn and 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callable factory </a:t>
            </a:r>
            <a:r>
              <a:rPr lang="en-US" dirty="0">
                <a:hlinkClick r:id="rId2"/>
              </a:rPr>
              <a:t>http://shadowhand.me/using-auryn-to-write-factories/</a:t>
            </a:r>
            <a:endParaRPr lang="en-US" dirty="0"/>
          </a:p>
          <a:p>
            <a:pPr lvl="1"/>
            <a:r>
              <a:rPr lang="en-US" dirty="0"/>
              <a:t>We hide the access to the injector, so we can’t abuse it</a:t>
            </a:r>
          </a:p>
          <a:p>
            <a:pPr lvl="1"/>
            <a:endParaRPr lang="en-US" dirty="0"/>
          </a:p>
          <a:p>
            <a:r>
              <a:rPr lang="en-US" dirty="0"/>
              <a:t>If the factory is a concrete class, you can ask for the injector in its constructor,  and share the injector your configure at bootstrap</a:t>
            </a:r>
          </a:p>
          <a:p>
            <a:pPr lvl="1"/>
            <a:r>
              <a:rPr lang="en-US" dirty="0"/>
              <a:t>We could do evil things with this approach, but we can still mock the factory to test</a:t>
            </a:r>
          </a:p>
          <a:p>
            <a:pPr lvl="1"/>
            <a:endParaRPr lang="en-US" dirty="0"/>
          </a:p>
          <a:p>
            <a:r>
              <a:rPr lang="en-US" dirty="0"/>
              <a:t>If the class needs extra configuration after being created you can use prepare </a:t>
            </a:r>
            <a:r>
              <a:rPr lang="en-US" dirty="0" err="1"/>
              <a:t>callables</a:t>
            </a:r>
            <a:r>
              <a:rPr lang="en-US" dirty="0"/>
              <a:t> on the injector</a:t>
            </a:r>
          </a:p>
        </p:txBody>
      </p:sp>
    </p:spTree>
    <p:extLst>
      <p:ext uri="{BB962C8B-B14F-4D97-AF65-F5344CB8AC3E}">
        <p14:creationId xmlns:p14="http://schemas.microsoft.com/office/powerpoint/2010/main" val="310523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Equip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based off the current Dev branch, what will become 3.0</a:t>
            </a:r>
          </a:p>
          <a:p>
            <a:r>
              <a:rPr lang="en-US" dirty="0"/>
              <a:t>Vs 2.0 less decisions are made about of the box</a:t>
            </a:r>
          </a:p>
          <a:p>
            <a:r>
              <a:rPr lang="en-US" dirty="0"/>
              <a:t>No default Action implementation</a:t>
            </a:r>
          </a:p>
          <a:p>
            <a:r>
              <a:rPr lang="en-US" dirty="0"/>
              <a:t>Stronger Model for sharing dispatching code (routing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169868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https://github.com/equip/project</a:t>
            </a:r>
            <a:endParaRPr lang="en-US" dirty="0"/>
          </a:p>
          <a:p>
            <a:r>
              <a:rPr lang="en-US" dirty="0"/>
              <a:t>We are going to do 3.0 before its released</a:t>
            </a:r>
          </a:p>
          <a:p>
            <a:r>
              <a:rPr lang="en-US" dirty="0"/>
              <a:t>No create-project for us</a:t>
            </a:r>
          </a:p>
        </p:txBody>
      </p:sp>
    </p:spTree>
    <p:extLst>
      <p:ext uri="{BB962C8B-B14F-4D97-AF65-F5344CB8AC3E}">
        <p14:creationId xmlns:p14="http://schemas.microsoft.com/office/powerpoint/2010/main" val="90071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15" y="1533378"/>
            <a:ext cx="9726805" cy="50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0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br>
              <a:rPr lang="en-US" dirty="0"/>
            </a:br>
            <a:r>
              <a:rPr lang="en-US" dirty="0"/>
              <a:t>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examples/</a:t>
            </a:r>
            <a:r>
              <a:rPr lang="en-US" dirty="0" err="1"/>
              <a:t>index.php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62" y="452718"/>
            <a:ext cx="60769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75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mode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459" y="1526131"/>
            <a:ext cx="70580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09" y="2774030"/>
            <a:ext cx="90487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3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3640139" cy="5198439"/>
          </a:xfrm>
        </p:spPr>
        <p:txBody>
          <a:bodyPr/>
          <a:lstStyle/>
          <a:p>
            <a:r>
              <a:rPr lang="en-US" dirty="0"/>
              <a:t>Example Action</a:t>
            </a:r>
            <a:br>
              <a:rPr lang="en-US" dirty="0"/>
            </a:br>
            <a:r>
              <a:rPr lang="en-US" dirty="0"/>
              <a:t>Creating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309" y="0"/>
            <a:ext cx="79057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4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Action</a:t>
            </a:r>
            <a:br>
              <a:rPr lang="en-US" dirty="0"/>
            </a:br>
            <a:r>
              <a:rPr lang="en-US" dirty="0"/>
              <a:t>Getting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009" y="0"/>
            <a:ext cx="7405991" cy="68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save time</a:t>
            </a:r>
          </a:p>
          <a:p>
            <a:pPr lvl="1"/>
            <a:r>
              <a:rPr lang="en-US" dirty="0"/>
              <a:t>I don’t have to write glue code</a:t>
            </a:r>
          </a:p>
          <a:p>
            <a:pPr lvl="1"/>
            <a:r>
              <a:rPr lang="en-US" dirty="0"/>
              <a:t>They provide out of the box documentation</a:t>
            </a:r>
          </a:p>
          <a:p>
            <a:pPr lvl="1"/>
            <a:r>
              <a:rPr lang="en-US" dirty="0"/>
              <a:t>They make boring decisions so I don’t have to think about them</a:t>
            </a:r>
          </a:p>
          <a:p>
            <a:r>
              <a:rPr lang="en-US" dirty="0"/>
              <a:t>They give a wider breadth of experience to the design of the generic stuff everything does</a:t>
            </a:r>
          </a:p>
          <a:p>
            <a:r>
              <a:rPr lang="en-US" dirty="0"/>
              <a:t>They help you write and maintain less code</a:t>
            </a:r>
          </a:p>
        </p:txBody>
      </p:sp>
    </p:spTree>
    <p:extLst>
      <p:ext uri="{BB962C8B-B14F-4D97-AF65-F5344CB8AC3E}">
        <p14:creationId xmlns:p14="http://schemas.microsoft.com/office/powerpoint/2010/main" val="4140709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Action</a:t>
            </a:r>
            <a:br>
              <a:rPr lang="en-US" dirty="0"/>
            </a:br>
            <a:r>
              <a:rPr lang="en-US" dirty="0"/>
              <a:t>Listing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602" y="1108954"/>
            <a:ext cx="8305434" cy="55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63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Action</a:t>
            </a:r>
            <a:br>
              <a:rPr lang="en-US" dirty="0"/>
            </a:br>
            <a:r>
              <a:rPr lang="en-US" dirty="0"/>
              <a:t>Deleting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16" y="0"/>
            <a:ext cx="7191983" cy="68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77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likely end up with duplicated code at least for all the actions related to an entity</a:t>
            </a:r>
          </a:p>
          <a:p>
            <a:r>
              <a:rPr lang="en-US" dirty="0"/>
              <a:t>Short inheritance trees or traits could help a lot here</a:t>
            </a:r>
          </a:p>
        </p:txBody>
      </p:sp>
    </p:spTree>
    <p:extLst>
      <p:ext uri="{BB962C8B-B14F-4D97-AF65-F5344CB8AC3E}">
        <p14:creationId xmlns:p14="http://schemas.microsoft.com/office/powerpoint/2010/main" val="367446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Easy Json with JsonFormatter</a:t>
            </a:r>
          </a:p>
          <a:p>
            <a:r>
              <a:rPr lang="en-US"/>
              <a:t>Easy to create your own</a:t>
            </a:r>
          </a:p>
          <a:p>
            <a:r>
              <a:rPr lang="en-US"/>
              <a:t>PlatesFormatter for using </a:t>
            </a:r>
            <a:r>
              <a:rPr lang="en-US">
                <a:hlinkClick r:id="rId2"/>
              </a:rPr>
              <a:t>http://platesphp.com/</a:t>
            </a:r>
            <a:endParaRPr lang="en-US"/>
          </a:p>
          <a:p>
            <a:r>
              <a:rPr lang="en-US"/>
              <a:t>FormattedResponder for doing Accept content negotiation if you do json/html from the same endpoints (I never do)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2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62" y="-25161"/>
            <a:ext cx="5573949" cy="6883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58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framework of </a:t>
            </a:r>
            <a:r>
              <a:rPr lang="en-US" dirty="0">
                <a:hlinkClick r:id="rId2"/>
              </a:rPr>
              <a:t>http://wheniwork.com/</a:t>
            </a:r>
            <a:r>
              <a:rPr lang="en-US" dirty="0"/>
              <a:t>, created as an open source product</a:t>
            </a:r>
          </a:p>
          <a:p>
            <a:r>
              <a:rPr lang="en-US" dirty="0"/>
              <a:t>All the basics are documented</a:t>
            </a:r>
          </a:p>
          <a:p>
            <a:r>
              <a:rPr lang="en-US" dirty="0"/>
              <a:t>It truly is a micro-framework so you will bring more to the table to complete your app</a:t>
            </a:r>
          </a:p>
          <a:p>
            <a:r>
              <a:rPr lang="en-US" dirty="0"/>
              <a:t>Some design choices are true trade-offs, (Action classes doing one thing, makes for easy refactoring, code sharing, but if you never refactor you will end up with copy paste)</a:t>
            </a:r>
          </a:p>
        </p:txBody>
      </p:sp>
    </p:spTree>
    <p:extLst>
      <p:ext uri="{BB962C8B-B14F-4D97-AF65-F5344CB8AC3E}">
        <p14:creationId xmlns:p14="http://schemas.microsoft.com/office/powerpoint/2010/main" val="73366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9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PHP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They make decisions I want to make</a:t>
            </a:r>
          </a:p>
          <a:p>
            <a:pPr lvl="1"/>
            <a:r>
              <a:rPr lang="en-US" dirty="0"/>
              <a:t>They use some non PSR-4 pattern for organizing code</a:t>
            </a:r>
          </a:p>
          <a:p>
            <a:pPr lvl="1"/>
            <a:r>
              <a:rPr lang="en-US" dirty="0"/>
              <a:t>They use library X/Y/Z that I don’t like</a:t>
            </a:r>
          </a:p>
          <a:p>
            <a:pPr lvl="1"/>
            <a:r>
              <a:rPr lang="en-US" dirty="0"/>
              <a:t>They decide what is convention want is configuration</a:t>
            </a:r>
          </a:p>
          <a:p>
            <a:r>
              <a:rPr lang="en-US" dirty="0"/>
              <a:t>They do bad things</a:t>
            </a:r>
          </a:p>
          <a:p>
            <a:pPr lvl="1"/>
            <a:r>
              <a:rPr lang="en-US" dirty="0"/>
              <a:t>They use a dependency Injector that is really a service locator</a:t>
            </a:r>
          </a:p>
          <a:p>
            <a:pPr lvl="1"/>
            <a:r>
              <a:rPr lang="en-US" dirty="0"/>
              <a:t>They encourage bad coding patterns like putting logic in controllers</a:t>
            </a:r>
          </a:p>
          <a:p>
            <a:pPr lvl="1"/>
            <a:r>
              <a:rPr lang="en-US" dirty="0"/>
              <a:t>They use Static methods all over the place</a:t>
            </a:r>
          </a:p>
          <a:p>
            <a:r>
              <a:rPr lang="en-US" dirty="0"/>
              <a:t>They can be hard to change</a:t>
            </a:r>
          </a:p>
          <a:p>
            <a:pPr lvl="1"/>
            <a:r>
              <a:rPr lang="en-US" dirty="0"/>
              <a:t>Choices are between implementations of the same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If you change something major all the documentation benefits go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2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look for in 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micro</a:t>
            </a:r>
          </a:p>
          <a:p>
            <a:pPr lvl="1"/>
            <a:r>
              <a:rPr lang="en-US" dirty="0"/>
              <a:t>Small amount of code and decisions made, not for building small apps</a:t>
            </a:r>
          </a:p>
          <a:p>
            <a:r>
              <a:rPr lang="en-US" dirty="0"/>
              <a:t>It encourages good coding practices</a:t>
            </a:r>
          </a:p>
          <a:p>
            <a:r>
              <a:rPr lang="en-US" dirty="0"/>
              <a:t>It is using constructor injected dependencies</a:t>
            </a:r>
          </a:p>
          <a:p>
            <a:r>
              <a:rPr lang="en-US" dirty="0"/>
              <a:t>It doesn’t pass around global undefined balls of state</a:t>
            </a:r>
          </a:p>
          <a:p>
            <a:r>
              <a:rPr lang="en-US" dirty="0"/>
              <a:t>It has an active community, or is small enough I wouldn’t mind forking/maintaining it</a:t>
            </a:r>
          </a:p>
        </p:txBody>
      </p:sp>
    </p:spTree>
    <p:extLst>
      <p:ext uri="{BB962C8B-B14F-4D97-AF65-F5344CB8AC3E}">
        <p14:creationId xmlns:p14="http://schemas.microsoft.com/office/powerpoint/2010/main" val="22792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 at a high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https://github.com/equip/framework</a:t>
            </a:r>
            <a:endParaRPr lang="en-US" dirty="0"/>
          </a:p>
          <a:p>
            <a:r>
              <a:rPr lang="en-US" dirty="0"/>
              <a:t>Micro Framework</a:t>
            </a:r>
          </a:p>
          <a:p>
            <a:r>
              <a:rPr lang="en-US" dirty="0"/>
              <a:t>Dependency injected (no service locator)</a:t>
            </a:r>
          </a:p>
          <a:p>
            <a:r>
              <a:rPr lang="en-US" dirty="0">
                <a:hlinkClick r:id="rId3"/>
              </a:rPr>
              <a:t>PSR-1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PSR-2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PSR-3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PSR-4</a:t>
            </a:r>
            <a:r>
              <a:rPr lang="en-US" dirty="0"/>
              <a:t> and </a:t>
            </a:r>
            <a:r>
              <a:rPr lang="en-US" dirty="0">
                <a:hlinkClick r:id="rId7"/>
              </a:rPr>
              <a:t>PSR-7</a:t>
            </a:r>
            <a:r>
              <a:rPr lang="en-US" dirty="0"/>
              <a:t> compliant</a:t>
            </a:r>
          </a:p>
          <a:p>
            <a:r>
              <a:rPr lang="en-US" dirty="0"/>
              <a:t> </a:t>
            </a:r>
            <a:r>
              <a:rPr lang="en-US" dirty="0">
                <a:hlinkClick r:id="rId8"/>
              </a:rPr>
              <a:t>ADR</a:t>
            </a:r>
            <a:r>
              <a:rPr lang="en-US" dirty="0"/>
              <a:t> pattern</a:t>
            </a:r>
          </a:p>
          <a:p>
            <a:r>
              <a:rPr lang="en-US" dirty="0"/>
              <a:t>Middleware using </a:t>
            </a:r>
            <a:r>
              <a:rPr lang="en-US" dirty="0">
                <a:hlinkClick r:id="rId9"/>
              </a:rPr>
              <a:t>relay</a:t>
            </a:r>
            <a:endParaRPr lang="en-US" dirty="0"/>
          </a:p>
          <a:p>
            <a:r>
              <a:rPr lang="en-US" dirty="0"/>
              <a:t>Routing using </a:t>
            </a:r>
            <a:r>
              <a:rPr lang="en-US" dirty="0">
                <a:hlinkClick r:id="rId10"/>
              </a:rPr>
              <a:t>nikic/</a:t>
            </a:r>
            <a:r>
              <a:rPr lang="en-US" dirty="0" err="1">
                <a:hlinkClick r:id="rId10"/>
              </a:rPr>
              <a:t>FastRoute</a:t>
            </a:r>
            <a:endParaRPr lang="en-US" dirty="0"/>
          </a:p>
          <a:p>
            <a:r>
              <a:rPr lang="en-US" dirty="0"/>
              <a:t>Dependency Injection using </a:t>
            </a:r>
            <a:r>
              <a:rPr lang="en-US" dirty="0">
                <a:hlinkClick r:id="rId11"/>
              </a:rPr>
              <a:t>auryn</a:t>
            </a:r>
            <a:endParaRPr lang="en-US" dirty="0"/>
          </a:p>
          <a:p>
            <a:r>
              <a:rPr lang="en-US" dirty="0"/>
              <a:t>Developer errors with </a:t>
            </a:r>
            <a:r>
              <a:rPr lang="en-US" dirty="0">
                <a:hlinkClick r:id="rId12"/>
              </a:rPr>
              <a:t>whoops</a:t>
            </a:r>
            <a:endParaRPr lang="en-US" dirty="0"/>
          </a:p>
          <a:p>
            <a:r>
              <a:rPr lang="en-US" dirty="0"/>
              <a:t>Target </a:t>
            </a:r>
            <a:r>
              <a:rPr lang="en-US" dirty="0" err="1"/>
              <a:t>Php</a:t>
            </a:r>
            <a:r>
              <a:rPr lang="en-US" dirty="0"/>
              <a:t> 5.6+</a:t>
            </a:r>
          </a:p>
        </p:txBody>
      </p:sp>
    </p:spTree>
    <p:extLst>
      <p:ext uri="{BB962C8B-B14F-4D97-AF65-F5344CB8AC3E}">
        <p14:creationId xmlns:p14="http://schemas.microsoft.com/office/powerpoint/2010/main" val="255707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talk about web frameworks as being MVC</a:t>
            </a:r>
          </a:p>
          <a:p>
            <a:r>
              <a:rPr lang="en-US" dirty="0"/>
              <a:t>MVC is a </a:t>
            </a:r>
            <a:r>
              <a:rPr lang="en-US" dirty="0" err="1"/>
              <a:t>ui</a:t>
            </a:r>
            <a:r>
              <a:rPr lang="en-US" dirty="0"/>
              <a:t> pattern, few frameworks are just MVC</a:t>
            </a:r>
          </a:p>
          <a:p>
            <a:r>
              <a:rPr lang="en-US" dirty="0"/>
              <a:t>ADR = Action Domain Responder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3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 Flow</a:t>
            </a:r>
          </a:p>
        </p:txBody>
      </p:sp>
      <p:pic>
        <p:nvPicPr>
          <p:cNvPr id="1028" name="Picture 4" descr="adr.png (528×194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7988" y="1468913"/>
            <a:ext cx="6704762" cy="24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1838" y="4324865"/>
            <a:ext cx="63834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Router picks an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handles input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Picks domain and sends input to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Domain does business logic, returns output to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picks responder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Responder sends output</a:t>
            </a:r>
          </a:p>
        </p:txBody>
      </p:sp>
    </p:spTree>
    <p:extLst>
      <p:ext uri="{BB962C8B-B14F-4D97-AF65-F5344CB8AC3E}">
        <p14:creationId xmlns:p14="http://schemas.microsoft.com/office/powerpoint/2010/main" val="11939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single purpose, 1 class or closure per action</a:t>
            </a:r>
          </a:p>
          <a:p>
            <a:r>
              <a:rPr lang="en-US" dirty="0"/>
              <a:t>Responder is not a template</a:t>
            </a:r>
          </a:p>
          <a:p>
            <a:r>
              <a:rPr lang="en-US" dirty="0"/>
              <a:t>Responder generates the entire http response</a:t>
            </a:r>
          </a:p>
          <a:p>
            <a:r>
              <a:rPr lang="en-US" dirty="0"/>
              <a:t>Domain is a really big bucket, and will likely contain other patterns</a:t>
            </a:r>
          </a:p>
        </p:txBody>
      </p:sp>
    </p:spTree>
    <p:extLst>
      <p:ext uri="{BB962C8B-B14F-4D97-AF65-F5344CB8AC3E}">
        <p14:creationId xmlns:p14="http://schemas.microsoft.com/office/powerpoint/2010/main" val="235159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Injector vs Service 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37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</TotalTime>
  <Words>656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The Equip Framework</vt:lpstr>
      <vt:lpstr>Why use a framework</vt:lpstr>
      <vt:lpstr>Problems with PHP Frameworks</vt:lpstr>
      <vt:lpstr>What I look for in a framework</vt:lpstr>
      <vt:lpstr>Equip at a high level</vt:lpstr>
      <vt:lpstr>ADR?</vt:lpstr>
      <vt:lpstr>ADR Flow</vt:lpstr>
      <vt:lpstr>Important Parts</vt:lpstr>
      <vt:lpstr>Dependency Injector vs Service Locator</vt:lpstr>
      <vt:lpstr>Configuring Auryn</vt:lpstr>
      <vt:lpstr>Shared Instances</vt:lpstr>
      <vt:lpstr>Auryn and Factories</vt:lpstr>
      <vt:lpstr>Using Equip</vt:lpstr>
      <vt:lpstr>Getting Started</vt:lpstr>
      <vt:lpstr>Creating a new app</vt:lpstr>
      <vt:lpstr>Bootstrapping your app</vt:lpstr>
      <vt:lpstr>Dev mode</vt:lpstr>
      <vt:lpstr>Example Action Creating a user</vt:lpstr>
      <vt:lpstr>Example Action Getting a user</vt:lpstr>
      <vt:lpstr>Example Action Listing users</vt:lpstr>
      <vt:lpstr>Example Action Deleting a user</vt:lpstr>
      <vt:lpstr>Refactoring</vt:lpstr>
      <vt:lpstr>Responders</vt:lpstr>
      <vt:lpstr>PowerPoint Presentation</vt:lpstr>
      <vt:lpstr>Wrap Up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Equip Framework</dc:title>
  <dc:creator>Joshua Eichorn</dc:creator>
  <cp:lastModifiedBy>Joshua Eichorn</cp:lastModifiedBy>
  <cp:revision>19</cp:revision>
  <dcterms:created xsi:type="dcterms:W3CDTF">2016-08-19T19:01:41Z</dcterms:created>
  <dcterms:modified xsi:type="dcterms:W3CDTF">2016-08-19T23:39:53Z</dcterms:modified>
</cp:coreProperties>
</file>