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4A9BF-921B-4989-8611-3AF2F9A4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70BD0-55FE-40A8-A468-D79E3076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1FBCE-9474-4942-9726-6D2FB5E0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E3026-508D-4602-8CE3-0F15C6C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491D2-6144-41DD-B169-56BFBED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5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3D619-B2D7-4441-B3C5-36AE0869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1301F8-ADAD-43BC-B5F6-AD1C3F651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F5F6D-B6E9-4085-B4A5-7E3E9C7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05CC0-BBA4-45F3-B383-0D64A095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C901F-965A-4B94-B1C6-7534B65E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0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1DCFAC-6AE0-4E69-A72E-E5A2958C2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E4B303-1316-4171-9454-40E80417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A8DC2-1AFB-4CA3-AC87-C5A83105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A3E869-C35D-4C6B-87AC-48D3ACE8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8782B-9A32-44F5-B247-81798294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AAC3-AA2C-49C6-96BB-43641214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3E235-2772-4C5C-B5A0-1F98336B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A3FD6-D92C-4C1E-846F-2ECF7CF1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AD711-DBD3-4A76-853D-895FE1A9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899C0-14DD-408B-AB55-ACE65922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C3DE7-118D-4717-979F-6C14065E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C6C3B-54B5-47C9-A01D-C6FB6517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97B65-EA8C-48A9-B8DB-27C7BB3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947EE-056B-4697-A8A0-F5B64911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AD6BED-7BFC-4D8F-8CFC-A18D518F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19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4955A-B5C3-42BE-B6AB-C2A7FD2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6A8B7-E8E2-4583-841B-5334465F1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3C133C-B22E-48E4-921D-2ECAC8CA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EB778-5E1D-435C-A403-5E02A9CB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A9C7-3CBE-4C5C-AD8B-EDBAE4C5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B2422-EFC4-46D7-84E7-BC79EE7F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82D8D-B0E9-47B4-BC74-25E3E255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88FCB6-426A-41EF-870C-10E0972D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BACF04-24BC-4AF4-818E-0210C360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98A6A3-0E41-4792-AD10-F43A99EF0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D670B8-9158-41C9-BD1F-0BCCFE5EE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22A1D1-6987-4C35-A572-51B08585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5964DF-5C39-42C7-B49A-F34BCED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7DDE5B-997F-4CB7-AF44-2617A5ED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0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9C64-AC0E-4FD0-AFAF-0F7902DB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16D1C3-EC71-4C03-8DF4-9211572E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0F47CB-59CE-4A7F-B27B-582C2BD0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2C415-9AA2-4B80-BF2D-B1AEAF3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7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70530E-ABE2-4B66-A0E4-68139B63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CB60C2-6A0F-4891-8DF7-ABD5CE68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9BAD30-0621-411D-A64D-C48D0F5A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28CD-46D3-4E3C-B833-6A4881D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4C039-B72D-4F3E-8DEF-4AC74F3C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55E885-508E-46D9-A0C1-D86B7330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1998E0-4E40-4CD2-9675-F17CBF1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DB47C-3D3F-45DF-9C43-0D6F2D0E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955D61-E726-4D66-84E5-E6569DEF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07196-DE4A-40F3-800F-E11F18E0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99637A-E1EF-49FD-AF78-E08EE818E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E17EBC-CA5C-4978-A094-45AF8706D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C7254-4520-4C0C-A464-8FA6C3BA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54117-68C1-4CC3-B7FF-92D73C94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DF001-6E4E-4629-813B-A951C911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DD97C-BF65-49F1-BDB9-A405A660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35379-02ED-40CA-8C35-E6CF32DC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108D0-B8BF-4D62-BE10-92D5F4D94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802C-799A-4DCC-BE9D-09564DD40D9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25B34-3FA3-4F07-8CEA-29D82111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7F847-B382-4F15-B717-9C4B0AEE9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5DBD-CD1F-4937-BD7A-E8E8118F7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7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(Город и дата)">
            <a:extLst>
              <a:ext uri="{FF2B5EF4-FFF2-40B4-BE49-F238E27FC236}">
                <a16:creationId xmlns:a16="http://schemas.microsoft.com/office/drawing/2014/main" id="{C3AD2269-10EE-4708-999B-DB760E06D10B}"/>
              </a:ext>
            </a:extLst>
          </p:cNvPr>
          <p:cNvSpPr txBox="1"/>
          <p:nvPr/>
        </p:nvSpPr>
        <p:spPr>
          <a:xfrm>
            <a:off x="4648200" y="6258087"/>
            <a:ext cx="289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2023</a:t>
            </a:r>
          </a:p>
        </p:txBody>
      </p:sp>
      <p:sp>
        <p:nvSpPr>
          <p:cNvPr id="11" name="TextBox (Кто выполнил)">
            <a:extLst>
              <a:ext uri="{FF2B5EF4-FFF2-40B4-BE49-F238E27FC236}">
                <a16:creationId xmlns:a16="http://schemas.microsoft.com/office/drawing/2014/main" id="{6FC67855-23C7-4937-9D70-ACB69FAAF6F9}"/>
              </a:ext>
            </a:extLst>
          </p:cNvPr>
          <p:cNvSpPr txBox="1"/>
          <p:nvPr/>
        </p:nvSpPr>
        <p:spPr>
          <a:xfrm>
            <a:off x="1114698" y="4558187"/>
            <a:ext cx="10236926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493 группы</a:t>
            </a:r>
          </a:p>
          <a:p>
            <a:pPr algn="r"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Кашицын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Артем Андреевич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дипломного проекта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Смирнова Ирина Петровна</a:t>
            </a:r>
          </a:p>
        </p:txBody>
      </p:sp>
      <p:sp>
        <p:nvSpPr>
          <p:cNvPr id="12" name="TextBox (Специальность)">
            <a:extLst>
              <a:ext uri="{FF2B5EF4-FFF2-40B4-BE49-F238E27FC236}">
                <a16:creationId xmlns:a16="http://schemas.microsoft.com/office/drawing/2014/main" id="{C7F2C097-7F7E-412E-90CB-931EB1D02C3F}"/>
              </a:ext>
            </a:extLst>
          </p:cNvPr>
          <p:cNvSpPr txBox="1"/>
          <p:nvPr/>
        </p:nvSpPr>
        <p:spPr>
          <a:xfrm>
            <a:off x="0" y="1117435"/>
            <a:ext cx="12192000" cy="498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449580" algn="ctr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 09.02.07 «Информационные системы и программирование»</a:t>
            </a:r>
          </a:p>
        </p:txBody>
      </p:sp>
      <p:sp>
        <p:nvSpPr>
          <p:cNvPr id="13" name="TextBox (Где выполнил)">
            <a:extLst>
              <a:ext uri="{FF2B5EF4-FFF2-40B4-BE49-F238E27FC236}">
                <a16:creationId xmlns:a16="http://schemas.microsoft.com/office/drawing/2014/main" id="{C19D84BC-415C-4BBB-B28C-2A10DF4C8B7F}"/>
              </a:ext>
            </a:extLst>
          </p:cNvPr>
          <p:cNvSpPr txBox="1"/>
          <p:nvPr/>
        </p:nvSpPr>
        <p:spPr>
          <a:xfrm>
            <a:off x="0" y="244574"/>
            <a:ext cx="12191999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450215" algn="ctr"/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Санкт-Петербургское государственное бюджетное профессиональное образовательное учреждение «Колледж информационных технологий»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одзаголовок (Тема)">
            <a:extLst>
              <a:ext uri="{FF2B5EF4-FFF2-40B4-BE49-F238E27FC236}">
                <a16:creationId xmlns:a16="http://schemas.microsoft.com/office/drawing/2014/main" id="{5E94115A-51AE-4055-A4A6-F4BE3C6B0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85" y="3239104"/>
            <a:ext cx="9144000" cy="118197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информационной системы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проектами</a:t>
            </a:r>
          </a:p>
        </p:txBody>
      </p:sp>
      <p:sp>
        <p:nvSpPr>
          <p:cNvPr id="15" name="Заголовок (Дипломный проект)">
            <a:extLst>
              <a:ext uri="{FF2B5EF4-FFF2-40B4-BE49-F238E27FC236}">
                <a16:creationId xmlns:a16="http://schemas.microsoft.com/office/drawing/2014/main" id="{62722F45-C821-4D5F-9D23-58D8AD5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2641"/>
            <a:ext cx="12192000" cy="829235"/>
          </a:xfrm>
        </p:spPr>
        <p:txBody>
          <a:bodyPr anchor="ctr">
            <a:normAutofit/>
          </a:bodyPr>
          <a:lstStyle/>
          <a:p>
            <a:r>
              <a:rPr lang="ru-RU" sz="3600" spc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833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780F-B5AB-40D9-A7D0-785D105D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7417A-DFBD-4294-86B8-FBDBD4F0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дипломного проекта является проектирование и создание информационной системы управления проектами, которое должно отвечать требованиям проектного менеджмента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цели проекта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структуры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исполнителей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сроков).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7C1AB-9FC2-4960-B402-B23179B0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программные средства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A2DBFD-6632-4349-AEF3-2014A1A0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2595"/>
            <a:ext cx="4181383" cy="7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Brains - PyCharm IDE de Python para desarrolladores profesionales">
            <a:extLst>
              <a:ext uri="{FF2B5EF4-FFF2-40B4-BE49-F238E27FC236}">
                <a16:creationId xmlns:a16="http://schemas.microsoft.com/office/drawing/2014/main" id="{0D80650A-0F6C-411F-9205-78E37769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8478"/>
            <a:ext cx="4080029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myadmin Logo Png - PNG All">
            <a:extLst>
              <a:ext uri="{FF2B5EF4-FFF2-40B4-BE49-F238E27FC236}">
                <a16:creationId xmlns:a16="http://schemas.microsoft.com/office/drawing/2014/main" id="{0BC5AA4A-36F9-4460-A439-99FF6FA0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35" y="3599454"/>
            <a:ext cx="3549958" cy="195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09FD57-BEC8-4714-995F-84865836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35" y="3303268"/>
            <a:ext cx="2542898" cy="25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70251D-6592-4626-B7B1-B3AF6781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1" y="3742676"/>
            <a:ext cx="1970103" cy="197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Re-Design and Swag · Issue #1185 · microsoft/microsoft-ui-xaml · GitHub">
            <a:extLst>
              <a:ext uri="{FF2B5EF4-FFF2-40B4-BE49-F238E27FC236}">
                <a16:creationId xmlns:a16="http://schemas.microsoft.com/office/drawing/2014/main" id="{80AB8919-132F-4B2F-85E6-C5A3DC81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47" y="3654995"/>
            <a:ext cx="1550171" cy="193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2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4B9B-FACA-48F4-8732-702EBB99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17F567-8432-43FD-922D-127ED55A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17" y="1366623"/>
            <a:ext cx="9333566" cy="52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6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10E2F-2852-468A-A861-82A9FDE5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1E59A1-F089-4735-B83B-8D9BAEB1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15" y="1459607"/>
            <a:ext cx="4740505" cy="50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C2FE8-1344-4C29-B3C0-2B21391F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часть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B9D557C3-121B-4EBD-831A-85DB61840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827700"/>
              </p:ext>
            </p:extLst>
          </p:nvPr>
        </p:nvGraphicFramePr>
        <p:xfrm>
          <a:off x="1562470" y="1515532"/>
          <a:ext cx="9206144" cy="4377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7460">
                  <a:extLst>
                    <a:ext uri="{9D8B030D-6E8A-4147-A177-3AD203B41FA5}">
                      <a16:colId xmlns:a16="http://schemas.microsoft.com/office/drawing/2014/main" val="2718016441"/>
                    </a:ext>
                  </a:extLst>
                </a:gridCol>
                <a:gridCol w="3398684">
                  <a:extLst>
                    <a:ext uri="{9D8B030D-6E8A-4147-A177-3AD203B41FA5}">
                      <a16:colId xmlns:a16="http://schemas.microsoft.com/office/drawing/2014/main" val="1293736206"/>
                    </a:ext>
                  </a:extLst>
                </a:gridCol>
              </a:tblGrid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Наименование затрат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Сумма, в рублях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488964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Расходные материалы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</a:rPr>
                        <a:t>4468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411627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Основная заработная плата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</a:rPr>
                        <a:t>28800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908447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Расходы на электроэнергию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</a:rPr>
                        <a:t>47,81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465858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Амортизационные отчисления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</a:rPr>
                        <a:t>148,8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7221125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Отчисления на ЗП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</a:rPr>
                        <a:t>8640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243618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</a:rPr>
                        <a:t>Итоговые затраты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</a:rPr>
                        <a:t>42104,61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5819245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Предполагаемая цена проекта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Google Sans" panose="020B0503030502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230683"/>
                  </a:ext>
                </a:extLst>
              </a:tr>
              <a:tr h="4863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Google Sans" panose="020B0503030502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Прибыль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Google Sans" panose="020B0503030502040204" pitchFamily="34" charset="0"/>
                          <a:ea typeface="+mn-ea"/>
                          <a:cs typeface="+mn-cs"/>
                        </a:rPr>
                        <a:t>7895,39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Google Sans" panose="020B050303050204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ru-RU" sz="1800" dirty="0">
                        <a:effectLst/>
                        <a:latin typeface="Google Sans" panose="020B0503030502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155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4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987AE-7B27-478F-959F-EF34C464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pic>
        <p:nvPicPr>
          <p:cNvPr id="1028" name="Picture 4" descr="Difference between server sent events and Websockets in HTML5 -  GeeksforGeeks">
            <a:extLst>
              <a:ext uri="{FF2B5EF4-FFF2-40B4-BE49-F238E27FC236}">
                <a16:creationId xmlns:a16="http://schemas.microsoft.com/office/drawing/2014/main" id="{E7CC6D7A-679B-45BD-8728-92C388D1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190" y="2153058"/>
            <a:ext cx="4500610" cy="22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8CF0A-8815-4153-B99E-6797B56B03F3}"/>
              </a:ext>
            </a:extLst>
          </p:cNvPr>
          <p:cNvSpPr txBox="1"/>
          <p:nvPr/>
        </p:nvSpPr>
        <p:spPr>
          <a:xfrm>
            <a:off x="8273989" y="4186909"/>
            <a:ext cx="18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Sent Event</a:t>
            </a:r>
            <a:endParaRPr lang="ru-RU" dirty="0"/>
          </a:p>
        </p:txBody>
      </p:sp>
      <p:pic>
        <p:nvPicPr>
          <p:cNvPr id="1032" name="Picture 8" descr="Kanban Task Board Template | Kanban board, Kanban, Boards">
            <a:extLst>
              <a:ext uri="{FF2B5EF4-FFF2-40B4-BE49-F238E27FC236}">
                <a16:creationId xmlns:a16="http://schemas.microsoft.com/office/drawing/2014/main" id="{85AAD7B4-8197-43F8-B4AB-90FFA102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2" y="2153058"/>
            <a:ext cx="3880851" cy="29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C9CE1-EB53-4413-BA5A-2CAED2E1D5FC}"/>
              </a:ext>
            </a:extLst>
          </p:cNvPr>
          <p:cNvSpPr txBox="1"/>
          <p:nvPr/>
        </p:nvSpPr>
        <p:spPr>
          <a:xfrm>
            <a:off x="1748429" y="5087128"/>
            <a:ext cx="18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Доска-состояние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123475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(Город и дата)">
            <a:extLst>
              <a:ext uri="{FF2B5EF4-FFF2-40B4-BE49-F238E27FC236}">
                <a16:creationId xmlns:a16="http://schemas.microsoft.com/office/drawing/2014/main" id="{C3AD2269-10EE-4708-999B-DB760E06D10B}"/>
              </a:ext>
            </a:extLst>
          </p:cNvPr>
          <p:cNvSpPr txBox="1"/>
          <p:nvPr/>
        </p:nvSpPr>
        <p:spPr>
          <a:xfrm>
            <a:off x="4648200" y="6258087"/>
            <a:ext cx="289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2023</a:t>
            </a:r>
          </a:p>
        </p:txBody>
      </p:sp>
      <p:sp>
        <p:nvSpPr>
          <p:cNvPr id="11" name="TextBox (Кто выполнил)">
            <a:extLst>
              <a:ext uri="{FF2B5EF4-FFF2-40B4-BE49-F238E27FC236}">
                <a16:creationId xmlns:a16="http://schemas.microsoft.com/office/drawing/2014/main" id="{6FC67855-23C7-4937-9D70-ACB69FAAF6F9}"/>
              </a:ext>
            </a:extLst>
          </p:cNvPr>
          <p:cNvSpPr txBox="1"/>
          <p:nvPr/>
        </p:nvSpPr>
        <p:spPr>
          <a:xfrm>
            <a:off x="1114698" y="4558187"/>
            <a:ext cx="10236926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493 группы</a:t>
            </a:r>
          </a:p>
          <a:p>
            <a:pPr algn="r"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Кашицын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Артем Андреевич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дипломного проекта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Смирнова Ирина Петровна</a:t>
            </a:r>
          </a:p>
        </p:txBody>
      </p:sp>
      <p:sp>
        <p:nvSpPr>
          <p:cNvPr id="12" name="TextBox (Специальность)">
            <a:extLst>
              <a:ext uri="{FF2B5EF4-FFF2-40B4-BE49-F238E27FC236}">
                <a16:creationId xmlns:a16="http://schemas.microsoft.com/office/drawing/2014/main" id="{C7F2C097-7F7E-412E-90CB-931EB1D02C3F}"/>
              </a:ext>
            </a:extLst>
          </p:cNvPr>
          <p:cNvSpPr txBox="1"/>
          <p:nvPr/>
        </p:nvSpPr>
        <p:spPr>
          <a:xfrm>
            <a:off x="0" y="1117435"/>
            <a:ext cx="12192000" cy="498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449580" algn="ctr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 09.02.07 «Информационные системы и программирование»</a:t>
            </a:r>
          </a:p>
        </p:txBody>
      </p:sp>
      <p:sp>
        <p:nvSpPr>
          <p:cNvPr id="13" name="TextBox (Где выполнил)">
            <a:extLst>
              <a:ext uri="{FF2B5EF4-FFF2-40B4-BE49-F238E27FC236}">
                <a16:creationId xmlns:a16="http://schemas.microsoft.com/office/drawing/2014/main" id="{C19D84BC-415C-4BBB-B28C-2A10DF4C8B7F}"/>
              </a:ext>
            </a:extLst>
          </p:cNvPr>
          <p:cNvSpPr txBox="1"/>
          <p:nvPr/>
        </p:nvSpPr>
        <p:spPr>
          <a:xfrm>
            <a:off x="0" y="244574"/>
            <a:ext cx="12191999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450215" algn="ctr"/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Санкт-Петербургское государственное бюджетное профессиональное образовательное учреждение «Колледж информационных технологий»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одзаголовок (Тема)">
            <a:extLst>
              <a:ext uri="{FF2B5EF4-FFF2-40B4-BE49-F238E27FC236}">
                <a16:creationId xmlns:a16="http://schemas.microsoft.com/office/drawing/2014/main" id="{5E94115A-51AE-4055-A4A6-F4BE3C6B0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85" y="3239104"/>
            <a:ext cx="9144000" cy="118197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информационной системы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проектами</a:t>
            </a:r>
          </a:p>
        </p:txBody>
      </p:sp>
      <p:sp>
        <p:nvSpPr>
          <p:cNvPr id="15" name="Заголовок (Дипломный проект)">
            <a:extLst>
              <a:ext uri="{FF2B5EF4-FFF2-40B4-BE49-F238E27FC236}">
                <a16:creationId xmlns:a16="http://schemas.microsoft.com/office/drawing/2014/main" id="{62722F45-C821-4D5F-9D23-58D8AD5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2641"/>
            <a:ext cx="12192000" cy="829235"/>
          </a:xfrm>
        </p:spPr>
        <p:txBody>
          <a:bodyPr anchor="ctr">
            <a:normAutofit/>
          </a:bodyPr>
          <a:lstStyle/>
          <a:p>
            <a:r>
              <a:rPr lang="ru-RU" sz="3600" spc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679372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176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Times New Roman</vt:lpstr>
      <vt:lpstr>Тема Office</vt:lpstr>
      <vt:lpstr>ДИПЛОМНЫЙ ПРОЕКТ</vt:lpstr>
      <vt:lpstr>Цель проекта</vt:lpstr>
      <vt:lpstr>Используемые программные средства</vt:lpstr>
      <vt:lpstr>Схема базы данных</vt:lpstr>
      <vt:lpstr>Общий алгоритм работы программы</vt:lpstr>
      <vt:lpstr>Экономическая часть</vt:lpstr>
      <vt:lpstr>Заключение</vt:lpstr>
      <vt:lpstr>ДИПЛОМНЫЙ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1</dc:creator>
  <cp:lastModifiedBy>1</cp:lastModifiedBy>
  <cp:revision>9</cp:revision>
  <dcterms:created xsi:type="dcterms:W3CDTF">2023-06-09T00:13:49Z</dcterms:created>
  <dcterms:modified xsi:type="dcterms:W3CDTF">2023-06-09T12:11:09Z</dcterms:modified>
</cp:coreProperties>
</file>