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Benchmark: mongo — RELIANCE,TCS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Mean latency: N/A</a:t>
            </a:r>
          </a:p>
          <a:p>
            <a:pPr lvl="1"/>
            <a:r>
              <a:t>Runs: [None, None, None, None, None]</a:t>
            </a:r>
          </a:p>
          <a:p>
            <a:pPr lvl="1"/>
            <a:r>
              <a:t>Successful responses: 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Benchmark: mongo — RELIANCE,TCS,INFY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Mean latency: N/A</a:t>
            </a:r>
          </a:p>
          <a:p>
            <a:pPr lvl="1"/>
            <a:r>
              <a:t>Runs: [None, None, None, None, None]</a:t>
            </a:r>
          </a:p>
          <a:p>
            <a:pPr lvl="1"/>
            <a:r>
              <a:t>Successful responses: 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Benchmark: influx — RELIANCE,TCS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Mean latency: N/A</a:t>
            </a:r>
          </a:p>
          <a:p>
            <a:pPr lvl="1"/>
            <a:r>
              <a:t>Runs: [None, None, None, None, None]</a:t>
            </a:r>
          </a:p>
          <a:p>
            <a:pPr lvl="1"/>
            <a:r>
              <a:t>Successful responses: 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Benchmark: influx — RELIANCE,TCS,INFY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Mean latency: N/A</a:t>
            </a:r>
          </a:p>
          <a:p>
            <a:pPr lvl="1"/>
            <a:r>
              <a:t>Runs: [None, None, None, None, None]</a:t>
            </a:r>
          </a:p>
          <a:p>
            <a:pPr lvl="1"/>
            <a:r>
              <a:t>Successful responses: 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