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374158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C49B0-A702-4AAF-A899-B0B0C477A1AE}"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181044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2841164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82453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2669190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111364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2887741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2860732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63949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125620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336046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4C49B0-A702-4AAF-A899-B0B0C477A1AE}"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142313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4C49B0-A702-4AAF-A899-B0B0C477A1AE}" type="datetimeFigureOut">
              <a:rPr lang="en-US" smtClean="0"/>
              <a:t>12/22/2017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177614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26317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124669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F4C49B0-A702-4AAF-A899-B0B0C477A1AE}" type="datetimeFigureOut">
              <a:rPr lang="en-US" smtClean="0"/>
              <a:t>12/22/2017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36784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C49B0-A702-4AAF-A899-B0B0C477A1AE}"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C0F725-B307-4E03-803A-51469DD39873}" type="slidenum">
              <a:rPr lang="en-US" smtClean="0"/>
              <a:t>‹#›</a:t>
            </a:fld>
            <a:endParaRPr lang="en-US"/>
          </a:p>
        </p:txBody>
      </p:sp>
    </p:spTree>
    <p:extLst>
      <p:ext uri="{BB962C8B-B14F-4D97-AF65-F5344CB8AC3E}">
        <p14:creationId xmlns:p14="http://schemas.microsoft.com/office/powerpoint/2010/main" val="425376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4C49B0-A702-4AAF-A899-B0B0C477A1AE}" type="datetimeFigureOut">
              <a:rPr lang="en-US" smtClean="0"/>
              <a:t>12/22/2017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C0F725-B307-4E03-803A-51469DD39873}" type="slidenum">
              <a:rPr lang="en-US" smtClean="0"/>
              <a:t>‹#›</a:t>
            </a:fld>
            <a:endParaRPr lang="en-US"/>
          </a:p>
        </p:txBody>
      </p:sp>
    </p:spTree>
    <p:extLst>
      <p:ext uri="{BB962C8B-B14F-4D97-AF65-F5344CB8AC3E}">
        <p14:creationId xmlns:p14="http://schemas.microsoft.com/office/powerpoint/2010/main" val="18631869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63" y="2109018"/>
            <a:ext cx="11213766" cy="3318387"/>
          </a:xfrm>
        </p:spPr>
        <p:txBody>
          <a:bodyPr/>
          <a:lstStyle/>
          <a:p>
            <a:r>
              <a:rPr lang="en-US" sz="4800" b="1" dirty="0"/>
              <a:t> </a:t>
            </a:r>
            <a:r>
              <a:rPr lang="en-US" sz="4800" b="1" dirty="0" smtClean="0"/>
              <a:t>                </a:t>
            </a:r>
            <a:r>
              <a:rPr lang="en-US" sz="6000" b="1" dirty="0" smtClean="0"/>
              <a:t>CYRUS RETAIL</a:t>
            </a:r>
            <a:r>
              <a:rPr lang="en-US" sz="4800" b="1" dirty="0" smtClean="0"/>
              <a:t/>
            </a:r>
            <a:br>
              <a:rPr lang="en-US" sz="4800" b="1" dirty="0" smtClean="0"/>
            </a:br>
            <a:r>
              <a:rPr lang="en-US" sz="4800" b="1" dirty="0" smtClean="0"/>
              <a:t>        </a:t>
            </a:r>
            <a:r>
              <a:rPr lang="en-US" sz="4800" b="1" dirty="0"/>
              <a:t/>
            </a:r>
            <a:br>
              <a:rPr lang="en-US" sz="4800" b="1" dirty="0"/>
            </a:br>
            <a:endParaRPr lang="en-US" sz="4800" b="1" dirty="0"/>
          </a:p>
        </p:txBody>
      </p:sp>
      <p:sp>
        <p:nvSpPr>
          <p:cNvPr id="3" name="Subtitle 2"/>
          <p:cNvSpPr>
            <a:spLocks noGrp="1"/>
          </p:cNvSpPr>
          <p:nvPr>
            <p:ph type="subTitle" idx="1"/>
          </p:nvPr>
        </p:nvSpPr>
        <p:spPr>
          <a:xfrm>
            <a:off x="722670" y="3993776"/>
            <a:ext cx="9733935" cy="1304366"/>
          </a:xfrm>
        </p:spPr>
        <p:txBody>
          <a:bodyPr>
            <a:normAutofit/>
          </a:bodyPr>
          <a:lstStyle/>
          <a:p>
            <a:r>
              <a:rPr lang="en-US" sz="3600" dirty="0" smtClean="0">
                <a:solidFill>
                  <a:schemeClr val="accent3">
                    <a:lumMod val="20000"/>
                    <a:lumOff val="80000"/>
                  </a:schemeClr>
                </a:solidFill>
              </a:rPr>
              <a:t>   Security system AND solar solutions</a:t>
            </a:r>
            <a:endParaRPr lang="en-US" sz="3600" dirty="0">
              <a:solidFill>
                <a:schemeClr val="accent3">
                  <a:lumMod val="20000"/>
                  <a:lumOff val="80000"/>
                </a:schemeClr>
              </a:solidFill>
            </a:endParaRPr>
          </a:p>
        </p:txBody>
      </p:sp>
      <p:pic>
        <p:nvPicPr>
          <p:cNvPr id="2050" name="Picture 2" descr="Cyrus Retail in Aliganj, Luck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1024"/>
            <a:ext cx="2116978" cy="169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66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4181" y="2595716"/>
            <a:ext cx="10368116" cy="2757949"/>
          </a:xfrm>
        </p:spPr>
        <p:txBody>
          <a:bodyPr/>
          <a:lstStyle/>
          <a:p>
            <a:r>
              <a:rPr lang="en-US" sz="8800" dirty="0" smtClean="0"/>
              <a:t>      </a:t>
            </a:r>
            <a:r>
              <a:rPr lang="en-US" sz="8800" b="1" dirty="0" smtClean="0"/>
              <a:t>THANK YOU</a:t>
            </a:r>
            <a:endParaRPr lang="en-US" sz="8800" b="1" dirty="0"/>
          </a:p>
        </p:txBody>
      </p:sp>
    </p:spTree>
    <p:extLst>
      <p:ext uri="{BB962C8B-B14F-4D97-AF65-F5344CB8AC3E}">
        <p14:creationId xmlns:p14="http://schemas.microsoft.com/office/powerpoint/2010/main" val="1216520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5" y="1350497"/>
            <a:ext cx="12688880" cy="1431118"/>
          </a:xfrm>
        </p:spPr>
        <p:txBody>
          <a:bodyPr/>
          <a:lstStyle/>
          <a:p>
            <a:r>
              <a:rPr lang="en-US" b="1" u="sng" dirty="0" smtClean="0"/>
              <a:t>COMPANY PROFILE </a:t>
            </a:r>
            <a:r>
              <a:rPr lang="en-US" u="sng" dirty="0"/>
              <a:t/>
            </a:r>
            <a:br>
              <a:rPr lang="en-US" u="sng" dirty="0"/>
            </a:br>
            <a:r>
              <a:rPr lang="en-US" u="sng" dirty="0"/>
              <a:t/>
            </a:r>
            <a:br>
              <a:rPr lang="en-US" u="sng" dirty="0"/>
            </a:br>
            <a:endParaRPr lang="en-US" u="sng" dirty="0"/>
          </a:p>
        </p:txBody>
      </p:sp>
      <p:sp>
        <p:nvSpPr>
          <p:cNvPr id="3" name="Content Placeholder 2"/>
          <p:cNvSpPr>
            <a:spLocks noGrp="1"/>
          </p:cNvSpPr>
          <p:nvPr>
            <p:ph idx="1"/>
          </p:nvPr>
        </p:nvSpPr>
        <p:spPr>
          <a:xfrm>
            <a:off x="1103312" y="2241755"/>
            <a:ext cx="8946541" cy="4006644"/>
          </a:xfrm>
        </p:spPr>
        <p:txBody>
          <a:bodyPr/>
          <a:lstStyle/>
          <a:p>
            <a:r>
              <a:rPr lang="en-US" dirty="0"/>
              <a:t>C</a:t>
            </a:r>
            <a:r>
              <a:rPr lang="en-US" dirty="0" smtClean="0"/>
              <a:t>orporate office- Cyrus Electronics Pvt. Ltd. , </a:t>
            </a:r>
            <a:r>
              <a:rPr lang="en-US" dirty="0"/>
              <a:t>B44/69, </a:t>
            </a:r>
            <a:r>
              <a:rPr lang="en-US" dirty="0" smtClean="0"/>
              <a:t>Sector Q</a:t>
            </a:r>
            <a:r>
              <a:rPr lang="en-US" dirty="0"/>
              <a:t>, Aliganj, Lucknow, Uttar Pradesh </a:t>
            </a:r>
            <a:r>
              <a:rPr lang="en-US" dirty="0" smtClean="0"/>
              <a:t>226024 .</a:t>
            </a:r>
          </a:p>
          <a:p>
            <a:r>
              <a:rPr lang="en-US" dirty="0" smtClean="0"/>
              <a:t>Year of inception - 1986</a:t>
            </a:r>
          </a:p>
          <a:p>
            <a:r>
              <a:rPr lang="en-US" dirty="0" smtClean="0"/>
              <a:t>Employees strength- 200 </a:t>
            </a:r>
          </a:p>
          <a:p>
            <a:r>
              <a:rPr lang="en-US" dirty="0" smtClean="0"/>
              <a:t>Company Domain – Security System And Solar Solutions</a:t>
            </a:r>
            <a:endParaRPr lang="en-US" dirty="0"/>
          </a:p>
        </p:txBody>
      </p:sp>
      <p:pic>
        <p:nvPicPr>
          <p:cNvPr id="1026" name="Picture 2" descr="Cyrus Retail in Aliganj, Luck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24" y="94128"/>
            <a:ext cx="1828800" cy="125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440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9" y="1280161"/>
            <a:ext cx="9488126" cy="4968238"/>
          </a:xfrm>
        </p:spPr>
        <p:txBody>
          <a:bodyPr/>
          <a:lstStyle/>
          <a:p>
            <a:endParaRPr lang="en-US" u="sng" dirty="0"/>
          </a:p>
        </p:txBody>
      </p:sp>
      <p:sp>
        <p:nvSpPr>
          <p:cNvPr id="3" name="Content Placeholder 2"/>
          <p:cNvSpPr>
            <a:spLocks noGrp="1"/>
          </p:cNvSpPr>
          <p:nvPr>
            <p:ph idx="1"/>
          </p:nvPr>
        </p:nvSpPr>
        <p:spPr/>
        <p:txBody>
          <a:bodyPr/>
          <a:lstStyle/>
          <a:p>
            <a:r>
              <a:rPr lang="en-US" sz="3600" b="1" dirty="0" smtClean="0"/>
              <a:t>Cyrus Retail- </a:t>
            </a:r>
            <a:r>
              <a:rPr lang="en-US" dirty="0"/>
              <a:t>We have been operating since 1986 in the field of electronic security system </a:t>
            </a:r>
            <a:r>
              <a:rPr lang="en-US" dirty="0" smtClean="0"/>
              <a:t>including manufacturing</a:t>
            </a:r>
            <a:r>
              <a:rPr lang="en-US" dirty="0"/>
              <a:t>, installing and servicing field. We are in security business with one prime motive and that is to provide Efficient, Effective and Economic solution for the need of financial institutions and organizations. </a:t>
            </a:r>
            <a:br>
              <a:rPr lang="en-US" dirty="0"/>
            </a:br>
            <a:r>
              <a:rPr lang="en-US" dirty="0"/>
              <a:t>Initially the company had started business as a quasi-sign wave generator and later migrated into full scale Electronic security equipment manufacturing field. Later on we felt that the equipment’s manufactured by us needed better after sales service thus we started expanding our business by the way of providing installation and maintenance work. </a:t>
            </a:r>
          </a:p>
        </p:txBody>
      </p:sp>
      <p:pic>
        <p:nvPicPr>
          <p:cNvPr id="3074" name="Picture 2" descr="http://www.cyrusindia.com/images/About-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2052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yrus Retail in Aliganj, Luckn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170" y="179295"/>
            <a:ext cx="2116978" cy="169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05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874" y="1252026"/>
            <a:ext cx="9036979" cy="4996374"/>
          </a:xfrm>
        </p:spPr>
        <p:txBody>
          <a:bodyPr/>
          <a:lstStyle/>
          <a:p>
            <a:endParaRPr lang="en-US" dirty="0" smtClean="0"/>
          </a:p>
          <a:p>
            <a:endParaRPr lang="en-US" dirty="0"/>
          </a:p>
          <a:p>
            <a:endParaRPr lang="en-US" dirty="0" smtClean="0"/>
          </a:p>
          <a:p>
            <a:r>
              <a:rPr lang="en-US" dirty="0" smtClean="0"/>
              <a:t>At </a:t>
            </a:r>
            <a:r>
              <a:rPr lang="en-US" dirty="0"/>
              <a:t>present we are serving many banks all over India through our wide spread network service Centre and branch offices of our own. With the help of these we are now able to provide our services to nearly 6000 plus branches of various banks with nearly </a:t>
            </a:r>
            <a:r>
              <a:rPr lang="en-US" u="sng" dirty="0">
                <a:solidFill>
                  <a:srgbClr val="FF0000"/>
                </a:solidFill>
              </a:rPr>
              <a:t>4000 + CCTV installations, 6000+ Alarm systems installed by us</a:t>
            </a:r>
            <a:r>
              <a:rPr lang="en-US" u="sng" dirty="0" smtClean="0">
                <a:solidFill>
                  <a:srgbClr val="FF0000"/>
                </a:solidFill>
              </a:rPr>
              <a:t>.</a:t>
            </a:r>
          </a:p>
          <a:p>
            <a:r>
              <a:rPr lang="en-US" dirty="0" smtClean="0"/>
              <a:t>We </a:t>
            </a:r>
            <a:r>
              <a:rPr lang="en-US" dirty="0"/>
              <a:t>also undertake maintenance of security equipment’s not installed or manufactured by us, and are fully capable to rectify any problem arising in these devices by the strong back end support of our in house research and development wing. </a:t>
            </a:r>
            <a:endParaRPr lang="en-US" dirty="0" smtClean="0"/>
          </a:p>
        </p:txBody>
      </p:sp>
      <p:pic>
        <p:nvPicPr>
          <p:cNvPr id="4" name="Picture 2" descr="Cyrus Retail in Aliganj, Luck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1024"/>
            <a:ext cx="2116978" cy="169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791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553" y="452718"/>
            <a:ext cx="7778281" cy="1400530"/>
          </a:xfrm>
        </p:spPr>
        <p:txBody>
          <a:bodyPr/>
          <a:lstStyle/>
          <a:p>
            <a:r>
              <a:rPr lang="en-US" b="1" u="sng" dirty="0" smtClean="0"/>
              <a:t>Our Products-      </a:t>
            </a:r>
            <a:endParaRPr lang="en-US" b="1" u="sng" dirty="0"/>
          </a:p>
        </p:txBody>
      </p:sp>
      <p:sp>
        <p:nvSpPr>
          <p:cNvPr id="3" name="Content Placeholder 2"/>
          <p:cNvSpPr>
            <a:spLocks noGrp="1"/>
          </p:cNvSpPr>
          <p:nvPr>
            <p:ph idx="1"/>
          </p:nvPr>
        </p:nvSpPr>
        <p:spPr/>
        <p:txBody>
          <a:bodyPr/>
          <a:lstStyle/>
          <a:p>
            <a:r>
              <a:rPr lang="en-US" dirty="0"/>
              <a:t>Currently we are indulge in providing sales, services and maintenance of the following equipment for which the details of its features are attached for your kind review :- </a:t>
            </a:r>
            <a:br>
              <a:rPr lang="en-US" dirty="0"/>
            </a:br>
            <a:r>
              <a:rPr lang="en-US" dirty="0"/>
              <a:t>    • Burglar/Integrated (Fire cum Burglar) Alarm System</a:t>
            </a:r>
            <a:br>
              <a:rPr lang="en-US" dirty="0"/>
            </a:br>
            <a:r>
              <a:rPr lang="en-US" dirty="0"/>
              <a:t>    • Fire Alarm System</a:t>
            </a:r>
            <a:br>
              <a:rPr lang="en-US" dirty="0"/>
            </a:br>
            <a:r>
              <a:rPr lang="en-US" dirty="0"/>
              <a:t>    • Standalone Autodialler</a:t>
            </a:r>
            <a:br>
              <a:rPr lang="en-US" dirty="0"/>
            </a:br>
            <a:r>
              <a:rPr lang="en-US" dirty="0"/>
              <a:t>    • CCTV System</a:t>
            </a:r>
            <a:br>
              <a:rPr lang="en-US" dirty="0"/>
            </a:br>
            <a:r>
              <a:rPr lang="en-US" dirty="0"/>
              <a:t>    • Bio-Metric Access Control System</a:t>
            </a:r>
            <a:br>
              <a:rPr lang="en-US" dirty="0"/>
            </a:br>
            <a:r>
              <a:rPr lang="en-US" dirty="0"/>
              <a:t>    • Flap Barrier</a:t>
            </a:r>
          </a:p>
          <a:p>
            <a:endParaRPr lang="en-US" dirty="0"/>
          </a:p>
        </p:txBody>
      </p:sp>
      <p:pic>
        <p:nvPicPr>
          <p:cNvPr id="4" name="Picture 2" descr="Cyrus Retail in Aliganj, Luck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1024"/>
            <a:ext cx="2116978" cy="169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11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6918" y="452718"/>
            <a:ext cx="6473916" cy="1400530"/>
          </a:xfrm>
        </p:spPr>
        <p:txBody>
          <a:bodyPr/>
          <a:lstStyle/>
          <a:p>
            <a:r>
              <a:rPr lang="en-US" b="1" u="sng" dirty="0" smtClean="0"/>
              <a:t>Our Services</a:t>
            </a:r>
            <a:endParaRPr lang="en-US" b="1" u="sng" dirty="0"/>
          </a:p>
        </p:txBody>
      </p:sp>
      <p:sp>
        <p:nvSpPr>
          <p:cNvPr id="3" name="Content Placeholder 2"/>
          <p:cNvSpPr>
            <a:spLocks noGrp="1"/>
          </p:cNvSpPr>
          <p:nvPr>
            <p:ph idx="1"/>
          </p:nvPr>
        </p:nvSpPr>
        <p:spPr>
          <a:xfrm>
            <a:off x="821252" y="1853248"/>
            <a:ext cx="9229582" cy="4782670"/>
          </a:xfrm>
        </p:spPr>
        <p:txBody>
          <a:bodyPr>
            <a:normAutofit/>
          </a:bodyPr>
          <a:lstStyle/>
          <a:p>
            <a:r>
              <a:rPr lang="en-US" dirty="0"/>
              <a:t>In today's scenario </a:t>
            </a:r>
            <a:r>
              <a:rPr lang="en-US" u="sng" dirty="0">
                <a:solidFill>
                  <a:srgbClr val="FF0000"/>
                </a:solidFill>
              </a:rPr>
              <a:t>after sales services</a:t>
            </a:r>
            <a:r>
              <a:rPr lang="en-US" dirty="0"/>
              <a:t> refers to very important processes which make sure that customers are satisfied with the products and services of the organization</a:t>
            </a:r>
            <a:r>
              <a:rPr lang="en-US" dirty="0" smtClean="0"/>
              <a:t>. We </a:t>
            </a:r>
            <a:r>
              <a:rPr lang="en-US" dirty="0"/>
              <a:t>at Cyrus believes in providing the same to our Client. Being a service based industry we always believes in after sales services based industry we always believes in after sales service and </a:t>
            </a:r>
            <a:r>
              <a:rPr lang="en-US" u="sng" dirty="0">
                <a:solidFill>
                  <a:srgbClr val="FF0000"/>
                </a:solidFill>
              </a:rPr>
              <a:t>annual maintenance services </a:t>
            </a:r>
            <a:r>
              <a:rPr lang="en-US" dirty="0"/>
              <a:t>as the base of our company. </a:t>
            </a:r>
            <a:br>
              <a:rPr lang="en-US" dirty="0"/>
            </a:br>
            <a:r>
              <a:rPr lang="en-US" dirty="0"/>
              <a:t/>
            </a:r>
            <a:br>
              <a:rPr lang="en-US" dirty="0"/>
            </a:br>
            <a:r>
              <a:rPr lang="en-US" dirty="0"/>
              <a:t>As you are aware that any security equipment is only effective till it is properly functioning. Now a days Banks have become more sensitive towards the security and tries to put more &amp; best security gadgets for making the security better as well as </a:t>
            </a:r>
            <a:r>
              <a:rPr lang="en-US" u="sng" dirty="0">
                <a:solidFill>
                  <a:srgbClr val="FF0000"/>
                </a:solidFill>
              </a:rPr>
              <a:t>preventing any hazards </a:t>
            </a:r>
            <a:r>
              <a:rPr lang="en-US" dirty="0"/>
              <a:t>within the branch premises. The Gadgets once installed are expected to work </a:t>
            </a:r>
            <a:r>
              <a:rPr lang="en-US" b="1" u="sng" dirty="0">
                <a:solidFill>
                  <a:srgbClr val="FF0000"/>
                </a:solidFill>
              </a:rPr>
              <a:t>24*7</a:t>
            </a:r>
            <a:r>
              <a:rPr lang="en-US" dirty="0"/>
              <a:t> for effective implementation of the security and in order to make them full functional proper care and maintenance is essential. </a:t>
            </a:r>
          </a:p>
        </p:txBody>
      </p:sp>
      <p:pic>
        <p:nvPicPr>
          <p:cNvPr id="4" name="Picture 2" descr="Cyrus Retail in Aliganj, Luck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1024"/>
            <a:ext cx="2103531" cy="168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931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265" y="188259"/>
            <a:ext cx="7666569" cy="1664989"/>
          </a:xfrm>
        </p:spPr>
        <p:txBody>
          <a:bodyPr/>
          <a:lstStyle/>
          <a:p>
            <a:r>
              <a:rPr lang="en-US" b="1" u="sng" dirty="0"/>
              <a:t>Our </a:t>
            </a:r>
            <a:r>
              <a:rPr lang="en-US" b="1" u="sng" dirty="0" smtClean="0"/>
              <a:t>Clients    </a:t>
            </a:r>
            <a:r>
              <a:rPr lang="en-US" dirty="0"/>
              <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267287" y="1479176"/>
            <a:ext cx="11380762" cy="5118572"/>
          </a:xfrm>
          <a:prstGeom prst="rect">
            <a:avLst/>
          </a:prstGeom>
        </p:spPr>
      </p:pic>
      <p:pic>
        <p:nvPicPr>
          <p:cNvPr id="41" name="Picture 2" descr="Cyrus Retail in Aliganj, Luckn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 y="121024"/>
            <a:ext cx="2130425" cy="123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168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2318" y="1619466"/>
            <a:ext cx="10394576" cy="4929252"/>
          </a:xfrm>
          <a:prstGeom prst="rect">
            <a:avLst/>
          </a:prstGeom>
        </p:spPr>
      </p:pic>
      <p:pic>
        <p:nvPicPr>
          <p:cNvPr id="5" name="Picture 2" descr="Cyrus Retail in Aliganj, Luckn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88" y="94129"/>
            <a:ext cx="2254894" cy="138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5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We are hiring for(Job Responsibility)</a:t>
            </a:r>
            <a:endParaRPr lang="en-US" b="1" u="sng" dirty="0"/>
          </a:p>
        </p:txBody>
      </p:sp>
      <p:sp>
        <p:nvSpPr>
          <p:cNvPr id="3" name="Content Placeholder 2"/>
          <p:cNvSpPr>
            <a:spLocks noGrp="1"/>
          </p:cNvSpPr>
          <p:nvPr>
            <p:ph idx="1"/>
          </p:nvPr>
        </p:nvSpPr>
        <p:spPr>
          <a:xfrm>
            <a:off x="793376" y="1492624"/>
            <a:ext cx="9256477" cy="4755775"/>
          </a:xfrm>
        </p:spPr>
        <p:txBody>
          <a:bodyPr>
            <a:normAutofit/>
          </a:bodyPr>
          <a:lstStyle/>
          <a:p>
            <a:r>
              <a:rPr lang="en-US" b="1" dirty="0"/>
              <a:t>1</a:t>
            </a:r>
            <a:r>
              <a:rPr lang="en-US" dirty="0"/>
              <a:t>- From direct sales segment candidate would be preferred.</a:t>
            </a:r>
            <a:br>
              <a:rPr lang="en-US" dirty="0"/>
            </a:br>
            <a:r>
              <a:rPr lang="en-US" b="1" dirty="0" smtClean="0"/>
              <a:t>2</a:t>
            </a:r>
            <a:r>
              <a:rPr lang="en-US" dirty="0" smtClean="0"/>
              <a:t>- </a:t>
            </a:r>
            <a:r>
              <a:rPr lang="en-US" dirty="0"/>
              <a:t>Set appointments, listen to customer needs and sell most appropriate product</a:t>
            </a:r>
            <a:br>
              <a:rPr lang="en-US" dirty="0"/>
            </a:br>
            <a:r>
              <a:rPr lang="en-US" b="1" dirty="0"/>
              <a:t>3</a:t>
            </a:r>
            <a:r>
              <a:rPr lang="en-US" dirty="0"/>
              <a:t>- Prospecting for new customers through existing leads and cold calling and maximizing lead generation.</a:t>
            </a:r>
            <a:br>
              <a:rPr lang="en-US" dirty="0"/>
            </a:br>
            <a:r>
              <a:rPr lang="en-US" b="1" dirty="0"/>
              <a:t>4</a:t>
            </a:r>
            <a:r>
              <a:rPr lang="en-US" dirty="0"/>
              <a:t>- This is a front-line sales position in the consumer cards sales team, and is responsible for driving business, achieving monthly sales targets and acquiring new customers through direct sales.</a:t>
            </a:r>
            <a:br>
              <a:rPr lang="en-US" dirty="0"/>
            </a:br>
            <a:r>
              <a:rPr lang="en-US" b="1" dirty="0"/>
              <a:t>5</a:t>
            </a:r>
            <a:r>
              <a:rPr lang="en-US" dirty="0"/>
              <a:t>- Ensuring all performance standards are met viz. business targets, controls and compliance.</a:t>
            </a:r>
            <a:br>
              <a:rPr lang="en-US" dirty="0"/>
            </a:br>
            <a:r>
              <a:rPr lang="en-US" b="1" dirty="0"/>
              <a:t>6</a:t>
            </a:r>
            <a:r>
              <a:rPr lang="en-US" dirty="0"/>
              <a:t>- Keep up-to-date on products and competition.</a:t>
            </a:r>
            <a:br>
              <a:rPr lang="en-US" dirty="0"/>
            </a:br>
            <a:r>
              <a:rPr lang="en-US" b="1" dirty="0"/>
              <a:t>7</a:t>
            </a:r>
            <a:r>
              <a:rPr lang="en-US" dirty="0"/>
              <a:t>- Attend and participate in regular staff meetings.</a:t>
            </a:r>
            <a:br>
              <a:rPr lang="en-US" dirty="0"/>
            </a:br>
            <a:r>
              <a:rPr lang="en-US" b="1" dirty="0"/>
              <a:t>8</a:t>
            </a:r>
            <a:r>
              <a:rPr lang="en-US" dirty="0"/>
              <a:t>- Timely execution of all sales activities - leads, campaigns, referrals &amp; any self generated leads.</a:t>
            </a:r>
          </a:p>
        </p:txBody>
      </p:sp>
    </p:spTree>
    <p:extLst>
      <p:ext uri="{BB962C8B-B14F-4D97-AF65-F5344CB8AC3E}">
        <p14:creationId xmlns:p14="http://schemas.microsoft.com/office/powerpoint/2010/main" val="10295657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122</TotalTime>
  <Words>327</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                 CYRUS RETAIL          </vt:lpstr>
      <vt:lpstr>COMPANY PROFILE   </vt:lpstr>
      <vt:lpstr>PowerPoint Presentation</vt:lpstr>
      <vt:lpstr>PowerPoint Presentation</vt:lpstr>
      <vt:lpstr>Our Products-      </vt:lpstr>
      <vt:lpstr>Our Services</vt:lpstr>
      <vt:lpstr>Our Clients     </vt:lpstr>
      <vt:lpstr>PowerPoint Presentation</vt:lpstr>
      <vt:lpstr>We are hiring for(Job Responsibility)</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CYRUS RETAIL INDIA Pvt. Ltd.</dc:title>
  <dc:creator>manjeet</dc:creator>
  <cp:lastModifiedBy>account</cp:lastModifiedBy>
  <cp:revision>16</cp:revision>
  <dcterms:created xsi:type="dcterms:W3CDTF">2017-12-10T13:32:02Z</dcterms:created>
  <dcterms:modified xsi:type="dcterms:W3CDTF">2017-12-22T12:33:27Z</dcterms:modified>
</cp:coreProperties>
</file>