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753600" cy="13004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952500" y="7616825"/>
            <a:ext cx="7848600" cy="5601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952500" y="5900904"/>
            <a:ext cx="7848600" cy="745792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4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712390" y="2844800"/>
            <a:ext cx="11178381" cy="74580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1216566" y="3061624"/>
            <a:ext cx="7315203" cy="48793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952500" y="7883525"/>
            <a:ext cx="7848600" cy="1066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952500" y="8959850"/>
            <a:ext cx="7848600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952500" y="5264150"/>
            <a:ext cx="7848600" cy="24765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1697831" y="3305175"/>
            <a:ext cx="9301163" cy="62007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714375" y="3321050"/>
            <a:ext cx="4000500" cy="299085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714375" y="6388100"/>
            <a:ext cx="4000500" cy="30861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714375" y="3035300"/>
            <a:ext cx="8324850" cy="161925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714375" y="3035300"/>
            <a:ext cx="8324850" cy="161925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714375" y="4787900"/>
            <a:ext cx="8324850" cy="4714875"/>
          </a:xfrm>
          <a:prstGeom prst="rect">
            <a:avLst/>
          </a:prstGeom>
        </p:spPr>
        <p:txBody>
          <a:bodyPr anchor="ctr"/>
          <a:lstStyle>
            <a:lvl1pPr marL="583406" indent="-583406" algn="l">
              <a:spcBef>
                <a:spcPts val="5600"/>
              </a:spcBef>
              <a:buSzPct val="145000"/>
              <a:buChar char="•"/>
              <a:defRPr sz="4200"/>
            </a:lvl1pPr>
            <a:lvl2pPr marL="1027906" indent="-583406" algn="l">
              <a:spcBef>
                <a:spcPts val="5600"/>
              </a:spcBef>
              <a:buSzPct val="145000"/>
              <a:buChar char="•"/>
              <a:defRPr sz="4200"/>
            </a:lvl2pPr>
            <a:lvl3pPr marL="1472406" indent="-583406" algn="l">
              <a:spcBef>
                <a:spcPts val="5600"/>
              </a:spcBef>
              <a:buSzPct val="145000"/>
              <a:buChar char="•"/>
              <a:defRPr sz="4200"/>
            </a:lvl3pPr>
            <a:lvl4pPr marL="1916906" indent="-583406" algn="l">
              <a:spcBef>
                <a:spcPts val="5600"/>
              </a:spcBef>
              <a:buSzPct val="145000"/>
              <a:buChar char="•"/>
              <a:defRPr sz="4200"/>
            </a:lvl4pPr>
            <a:lvl5pPr marL="2361406" indent="-583406" algn="l">
              <a:spcBef>
                <a:spcPts val="5600"/>
              </a:spcBef>
              <a:buSzPct val="145000"/>
              <a:buChar char="•"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3064668" y="4784724"/>
            <a:ext cx="7072314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714375" y="3035300"/>
            <a:ext cx="8324850" cy="161925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714375" y="4787900"/>
            <a:ext cx="4000500" cy="4714875"/>
          </a:xfrm>
          <a:prstGeom prst="rect">
            <a:avLst/>
          </a:prstGeom>
        </p:spPr>
        <p:txBody>
          <a:bodyPr anchor="ctr"/>
          <a:lstStyle>
            <a:lvl1pPr marL="440871" indent="-440871" algn="l">
              <a:spcBef>
                <a:spcPts val="4200"/>
              </a:spcBef>
              <a:buSzPct val="145000"/>
              <a:buChar char="•"/>
              <a:defRPr sz="3600"/>
            </a:lvl1pPr>
            <a:lvl2pPr marL="783771" indent="-440871" algn="l">
              <a:spcBef>
                <a:spcPts val="4200"/>
              </a:spcBef>
              <a:buSzPct val="145000"/>
              <a:buChar char="•"/>
              <a:defRPr sz="3600"/>
            </a:lvl2pPr>
            <a:lvl3pPr marL="1126671" indent="-440871" algn="l">
              <a:spcBef>
                <a:spcPts val="4200"/>
              </a:spcBef>
              <a:buSzPct val="145000"/>
              <a:buChar char="•"/>
              <a:defRPr sz="3600"/>
            </a:lvl3pPr>
            <a:lvl4pPr marL="1469571" indent="-440871" algn="l">
              <a:spcBef>
                <a:spcPts val="4200"/>
              </a:spcBef>
              <a:buSzPct val="145000"/>
              <a:buChar char="•"/>
              <a:defRPr sz="3600"/>
            </a:lvl4pPr>
            <a:lvl5pPr marL="1812471" indent="-440871" algn="l">
              <a:spcBef>
                <a:spcPts val="4200"/>
              </a:spcBef>
              <a:buSzPct val="145000"/>
              <a:buChar char="•"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4688585" y="9817100"/>
            <a:ext cx="371349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714375" y="3797300"/>
            <a:ext cx="8324850" cy="5410200"/>
          </a:xfrm>
          <a:prstGeom prst="rect">
            <a:avLst/>
          </a:prstGeom>
        </p:spPr>
        <p:txBody>
          <a:bodyPr anchor="ctr"/>
          <a:lstStyle>
            <a:lvl1pPr marL="583406" indent="-583406" algn="l">
              <a:spcBef>
                <a:spcPts val="5600"/>
              </a:spcBef>
              <a:buSzPct val="145000"/>
              <a:buChar char="•"/>
              <a:defRPr sz="4200"/>
            </a:lvl1pPr>
            <a:lvl2pPr marL="1027906" indent="-583406" algn="l">
              <a:spcBef>
                <a:spcPts val="5600"/>
              </a:spcBef>
              <a:buSzPct val="145000"/>
              <a:buChar char="•"/>
              <a:defRPr sz="4200"/>
            </a:lvl2pPr>
            <a:lvl3pPr marL="1472406" indent="-583406" algn="l">
              <a:spcBef>
                <a:spcPts val="5600"/>
              </a:spcBef>
              <a:buSzPct val="145000"/>
              <a:buChar char="•"/>
              <a:defRPr sz="4200"/>
            </a:lvl3pPr>
            <a:lvl4pPr marL="1916906" indent="-583406" algn="l">
              <a:spcBef>
                <a:spcPts val="5600"/>
              </a:spcBef>
              <a:buSzPct val="145000"/>
              <a:buChar char="•"/>
              <a:defRPr sz="4200"/>
            </a:lvl4pPr>
            <a:lvl5pPr marL="2361406" indent="-583406" algn="l">
              <a:spcBef>
                <a:spcPts val="5600"/>
              </a:spcBef>
              <a:buSzPct val="145000"/>
              <a:buChar char="•"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5010150" y="6616700"/>
            <a:ext cx="4541061" cy="30289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4876800" y="3511550"/>
            <a:ext cx="4400550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1781175" y="3511550"/>
            <a:ext cx="8986837" cy="59912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73525"/>
            <a:ext cx="7848600" cy="2476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6626225"/>
            <a:ext cx="7848600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688585" y="9817100"/>
            <a:ext cx="371349" cy="373633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b="0" sz="2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1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12.xml"/><Relationship Id="rId3" Type="http://schemas.openxmlformats.org/officeDocument/2006/relationships/slide" Target="slide1.xml"/><Relationship Id="rId4" Type="http://schemas.openxmlformats.org/officeDocument/2006/relationships/slide" Target="slide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0.xml"/><Relationship Id="rId3" Type="http://schemas.openxmlformats.org/officeDocument/2006/relationships/slide" Target="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4.xml"/><Relationship Id="rId3" Type="http://schemas.openxmlformats.org/officeDocument/2006/relationships/slide" Target="slide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ager Words"/>
          <p:cNvSpPr txBox="1"/>
          <p:nvPr>
            <p:ph type="ctrTitle"/>
          </p:nvPr>
        </p:nvSpPr>
        <p:spPr>
          <a:xfrm>
            <a:off x="952500" y="2803525"/>
            <a:ext cx="7848600" cy="2476500"/>
          </a:xfrm>
          <a:prstGeom prst="rect">
            <a:avLst/>
          </a:prstGeom>
        </p:spPr>
        <p:txBody>
          <a:bodyPr/>
          <a:lstStyle>
            <a:lvl1pPr defTabSz="755565">
              <a:defRPr sz="10282"/>
            </a:lvl1pPr>
          </a:lstStyle>
          <a:p>
            <a:pPr/>
            <a:r>
              <a:t>Eager Words</a:t>
            </a:r>
          </a:p>
        </p:txBody>
      </p:sp>
      <p:sp>
        <p:nvSpPr>
          <p:cNvPr id="120" name="Copyright 2017-2018 Azad Bolour.…"/>
          <p:cNvSpPr txBox="1"/>
          <p:nvPr>
            <p:ph type="subTitle" sz="quarter" idx="1"/>
          </p:nvPr>
        </p:nvSpPr>
        <p:spPr>
          <a:xfrm>
            <a:off x="952500" y="5356225"/>
            <a:ext cx="7848600" cy="847725"/>
          </a:xfrm>
          <a:prstGeom prst="rect">
            <a:avLst/>
          </a:prstGeom>
        </p:spPr>
        <p:txBody>
          <a:bodyPr/>
          <a:lstStyle/>
          <a:p>
            <a:pPr defTabSz="311573">
              <a:defRPr sz="1920"/>
            </a:pPr>
            <a:r>
              <a:t>Copyright 2017-2018 Azad Bolour.</a:t>
            </a:r>
          </a:p>
          <a:p>
            <a:pPr defTabSz="311573">
              <a:defRPr sz="1920"/>
            </a:pPr>
            <a:r>
              <a:t>Powered by Scala server, React client.</a:t>
            </a:r>
          </a:p>
        </p:txBody>
      </p:sp>
      <p:sp>
        <p:nvSpPr>
          <p:cNvPr id="121" name="New Game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1778094" y="6597515"/>
            <a:ext cx="3031854" cy="654644"/>
          </a:xfrm>
          <a:prstGeom prst="roundRect">
            <a:avLst>
              <a:gd name="adj" fmla="val 29100"/>
            </a:avLst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New Game</a:t>
            </a:r>
          </a:p>
        </p:txBody>
      </p:sp>
      <p:sp>
        <p:nvSpPr>
          <p:cNvPr id="122" name="Settings…"/>
          <p:cNvSpPr/>
          <p:nvPr/>
        </p:nvSpPr>
        <p:spPr>
          <a:xfrm>
            <a:off x="4919976" y="6597515"/>
            <a:ext cx="3019153" cy="654644"/>
          </a:xfrm>
          <a:prstGeom prst="roundRect">
            <a:avLst>
              <a:gd name="adj" fmla="val 291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Settings…</a:t>
            </a:r>
          </a:p>
        </p:txBody>
      </p:sp>
      <p:sp>
        <p:nvSpPr>
          <p:cNvPr id="123" name="Logout"/>
          <p:cNvSpPr/>
          <p:nvPr/>
        </p:nvSpPr>
        <p:spPr>
          <a:xfrm>
            <a:off x="560191" y="371255"/>
            <a:ext cx="1998852" cy="624120"/>
          </a:xfrm>
          <a:prstGeom prst="roundRect">
            <a:avLst>
              <a:gd name="adj" fmla="val 30284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l"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Logout</a:t>
            </a:r>
          </a:p>
        </p:txBody>
      </p:sp>
      <p:grpSp>
        <p:nvGrpSpPr>
          <p:cNvPr id="126" name="Group"/>
          <p:cNvGrpSpPr/>
          <p:nvPr/>
        </p:nvGrpSpPr>
        <p:grpSpPr>
          <a:xfrm>
            <a:off x="259045" y="456141"/>
            <a:ext cx="166097" cy="473167"/>
            <a:chOff x="0" y="0"/>
            <a:chExt cx="166096" cy="473165"/>
          </a:xfrm>
        </p:grpSpPr>
        <p:sp>
          <p:nvSpPr>
            <p:cNvPr id="124" name="Triangle"/>
            <p:cNvSpPr/>
            <p:nvPr/>
          </p:nvSpPr>
          <p:spPr>
            <a:xfrm rot="16200000">
              <a:off x="-117547" y="163019"/>
              <a:ext cx="363403" cy="12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5" name="Rectangle"/>
            <p:cNvSpPr/>
            <p:nvPr/>
          </p:nvSpPr>
          <p:spPr>
            <a:xfrm>
              <a:off x="103059" y="0"/>
              <a:ext cx="63038" cy="47316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27" name="Azad Bolour"/>
          <p:cNvSpPr txBox="1"/>
          <p:nvPr/>
        </p:nvSpPr>
        <p:spPr>
          <a:xfrm>
            <a:off x="575938" y="908773"/>
            <a:ext cx="1570483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Azad Bolour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Rounded Rectangle"/>
          <p:cNvSpPr/>
          <p:nvPr/>
        </p:nvSpPr>
        <p:spPr>
          <a:xfrm>
            <a:off x="532494" y="10537521"/>
            <a:ext cx="6134752" cy="762001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853" name="Group"/>
          <p:cNvGrpSpPr/>
          <p:nvPr/>
        </p:nvGrpSpPr>
        <p:grpSpPr>
          <a:xfrm>
            <a:off x="590130" y="1551361"/>
            <a:ext cx="8630971" cy="664076"/>
            <a:chOff x="0" y="0"/>
            <a:chExt cx="8630970" cy="664074"/>
          </a:xfrm>
        </p:grpSpPr>
        <p:sp>
          <p:nvSpPr>
            <p:cNvPr id="1840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41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42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43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44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45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46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47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48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49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50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51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52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867" name="Group"/>
          <p:cNvGrpSpPr/>
          <p:nvPr/>
        </p:nvGrpSpPr>
        <p:grpSpPr>
          <a:xfrm>
            <a:off x="590130" y="2209657"/>
            <a:ext cx="8630971" cy="664076"/>
            <a:chOff x="0" y="0"/>
            <a:chExt cx="8630970" cy="664074"/>
          </a:xfrm>
        </p:grpSpPr>
        <p:sp>
          <p:nvSpPr>
            <p:cNvPr id="1854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55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56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57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58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59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60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61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62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63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64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65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66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881" name="Group"/>
          <p:cNvGrpSpPr/>
          <p:nvPr/>
        </p:nvGrpSpPr>
        <p:grpSpPr>
          <a:xfrm>
            <a:off x="590131" y="2879373"/>
            <a:ext cx="8630971" cy="664076"/>
            <a:chOff x="0" y="0"/>
            <a:chExt cx="8630970" cy="664074"/>
          </a:xfrm>
        </p:grpSpPr>
        <p:sp>
          <p:nvSpPr>
            <p:cNvPr id="1868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69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70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71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72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73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74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75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76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77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78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79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80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895" name="Group"/>
          <p:cNvGrpSpPr/>
          <p:nvPr/>
        </p:nvGrpSpPr>
        <p:grpSpPr>
          <a:xfrm>
            <a:off x="590131" y="3537669"/>
            <a:ext cx="8630971" cy="664076"/>
            <a:chOff x="0" y="0"/>
            <a:chExt cx="8630970" cy="664074"/>
          </a:xfrm>
        </p:grpSpPr>
        <p:sp>
          <p:nvSpPr>
            <p:cNvPr id="1882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83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84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85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86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87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88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89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0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1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2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3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4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909" name="Group"/>
          <p:cNvGrpSpPr/>
          <p:nvPr/>
        </p:nvGrpSpPr>
        <p:grpSpPr>
          <a:xfrm>
            <a:off x="590130" y="4207385"/>
            <a:ext cx="8630971" cy="664076"/>
            <a:chOff x="0" y="0"/>
            <a:chExt cx="8630970" cy="664074"/>
          </a:xfrm>
        </p:grpSpPr>
        <p:sp>
          <p:nvSpPr>
            <p:cNvPr id="1896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7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8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9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00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01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02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03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04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05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06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07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08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923" name="Group"/>
          <p:cNvGrpSpPr/>
          <p:nvPr/>
        </p:nvGrpSpPr>
        <p:grpSpPr>
          <a:xfrm>
            <a:off x="590130" y="4865681"/>
            <a:ext cx="8630971" cy="664076"/>
            <a:chOff x="0" y="0"/>
            <a:chExt cx="8630970" cy="664074"/>
          </a:xfrm>
        </p:grpSpPr>
        <p:sp>
          <p:nvSpPr>
            <p:cNvPr id="1910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11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12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13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14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15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16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17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18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19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20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21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22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937" name="Group"/>
          <p:cNvGrpSpPr/>
          <p:nvPr/>
        </p:nvGrpSpPr>
        <p:grpSpPr>
          <a:xfrm>
            <a:off x="590131" y="5535397"/>
            <a:ext cx="8630971" cy="664076"/>
            <a:chOff x="0" y="0"/>
            <a:chExt cx="8630970" cy="664074"/>
          </a:xfrm>
        </p:grpSpPr>
        <p:sp>
          <p:nvSpPr>
            <p:cNvPr id="1924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25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26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27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28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29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30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31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32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33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34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35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36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951" name="Group"/>
          <p:cNvGrpSpPr/>
          <p:nvPr/>
        </p:nvGrpSpPr>
        <p:grpSpPr>
          <a:xfrm>
            <a:off x="590131" y="6193693"/>
            <a:ext cx="8630971" cy="664076"/>
            <a:chOff x="0" y="0"/>
            <a:chExt cx="8630970" cy="664074"/>
          </a:xfrm>
        </p:grpSpPr>
        <p:sp>
          <p:nvSpPr>
            <p:cNvPr id="1938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39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40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41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42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43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44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45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46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47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48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49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50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965" name="Group"/>
          <p:cNvGrpSpPr/>
          <p:nvPr/>
        </p:nvGrpSpPr>
        <p:grpSpPr>
          <a:xfrm>
            <a:off x="590130" y="6863408"/>
            <a:ext cx="8630972" cy="664076"/>
            <a:chOff x="0" y="0"/>
            <a:chExt cx="8630970" cy="664074"/>
          </a:xfrm>
        </p:grpSpPr>
        <p:sp>
          <p:nvSpPr>
            <p:cNvPr id="1952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53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54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55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56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57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58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59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60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61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62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63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64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979" name="Group"/>
          <p:cNvGrpSpPr/>
          <p:nvPr/>
        </p:nvGrpSpPr>
        <p:grpSpPr>
          <a:xfrm>
            <a:off x="590130" y="7521705"/>
            <a:ext cx="8630972" cy="664076"/>
            <a:chOff x="0" y="0"/>
            <a:chExt cx="8630970" cy="664074"/>
          </a:xfrm>
        </p:grpSpPr>
        <p:sp>
          <p:nvSpPr>
            <p:cNvPr id="1966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67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68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69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70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71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72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73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74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75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76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77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78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993" name="Group"/>
          <p:cNvGrpSpPr/>
          <p:nvPr/>
        </p:nvGrpSpPr>
        <p:grpSpPr>
          <a:xfrm>
            <a:off x="590131" y="8191420"/>
            <a:ext cx="8630971" cy="664076"/>
            <a:chOff x="0" y="0"/>
            <a:chExt cx="8630970" cy="664074"/>
          </a:xfrm>
        </p:grpSpPr>
        <p:sp>
          <p:nvSpPr>
            <p:cNvPr id="1980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81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82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83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84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85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86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87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88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89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90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91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92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007" name="Group"/>
          <p:cNvGrpSpPr/>
          <p:nvPr/>
        </p:nvGrpSpPr>
        <p:grpSpPr>
          <a:xfrm>
            <a:off x="590131" y="8849717"/>
            <a:ext cx="8630971" cy="664076"/>
            <a:chOff x="0" y="0"/>
            <a:chExt cx="8630970" cy="664074"/>
          </a:xfrm>
        </p:grpSpPr>
        <p:sp>
          <p:nvSpPr>
            <p:cNvPr id="1994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95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96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97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98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99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00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01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02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03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04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05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06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021" name="Group"/>
          <p:cNvGrpSpPr/>
          <p:nvPr/>
        </p:nvGrpSpPr>
        <p:grpSpPr>
          <a:xfrm>
            <a:off x="590131" y="9494032"/>
            <a:ext cx="8630971" cy="664076"/>
            <a:chOff x="0" y="0"/>
            <a:chExt cx="8630970" cy="664074"/>
          </a:xfrm>
        </p:grpSpPr>
        <p:sp>
          <p:nvSpPr>
            <p:cNvPr id="2008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09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10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11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12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13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14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15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16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17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18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19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20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022" name="End Game"/>
          <p:cNvSpPr/>
          <p:nvPr/>
        </p:nvSpPr>
        <p:spPr>
          <a:xfrm>
            <a:off x="153791" y="371255"/>
            <a:ext cx="1998852" cy="624120"/>
          </a:xfrm>
          <a:prstGeom prst="roundRect">
            <a:avLst>
              <a:gd name="adj" fmla="val 30284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End Game</a:t>
            </a:r>
          </a:p>
        </p:txBody>
      </p:sp>
      <p:grpSp>
        <p:nvGrpSpPr>
          <p:cNvPr id="2025" name="Group"/>
          <p:cNvGrpSpPr/>
          <p:nvPr/>
        </p:nvGrpSpPr>
        <p:grpSpPr>
          <a:xfrm>
            <a:off x="259045" y="456141"/>
            <a:ext cx="166097" cy="473167"/>
            <a:chOff x="0" y="0"/>
            <a:chExt cx="166096" cy="473165"/>
          </a:xfrm>
        </p:grpSpPr>
        <p:sp>
          <p:nvSpPr>
            <p:cNvPr id="2023" name="Triangle"/>
            <p:cNvSpPr/>
            <p:nvPr/>
          </p:nvSpPr>
          <p:spPr>
            <a:xfrm rot="16200000">
              <a:off x="-117547" y="163019"/>
              <a:ext cx="363403" cy="12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24" name="Rectangle"/>
            <p:cNvSpPr/>
            <p:nvPr/>
          </p:nvSpPr>
          <p:spPr>
            <a:xfrm>
              <a:off x="103059" y="0"/>
              <a:ext cx="63038" cy="47316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026" name="Azad"/>
          <p:cNvSpPr txBox="1"/>
          <p:nvPr/>
        </p:nvSpPr>
        <p:spPr>
          <a:xfrm>
            <a:off x="7835597" y="521295"/>
            <a:ext cx="662433" cy="373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b="0" sz="2000"/>
            </a:lvl1pPr>
          </a:lstStyle>
          <a:p>
            <a:pPr/>
            <a:r>
              <a:t>Azad</a:t>
            </a:r>
          </a:p>
        </p:txBody>
      </p:sp>
      <p:sp>
        <p:nvSpPr>
          <p:cNvPr id="2027" name="Bot"/>
          <p:cNvSpPr txBox="1"/>
          <p:nvPr/>
        </p:nvSpPr>
        <p:spPr>
          <a:xfrm>
            <a:off x="8693948" y="521295"/>
            <a:ext cx="488697" cy="373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0" sz="2000"/>
            </a:lvl1pPr>
          </a:lstStyle>
          <a:p>
            <a:pPr/>
            <a:r>
              <a:t>Bot</a:t>
            </a:r>
          </a:p>
        </p:txBody>
      </p:sp>
      <p:sp>
        <p:nvSpPr>
          <p:cNvPr id="2028" name="Line"/>
          <p:cNvSpPr/>
          <p:nvPr/>
        </p:nvSpPr>
        <p:spPr>
          <a:xfrm flipV="1">
            <a:off x="8590083" y="645205"/>
            <a:ext cx="1" cy="60303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9" name="7"/>
          <p:cNvSpPr txBox="1"/>
          <p:nvPr/>
        </p:nvSpPr>
        <p:spPr>
          <a:xfrm>
            <a:off x="8267905" y="908773"/>
            <a:ext cx="230125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7</a:t>
            </a:r>
          </a:p>
        </p:txBody>
      </p:sp>
      <p:sp>
        <p:nvSpPr>
          <p:cNvPr id="2030" name="15"/>
          <p:cNvSpPr txBox="1"/>
          <p:nvPr/>
        </p:nvSpPr>
        <p:spPr>
          <a:xfrm>
            <a:off x="8693948" y="908773"/>
            <a:ext cx="371349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15</a:t>
            </a:r>
          </a:p>
        </p:txBody>
      </p:sp>
      <p:sp>
        <p:nvSpPr>
          <p:cNvPr id="2031" name="57:43"/>
          <p:cNvSpPr txBox="1"/>
          <p:nvPr/>
        </p:nvSpPr>
        <p:spPr>
          <a:xfrm>
            <a:off x="575938" y="908773"/>
            <a:ext cx="724409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57:43</a:t>
            </a:r>
          </a:p>
        </p:txBody>
      </p:sp>
      <p:sp>
        <p:nvSpPr>
          <p:cNvPr id="2032" name="Swap Letter"/>
          <p:cNvSpPr/>
          <p:nvPr/>
        </p:nvSpPr>
        <p:spPr>
          <a:xfrm>
            <a:off x="7218415" y="10537521"/>
            <a:ext cx="1986152" cy="762001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Swap Letter</a:t>
            </a:r>
          </a:p>
        </p:txBody>
      </p:sp>
      <p:grpSp>
        <p:nvGrpSpPr>
          <p:cNvPr id="2039" name="Group"/>
          <p:cNvGrpSpPr/>
          <p:nvPr/>
        </p:nvGrpSpPr>
        <p:grpSpPr>
          <a:xfrm>
            <a:off x="2579797" y="5534688"/>
            <a:ext cx="3985441" cy="664076"/>
            <a:chOff x="0" y="0"/>
            <a:chExt cx="3985439" cy="664074"/>
          </a:xfrm>
        </p:grpSpPr>
        <p:sp>
          <p:nvSpPr>
            <p:cNvPr id="2033" name="T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2034" name="O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2035" name="D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036" name="D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037" name="L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2038" name="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</p:grpSp>
      <p:sp>
        <p:nvSpPr>
          <p:cNvPr id="2040" name="A"/>
          <p:cNvSpPr/>
          <p:nvPr/>
        </p:nvSpPr>
        <p:spPr>
          <a:xfrm>
            <a:off x="2580468" y="6192614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041" name="O"/>
          <p:cNvSpPr/>
          <p:nvPr/>
        </p:nvSpPr>
        <p:spPr>
          <a:xfrm>
            <a:off x="2580468" y="6854238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</a:t>
            </a:r>
          </a:p>
        </p:txBody>
      </p:sp>
      <p:sp>
        <p:nvSpPr>
          <p:cNvPr id="2042" name="S"/>
          <p:cNvSpPr/>
          <p:nvPr/>
        </p:nvSpPr>
        <p:spPr>
          <a:xfrm>
            <a:off x="2580468" y="7521133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</a:t>
            </a:r>
          </a:p>
        </p:txBody>
      </p:sp>
      <p:grpSp>
        <p:nvGrpSpPr>
          <p:cNvPr id="2051" name="Group"/>
          <p:cNvGrpSpPr/>
          <p:nvPr/>
        </p:nvGrpSpPr>
        <p:grpSpPr>
          <a:xfrm>
            <a:off x="590130" y="10588321"/>
            <a:ext cx="5312736" cy="664076"/>
            <a:chOff x="0" y="0"/>
            <a:chExt cx="5312734" cy="664074"/>
          </a:xfrm>
        </p:grpSpPr>
        <p:sp>
          <p:nvSpPr>
            <p:cNvPr id="2043" name="T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2044" name="B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045" name="A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46" name="L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2047" name="A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048" name="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049" name="R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2050" name="L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2052" name="R"/>
          <p:cNvSpPr/>
          <p:nvPr/>
        </p:nvSpPr>
        <p:spPr>
          <a:xfrm>
            <a:off x="591840" y="6866938"/>
            <a:ext cx="667205" cy="664076"/>
          </a:xfrm>
          <a:prstGeom prst="roundRect">
            <a:avLst>
              <a:gd name="adj" fmla="val 291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2053" name="U"/>
          <p:cNvSpPr/>
          <p:nvPr/>
        </p:nvSpPr>
        <p:spPr>
          <a:xfrm>
            <a:off x="1269174" y="6866938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2054" name="N"/>
          <p:cNvSpPr/>
          <p:nvPr/>
        </p:nvSpPr>
        <p:spPr>
          <a:xfrm>
            <a:off x="1913179" y="6866938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2055" name="U"/>
          <p:cNvSpPr/>
          <p:nvPr/>
        </p:nvSpPr>
        <p:spPr>
          <a:xfrm>
            <a:off x="3253568" y="6866938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2056" name="T"/>
          <p:cNvSpPr/>
          <p:nvPr/>
        </p:nvSpPr>
        <p:spPr>
          <a:xfrm>
            <a:off x="3917162" y="6866938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057" name="Rectangle"/>
          <p:cNvSpPr/>
          <p:nvPr/>
        </p:nvSpPr>
        <p:spPr>
          <a:xfrm>
            <a:off x="7885486" y="340554"/>
            <a:ext cx="571501" cy="94176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8" name="Rounded Rectangle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135378" y="384864"/>
            <a:ext cx="1774862" cy="596901"/>
          </a:xfrm>
          <a:prstGeom prst="roundRect">
            <a:avLst>
              <a:gd name="adj" fmla="val 31665"/>
            </a:avLst>
          </a:prstGeom>
          <a:solidFill>
            <a:srgbClr val="FFFFFF">
              <a:alpha val="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ounded Rectangle"/>
          <p:cNvSpPr/>
          <p:nvPr/>
        </p:nvSpPr>
        <p:spPr>
          <a:xfrm>
            <a:off x="532494" y="10537521"/>
            <a:ext cx="6134752" cy="762001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074" name="Group"/>
          <p:cNvGrpSpPr/>
          <p:nvPr/>
        </p:nvGrpSpPr>
        <p:grpSpPr>
          <a:xfrm>
            <a:off x="590130" y="1551361"/>
            <a:ext cx="8630971" cy="664076"/>
            <a:chOff x="0" y="0"/>
            <a:chExt cx="8630970" cy="664074"/>
          </a:xfrm>
        </p:grpSpPr>
        <p:sp>
          <p:nvSpPr>
            <p:cNvPr id="2061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62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63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64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65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66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67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68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69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70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71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72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73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088" name="Group"/>
          <p:cNvGrpSpPr/>
          <p:nvPr/>
        </p:nvGrpSpPr>
        <p:grpSpPr>
          <a:xfrm>
            <a:off x="590130" y="2209657"/>
            <a:ext cx="8630971" cy="664076"/>
            <a:chOff x="0" y="0"/>
            <a:chExt cx="8630970" cy="664074"/>
          </a:xfrm>
        </p:grpSpPr>
        <p:sp>
          <p:nvSpPr>
            <p:cNvPr id="2075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76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77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78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79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80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81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82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83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84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85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86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87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102" name="Group"/>
          <p:cNvGrpSpPr/>
          <p:nvPr/>
        </p:nvGrpSpPr>
        <p:grpSpPr>
          <a:xfrm>
            <a:off x="590131" y="2879373"/>
            <a:ext cx="8630971" cy="664076"/>
            <a:chOff x="0" y="0"/>
            <a:chExt cx="8630970" cy="664074"/>
          </a:xfrm>
        </p:grpSpPr>
        <p:sp>
          <p:nvSpPr>
            <p:cNvPr id="2089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90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91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92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93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94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95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96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97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98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99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0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1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116" name="Group"/>
          <p:cNvGrpSpPr/>
          <p:nvPr/>
        </p:nvGrpSpPr>
        <p:grpSpPr>
          <a:xfrm>
            <a:off x="590131" y="3537669"/>
            <a:ext cx="8630971" cy="664076"/>
            <a:chOff x="0" y="0"/>
            <a:chExt cx="8630970" cy="664074"/>
          </a:xfrm>
        </p:grpSpPr>
        <p:sp>
          <p:nvSpPr>
            <p:cNvPr id="2103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4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5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6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7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8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9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10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11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12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13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14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15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130" name="Group"/>
          <p:cNvGrpSpPr/>
          <p:nvPr/>
        </p:nvGrpSpPr>
        <p:grpSpPr>
          <a:xfrm>
            <a:off x="590130" y="4207385"/>
            <a:ext cx="8630971" cy="664076"/>
            <a:chOff x="0" y="0"/>
            <a:chExt cx="8630970" cy="664074"/>
          </a:xfrm>
        </p:grpSpPr>
        <p:sp>
          <p:nvSpPr>
            <p:cNvPr id="2117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18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19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20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21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22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23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24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25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26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27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28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29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144" name="Group"/>
          <p:cNvGrpSpPr/>
          <p:nvPr/>
        </p:nvGrpSpPr>
        <p:grpSpPr>
          <a:xfrm>
            <a:off x="590130" y="4865681"/>
            <a:ext cx="8630971" cy="664076"/>
            <a:chOff x="0" y="0"/>
            <a:chExt cx="8630970" cy="664074"/>
          </a:xfrm>
        </p:grpSpPr>
        <p:sp>
          <p:nvSpPr>
            <p:cNvPr id="2131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32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33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34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35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36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37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38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39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40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41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42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43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158" name="Group"/>
          <p:cNvGrpSpPr/>
          <p:nvPr/>
        </p:nvGrpSpPr>
        <p:grpSpPr>
          <a:xfrm>
            <a:off x="590131" y="5535397"/>
            <a:ext cx="8630971" cy="664076"/>
            <a:chOff x="0" y="0"/>
            <a:chExt cx="8630970" cy="664074"/>
          </a:xfrm>
        </p:grpSpPr>
        <p:sp>
          <p:nvSpPr>
            <p:cNvPr id="2145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46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47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48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49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50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51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52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53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54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55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56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57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172" name="Group"/>
          <p:cNvGrpSpPr/>
          <p:nvPr/>
        </p:nvGrpSpPr>
        <p:grpSpPr>
          <a:xfrm>
            <a:off x="590131" y="6193693"/>
            <a:ext cx="8630971" cy="664076"/>
            <a:chOff x="0" y="0"/>
            <a:chExt cx="8630970" cy="664074"/>
          </a:xfrm>
        </p:grpSpPr>
        <p:sp>
          <p:nvSpPr>
            <p:cNvPr id="2159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60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61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62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63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64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65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66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67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68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69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70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71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186" name="Group"/>
          <p:cNvGrpSpPr/>
          <p:nvPr/>
        </p:nvGrpSpPr>
        <p:grpSpPr>
          <a:xfrm>
            <a:off x="590130" y="6863408"/>
            <a:ext cx="8630972" cy="664076"/>
            <a:chOff x="0" y="0"/>
            <a:chExt cx="8630970" cy="664074"/>
          </a:xfrm>
        </p:grpSpPr>
        <p:sp>
          <p:nvSpPr>
            <p:cNvPr id="2173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74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75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76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77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78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79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80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81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82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83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84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85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200" name="Group"/>
          <p:cNvGrpSpPr/>
          <p:nvPr/>
        </p:nvGrpSpPr>
        <p:grpSpPr>
          <a:xfrm>
            <a:off x="590130" y="7521705"/>
            <a:ext cx="8630972" cy="664076"/>
            <a:chOff x="0" y="0"/>
            <a:chExt cx="8630970" cy="664074"/>
          </a:xfrm>
        </p:grpSpPr>
        <p:sp>
          <p:nvSpPr>
            <p:cNvPr id="2187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88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89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90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91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92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93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94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95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96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97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98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99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214" name="Group"/>
          <p:cNvGrpSpPr/>
          <p:nvPr/>
        </p:nvGrpSpPr>
        <p:grpSpPr>
          <a:xfrm>
            <a:off x="590131" y="8191420"/>
            <a:ext cx="8630971" cy="664076"/>
            <a:chOff x="0" y="0"/>
            <a:chExt cx="8630970" cy="664074"/>
          </a:xfrm>
        </p:grpSpPr>
        <p:sp>
          <p:nvSpPr>
            <p:cNvPr id="2201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02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03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04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05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06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07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08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09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10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11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12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13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228" name="Group"/>
          <p:cNvGrpSpPr/>
          <p:nvPr/>
        </p:nvGrpSpPr>
        <p:grpSpPr>
          <a:xfrm>
            <a:off x="590131" y="8849717"/>
            <a:ext cx="8630971" cy="664076"/>
            <a:chOff x="0" y="0"/>
            <a:chExt cx="8630970" cy="664074"/>
          </a:xfrm>
        </p:grpSpPr>
        <p:sp>
          <p:nvSpPr>
            <p:cNvPr id="2215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16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17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18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19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20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21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22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23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24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25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26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27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242" name="Group"/>
          <p:cNvGrpSpPr/>
          <p:nvPr/>
        </p:nvGrpSpPr>
        <p:grpSpPr>
          <a:xfrm>
            <a:off x="590131" y="9494032"/>
            <a:ext cx="8630971" cy="664076"/>
            <a:chOff x="0" y="0"/>
            <a:chExt cx="8630970" cy="664074"/>
          </a:xfrm>
        </p:grpSpPr>
        <p:sp>
          <p:nvSpPr>
            <p:cNvPr id="2229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0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1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2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3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4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5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6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7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8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9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40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41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243" name="End Game"/>
          <p:cNvSpPr/>
          <p:nvPr/>
        </p:nvSpPr>
        <p:spPr>
          <a:xfrm>
            <a:off x="153791" y="371255"/>
            <a:ext cx="1998852" cy="624120"/>
          </a:xfrm>
          <a:prstGeom prst="roundRect">
            <a:avLst>
              <a:gd name="adj" fmla="val 30284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End Game</a:t>
            </a:r>
          </a:p>
        </p:txBody>
      </p:sp>
      <p:grpSp>
        <p:nvGrpSpPr>
          <p:cNvPr id="2246" name="Group"/>
          <p:cNvGrpSpPr/>
          <p:nvPr/>
        </p:nvGrpSpPr>
        <p:grpSpPr>
          <a:xfrm>
            <a:off x="259045" y="456141"/>
            <a:ext cx="166097" cy="473167"/>
            <a:chOff x="0" y="0"/>
            <a:chExt cx="166096" cy="473165"/>
          </a:xfrm>
        </p:grpSpPr>
        <p:sp>
          <p:nvSpPr>
            <p:cNvPr id="2244" name="Triangle"/>
            <p:cNvSpPr/>
            <p:nvPr/>
          </p:nvSpPr>
          <p:spPr>
            <a:xfrm rot="16200000">
              <a:off x="-117547" y="163019"/>
              <a:ext cx="363403" cy="12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45" name="Rectangle"/>
            <p:cNvSpPr/>
            <p:nvPr/>
          </p:nvSpPr>
          <p:spPr>
            <a:xfrm>
              <a:off x="103059" y="0"/>
              <a:ext cx="63038" cy="47316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247" name="Azad"/>
          <p:cNvSpPr txBox="1"/>
          <p:nvPr/>
        </p:nvSpPr>
        <p:spPr>
          <a:xfrm>
            <a:off x="7835597" y="521295"/>
            <a:ext cx="662433" cy="373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b="0" sz="2000"/>
            </a:lvl1pPr>
          </a:lstStyle>
          <a:p>
            <a:pPr/>
            <a:r>
              <a:t>Azad</a:t>
            </a:r>
          </a:p>
        </p:txBody>
      </p:sp>
      <p:sp>
        <p:nvSpPr>
          <p:cNvPr id="2248" name="Bot"/>
          <p:cNvSpPr txBox="1"/>
          <p:nvPr/>
        </p:nvSpPr>
        <p:spPr>
          <a:xfrm>
            <a:off x="8693948" y="521295"/>
            <a:ext cx="488697" cy="373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0" sz="2000"/>
            </a:lvl1pPr>
          </a:lstStyle>
          <a:p>
            <a:pPr/>
            <a:r>
              <a:t>Bot</a:t>
            </a:r>
          </a:p>
        </p:txBody>
      </p:sp>
      <p:sp>
        <p:nvSpPr>
          <p:cNvPr id="2249" name="Line"/>
          <p:cNvSpPr/>
          <p:nvPr/>
        </p:nvSpPr>
        <p:spPr>
          <a:xfrm flipV="1">
            <a:off x="8590083" y="645205"/>
            <a:ext cx="1" cy="60303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0" name="7"/>
          <p:cNvSpPr txBox="1"/>
          <p:nvPr/>
        </p:nvSpPr>
        <p:spPr>
          <a:xfrm>
            <a:off x="8267905" y="908773"/>
            <a:ext cx="230125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7</a:t>
            </a:r>
          </a:p>
        </p:txBody>
      </p:sp>
      <p:sp>
        <p:nvSpPr>
          <p:cNvPr id="2251" name="15"/>
          <p:cNvSpPr txBox="1"/>
          <p:nvPr/>
        </p:nvSpPr>
        <p:spPr>
          <a:xfrm>
            <a:off x="8693948" y="908773"/>
            <a:ext cx="371349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15</a:t>
            </a:r>
          </a:p>
        </p:txBody>
      </p:sp>
      <p:sp>
        <p:nvSpPr>
          <p:cNvPr id="2252" name="57:43"/>
          <p:cNvSpPr txBox="1"/>
          <p:nvPr/>
        </p:nvSpPr>
        <p:spPr>
          <a:xfrm>
            <a:off x="575938" y="908773"/>
            <a:ext cx="724409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57:43</a:t>
            </a:r>
          </a:p>
        </p:txBody>
      </p:sp>
      <p:sp>
        <p:nvSpPr>
          <p:cNvPr id="2253" name="Swap Letter"/>
          <p:cNvSpPr/>
          <p:nvPr/>
        </p:nvSpPr>
        <p:spPr>
          <a:xfrm>
            <a:off x="7218415" y="10537521"/>
            <a:ext cx="1986152" cy="762001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Swap Letter</a:t>
            </a:r>
          </a:p>
        </p:txBody>
      </p:sp>
      <p:grpSp>
        <p:nvGrpSpPr>
          <p:cNvPr id="2260" name="Group"/>
          <p:cNvGrpSpPr/>
          <p:nvPr/>
        </p:nvGrpSpPr>
        <p:grpSpPr>
          <a:xfrm>
            <a:off x="2579797" y="5534688"/>
            <a:ext cx="3985441" cy="664076"/>
            <a:chOff x="0" y="0"/>
            <a:chExt cx="3985439" cy="664074"/>
          </a:xfrm>
        </p:grpSpPr>
        <p:sp>
          <p:nvSpPr>
            <p:cNvPr id="2254" name="T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2255" name="O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2256" name="D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257" name="D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258" name="L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2259" name="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</p:grpSp>
      <p:sp>
        <p:nvSpPr>
          <p:cNvPr id="2261" name="A"/>
          <p:cNvSpPr/>
          <p:nvPr/>
        </p:nvSpPr>
        <p:spPr>
          <a:xfrm>
            <a:off x="2580468" y="6192614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262" name="O"/>
          <p:cNvSpPr/>
          <p:nvPr/>
        </p:nvSpPr>
        <p:spPr>
          <a:xfrm>
            <a:off x="2580468" y="6854238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</a:t>
            </a:r>
          </a:p>
        </p:txBody>
      </p:sp>
      <p:sp>
        <p:nvSpPr>
          <p:cNvPr id="2263" name="S"/>
          <p:cNvSpPr/>
          <p:nvPr/>
        </p:nvSpPr>
        <p:spPr>
          <a:xfrm>
            <a:off x="2580468" y="7521133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</a:t>
            </a:r>
          </a:p>
        </p:txBody>
      </p:sp>
      <p:grpSp>
        <p:nvGrpSpPr>
          <p:cNvPr id="2272" name="Group"/>
          <p:cNvGrpSpPr/>
          <p:nvPr/>
        </p:nvGrpSpPr>
        <p:grpSpPr>
          <a:xfrm>
            <a:off x="590130" y="10588321"/>
            <a:ext cx="5312736" cy="664076"/>
            <a:chOff x="0" y="0"/>
            <a:chExt cx="5312734" cy="664074"/>
          </a:xfrm>
        </p:grpSpPr>
        <p:sp>
          <p:nvSpPr>
            <p:cNvPr id="2264" name="T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2265" name="B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266" name="A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67" name="L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2268" name="A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269" name="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270" name="R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2271" name="L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2273" name="R"/>
          <p:cNvSpPr/>
          <p:nvPr/>
        </p:nvSpPr>
        <p:spPr>
          <a:xfrm>
            <a:off x="591840" y="6866938"/>
            <a:ext cx="667205" cy="664076"/>
          </a:xfrm>
          <a:prstGeom prst="roundRect">
            <a:avLst>
              <a:gd name="adj" fmla="val 291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2274" name="U"/>
          <p:cNvSpPr/>
          <p:nvPr/>
        </p:nvSpPr>
        <p:spPr>
          <a:xfrm>
            <a:off x="1269174" y="6866938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2275" name="N"/>
          <p:cNvSpPr/>
          <p:nvPr/>
        </p:nvSpPr>
        <p:spPr>
          <a:xfrm>
            <a:off x="1913179" y="6866938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2276" name="U"/>
          <p:cNvSpPr/>
          <p:nvPr/>
        </p:nvSpPr>
        <p:spPr>
          <a:xfrm>
            <a:off x="3253568" y="6866938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2277" name="T"/>
          <p:cNvSpPr/>
          <p:nvPr/>
        </p:nvSpPr>
        <p:spPr>
          <a:xfrm>
            <a:off x="3917162" y="6866938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278" name="Rectangle"/>
          <p:cNvSpPr/>
          <p:nvPr/>
        </p:nvSpPr>
        <p:spPr>
          <a:xfrm>
            <a:off x="7885486" y="340554"/>
            <a:ext cx="571501" cy="94176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9" name="Rectangle"/>
          <p:cNvSpPr/>
          <p:nvPr/>
        </p:nvSpPr>
        <p:spPr>
          <a:xfrm>
            <a:off x="4233" y="-2486"/>
            <a:ext cx="9745134" cy="13004801"/>
          </a:xfrm>
          <a:prstGeom prst="rect">
            <a:avLst/>
          </a:prstGeom>
          <a:solidFill>
            <a:srgbClr val="000000">
              <a:alpha val="42411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0" name="Rectangle"/>
          <p:cNvSpPr/>
          <p:nvPr/>
        </p:nvSpPr>
        <p:spPr>
          <a:xfrm>
            <a:off x="1749019" y="3546909"/>
            <a:ext cx="6313194" cy="309886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1" name="End Game"/>
          <p:cNvSpPr txBox="1"/>
          <p:nvPr/>
        </p:nvSpPr>
        <p:spPr>
          <a:xfrm>
            <a:off x="4204589" y="3803541"/>
            <a:ext cx="1344423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000"/>
            </a:lvl1pPr>
          </a:lstStyle>
          <a:p>
            <a:pPr/>
            <a:r>
              <a:t>End Game</a:t>
            </a:r>
          </a:p>
        </p:txBody>
      </p:sp>
      <p:sp>
        <p:nvSpPr>
          <p:cNvPr id="2282" name="Save For Later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2077596" y="5012673"/>
            <a:ext cx="2236204" cy="624119"/>
          </a:xfrm>
          <a:prstGeom prst="roundRect">
            <a:avLst>
              <a:gd name="adj" fmla="val 3028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Save For Later</a:t>
            </a:r>
          </a:p>
        </p:txBody>
      </p:sp>
      <p:sp>
        <p:nvSpPr>
          <p:cNvPr id="2283" name="Discard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4431329" y="5012673"/>
            <a:ext cx="1592738" cy="624119"/>
          </a:xfrm>
          <a:prstGeom prst="roundRect">
            <a:avLst>
              <a:gd name="adj" fmla="val 3028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Discard</a:t>
            </a:r>
          </a:p>
        </p:txBody>
      </p:sp>
      <p:sp>
        <p:nvSpPr>
          <p:cNvPr id="2284" name="Cancel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6134281" y="5012673"/>
            <a:ext cx="1592737" cy="624119"/>
          </a:xfrm>
          <a:prstGeom prst="roundRect">
            <a:avLst>
              <a:gd name="adj" fmla="val 3028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Cancel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Eager Words"/>
          <p:cNvSpPr txBox="1"/>
          <p:nvPr>
            <p:ph type="ctrTitle"/>
          </p:nvPr>
        </p:nvSpPr>
        <p:spPr>
          <a:xfrm>
            <a:off x="952500" y="2803525"/>
            <a:ext cx="7848600" cy="2476500"/>
          </a:xfrm>
          <a:prstGeom prst="rect">
            <a:avLst/>
          </a:prstGeom>
        </p:spPr>
        <p:txBody>
          <a:bodyPr/>
          <a:lstStyle>
            <a:lvl1pPr defTabSz="755565">
              <a:defRPr sz="10282"/>
            </a:lvl1pPr>
          </a:lstStyle>
          <a:p>
            <a:pPr/>
            <a:r>
              <a:t>Eager Words</a:t>
            </a:r>
          </a:p>
        </p:txBody>
      </p:sp>
      <p:sp>
        <p:nvSpPr>
          <p:cNvPr id="2287" name="Copyright 2017-2018 Azad Bolour.…"/>
          <p:cNvSpPr txBox="1"/>
          <p:nvPr>
            <p:ph type="subTitle" sz="quarter" idx="1"/>
          </p:nvPr>
        </p:nvSpPr>
        <p:spPr>
          <a:xfrm>
            <a:off x="952500" y="5356225"/>
            <a:ext cx="7848600" cy="847725"/>
          </a:xfrm>
          <a:prstGeom prst="rect">
            <a:avLst/>
          </a:prstGeom>
        </p:spPr>
        <p:txBody>
          <a:bodyPr/>
          <a:lstStyle/>
          <a:p>
            <a:pPr defTabSz="311573">
              <a:defRPr sz="1920"/>
            </a:pPr>
            <a:r>
              <a:t>Copyright 2017-2018 Azad Bolour.</a:t>
            </a:r>
          </a:p>
          <a:p>
            <a:pPr defTabSz="311573">
              <a:defRPr sz="1920"/>
            </a:pPr>
            <a:r>
              <a:t>Powered by Scala server, React client.</a:t>
            </a:r>
          </a:p>
        </p:txBody>
      </p:sp>
      <p:sp>
        <p:nvSpPr>
          <p:cNvPr id="2288" name="New Game"/>
          <p:cNvSpPr/>
          <p:nvPr/>
        </p:nvSpPr>
        <p:spPr>
          <a:xfrm>
            <a:off x="1778094" y="6597515"/>
            <a:ext cx="3031854" cy="654644"/>
          </a:xfrm>
          <a:prstGeom prst="roundRect">
            <a:avLst>
              <a:gd name="adj" fmla="val 29100"/>
            </a:avLst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New Game</a:t>
            </a:r>
          </a:p>
        </p:txBody>
      </p:sp>
      <p:sp>
        <p:nvSpPr>
          <p:cNvPr id="2289" name="Settings…"/>
          <p:cNvSpPr/>
          <p:nvPr/>
        </p:nvSpPr>
        <p:spPr>
          <a:xfrm>
            <a:off x="4919976" y="6597515"/>
            <a:ext cx="3019153" cy="654644"/>
          </a:xfrm>
          <a:prstGeom prst="roundRect">
            <a:avLst>
              <a:gd name="adj" fmla="val 291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Settings…</a:t>
            </a:r>
          </a:p>
        </p:txBody>
      </p:sp>
      <p:sp>
        <p:nvSpPr>
          <p:cNvPr id="2290" name="Saved Games"/>
          <p:cNvSpPr txBox="1"/>
          <p:nvPr/>
        </p:nvSpPr>
        <p:spPr>
          <a:xfrm>
            <a:off x="3999738" y="7846714"/>
            <a:ext cx="1754125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000"/>
            </a:lvl1pPr>
          </a:lstStyle>
          <a:p>
            <a:pPr/>
            <a:r>
              <a:t>Saved Games</a:t>
            </a:r>
          </a:p>
        </p:txBody>
      </p:sp>
      <p:sp>
        <p:nvSpPr>
          <p:cNvPr id="2291" name="Azad 7  |  Bot 15      57:43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1784444" y="8341648"/>
            <a:ext cx="6184712" cy="654645"/>
          </a:xfrm>
          <a:prstGeom prst="roundRect">
            <a:avLst>
              <a:gd name="adj" fmla="val 291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Azad 7  |  Bot 15      57:43</a:t>
            </a:r>
          </a:p>
        </p:txBody>
      </p:sp>
      <p:sp>
        <p:nvSpPr>
          <p:cNvPr id="2292" name="×"/>
          <p:cNvSpPr txBox="1"/>
          <p:nvPr/>
        </p:nvSpPr>
        <p:spPr>
          <a:xfrm>
            <a:off x="7368963" y="8343444"/>
            <a:ext cx="332741" cy="5597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×</a:t>
            </a:r>
          </a:p>
        </p:txBody>
      </p:sp>
      <p:sp>
        <p:nvSpPr>
          <p:cNvPr id="2293" name="Logout"/>
          <p:cNvSpPr/>
          <p:nvPr/>
        </p:nvSpPr>
        <p:spPr>
          <a:xfrm>
            <a:off x="560191" y="371255"/>
            <a:ext cx="1998852" cy="624120"/>
          </a:xfrm>
          <a:prstGeom prst="roundRect">
            <a:avLst>
              <a:gd name="adj" fmla="val 30284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algn="l"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Logout</a:t>
            </a:r>
          </a:p>
        </p:txBody>
      </p:sp>
      <p:grpSp>
        <p:nvGrpSpPr>
          <p:cNvPr id="2296" name="Group"/>
          <p:cNvGrpSpPr/>
          <p:nvPr/>
        </p:nvGrpSpPr>
        <p:grpSpPr>
          <a:xfrm>
            <a:off x="259045" y="456141"/>
            <a:ext cx="166097" cy="473167"/>
            <a:chOff x="0" y="0"/>
            <a:chExt cx="166096" cy="473165"/>
          </a:xfrm>
        </p:grpSpPr>
        <p:sp>
          <p:nvSpPr>
            <p:cNvPr id="2294" name="Triangle"/>
            <p:cNvSpPr/>
            <p:nvPr/>
          </p:nvSpPr>
          <p:spPr>
            <a:xfrm rot="16200000">
              <a:off x="-117547" y="163019"/>
              <a:ext cx="363403" cy="12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95" name="Rectangle"/>
            <p:cNvSpPr/>
            <p:nvPr/>
          </p:nvSpPr>
          <p:spPr>
            <a:xfrm>
              <a:off x="103059" y="0"/>
              <a:ext cx="63038" cy="47316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297" name="Azad Bolour"/>
          <p:cNvSpPr txBox="1"/>
          <p:nvPr/>
        </p:nvSpPr>
        <p:spPr>
          <a:xfrm>
            <a:off x="575938" y="908773"/>
            <a:ext cx="1570483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Azad Bolour</a:t>
            </a:r>
          </a:p>
        </p:txBody>
      </p:sp>
      <p:sp>
        <p:nvSpPr>
          <p:cNvPr id="2298" name="Rounded Rectangle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7274436" y="8350250"/>
            <a:ext cx="674195" cy="596900"/>
          </a:xfrm>
          <a:prstGeom prst="roundRect">
            <a:avLst>
              <a:gd name="adj" fmla="val 31665"/>
            </a:avLst>
          </a:prstGeom>
          <a:solidFill>
            <a:srgbClr val="FFFFFF">
              <a:alpha val="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ounded Rectangle"/>
          <p:cNvSpPr/>
          <p:nvPr/>
        </p:nvSpPr>
        <p:spPr>
          <a:xfrm>
            <a:off x="532494" y="10537521"/>
            <a:ext cx="6134752" cy="762001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43" name="Group"/>
          <p:cNvGrpSpPr/>
          <p:nvPr/>
        </p:nvGrpSpPr>
        <p:grpSpPr>
          <a:xfrm>
            <a:off x="590130" y="1551361"/>
            <a:ext cx="8630971" cy="664076"/>
            <a:chOff x="0" y="0"/>
            <a:chExt cx="8630970" cy="664074"/>
          </a:xfrm>
        </p:grpSpPr>
        <p:sp>
          <p:nvSpPr>
            <p:cNvPr id="130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1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2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3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6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8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9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0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1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2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57" name="Group"/>
          <p:cNvGrpSpPr/>
          <p:nvPr/>
        </p:nvGrpSpPr>
        <p:grpSpPr>
          <a:xfrm>
            <a:off x="590130" y="2209657"/>
            <a:ext cx="8630971" cy="664076"/>
            <a:chOff x="0" y="0"/>
            <a:chExt cx="8630970" cy="664074"/>
          </a:xfrm>
        </p:grpSpPr>
        <p:sp>
          <p:nvSpPr>
            <p:cNvPr id="144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6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9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0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2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3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4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5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6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71" name="Group"/>
          <p:cNvGrpSpPr/>
          <p:nvPr/>
        </p:nvGrpSpPr>
        <p:grpSpPr>
          <a:xfrm>
            <a:off x="590131" y="2879373"/>
            <a:ext cx="8630971" cy="664076"/>
            <a:chOff x="0" y="0"/>
            <a:chExt cx="8630970" cy="664074"/>
          </a:xfrm>
        </p:grpSpPr>
        <p:sp>
          <p:nvSpPr>
            <p:cNvPr id="158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9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0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1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2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3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4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5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8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0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590131" y="3537669"/>
            <a:ext cx="8630971" cy="664076"/>
            <a:chOff x="0" y="0"/>
            <a:chExt cx="8630970" cy="664074"/>
          </a:xfrm>
        </p:grpSpPr>
        <p:sp>
          <p:nvSpPr>
            <p:cNvPr id="172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3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4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5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6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7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8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0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1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2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3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4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99" name="Group"/>
          <p:cNvGrpSpPr/>
          <p:nvPr/>
        </p:nvGrpSpPr>
        <p:grpSpPr>
          <a:xfrm>
            <a:off x="590130" y="4207385"/>
            <a:ext cx="8630971" cy="664076"/>
            <a:chOff x="0" y="0"/>
            <a:chExt cx="8630970" cy="664074"/>
          </a:xfrm>
        </p:grpSpPr>
        <p:sp>
          <p:nvSpPr>
            <p:cNvPr id="186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7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8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0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1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2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3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4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5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6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7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8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590130" y="4865681"/>
            <a:ext cx="8630971" cy="664076"/>
            <a:chOff x="0" y="0"/>
            <a:chExt cx="8630970" cy="664074"/>
          </a:xfrm>
        </p:grpSpPr>
        <p:sp>
          <p:nvSpPr>
            <p:cNvPr id="200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1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2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3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4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5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6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7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8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9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1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2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27" name="Group"/>
          <p:cNvGrpSpPr/>
          <p:nvPr/>
        </p:nvGrpSpPr>
        <p:grpSpPr>
          <a:xfrm>
            <a:off x="590131" y="5535397"/>
            <a:ext cx="8630971" cy="664076"/>
            <a:chOff x="0" y="0"/>
            <a:chExt cx="8630970" cy="664074"/>
          </a:xfrm>
        </p:grpSpPr>
        <p:sp>
          <p:nvSpPr>
            <p:cNvPr id="214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5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6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7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8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9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0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1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2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4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5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6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41" name="Group"/>
          <p:cNvGrpSpPr/>
          <p:nvPr/>
        </p:nvGrpSpPr>
        <p:grpSpPr>
          <a:xfrm>
            <a:off x="590131" y="6193693"/>
            <a:ext cx="8630971" cy="664076"/>
            <a:chOff x="0" y="0"/>
            <a:chExt cx="8630970" cy="664074"/>
          </a:xfrm>
        </p:grpSpPr>
        <p:sp>
          <p:nvSpPr>
            <p:cNvPr id="228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9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0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1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2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3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4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5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6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7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8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9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0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55" name="Group"/>
          <p:cNvGrpSpPr/>
          <p:nvPr/>
        </p:nvGrpSpPr>
        <p:grpSpPr>
          <a:xfrm>
            <a:off x="590130" y="6863408"/>
            <a:ext cx="8630972" cy="664076"/>
            <a:chOff x="0" y="0"/>
            <a:chExt cx="8630970" cy="664074"/>
          </a:xfrm>
        </p:grpSpPr>
        <p:sp>
          <p:nvSpPr>
            <p:cNvPr id="242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3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4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5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6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7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8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9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0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1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2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3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4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69" name="Group"/>
          <p:cNvGrpSpPr/>
          <p:nvPr/>
        </p:nvGrpSpPr>
        <p:grpSpPr>
          <a:xfrm>
            <a:off x="590130" y="7521705"/>
            <a:ext cx="8630972" cy="664076"/>
            <a:chOff x="0" y="0"/>
            <a:chExt cx="8630970" cy="664074"/>
          </a:xfrm>
        </p:grpSpPr>
        <p:sp>
          <p:nvSpPr>
            <p:cNvPr id="256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7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8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9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0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1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2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3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4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5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6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7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8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590131" y="8191420"/>
            <a:ext cx="8630971" cy="664076"/>
            <a:chOff x="0" y="0"/>
            <a:chExt cx="8630970" cy="664074"/>
          </a:xfrm>
        </p:grpSpPr>
        <p:sp>
          <p:nvSpPr>
            <p:cNvPr id="270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1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2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3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4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5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6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7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8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9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0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1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2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590131" y="8849717"/>
            <a:ext cx="8630971" cy="664076"/>
            <a:chOff x="0" y="0"/>
            <a:chExt cx="8630970" cy="664074"/>
          </a:xfrm>
        </p:grpSpPr>
        <p:sp>
          <p:nvSpPr>
            <p:cNvPr id="284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5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6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7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8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9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0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1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2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3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4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5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6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590131" y="9494032"/>
            <a:ext cx="8630971" cy="664076"/>
            <a:chOff x="0" y="0"/>
            <a:chExt cx="8630970" cy="664074"/>
          </a:xfrm>
        </p:grpSpPr>
        <p:sp>
          <p:nvSpPr>
            <p:cNvPr id="298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9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0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1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2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3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4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5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6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7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8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9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0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20" name="Group"/>
          <p:cNvGrpSpPr/>
          <p:nvPr/>
        </p:nvGrpSpPr>
        <p:grpSpPr>
          <a:xfrm>
            <a:off x="590130" y="10588321"/>
            <a:ext cx="5312736" cy="664076"/>
            <a:chOff x="0" y="0"/>
            <a:chExt cx="5312734" cy="664074"/>
          </a:xfrm>
        </p:grpSpPr>
        <p:sp>
          <p:nvSpPr>
            <p:cNvPr id="312" name="T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313" name="B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14" name="A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5" name="L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316" name="A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17" name="O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318" name="R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319" name="S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21" name="End Game"/>
          <p:cNvSpPr/>
          <p:nvPr/>
        </p:nvSpPr>
        <p:spPr>
          <a:xfrm>
            <a:off x="153791" y="371255"/>
            <a:ext cx="1998852" cy="624120"/>
          </a:xfrm>
          <a:prstGeom prst="roundRect">
            <a:avLst>
              <a:gd name="adj" fmla="val 30284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End Game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259045" y="456141"/>
            <a:ext cx="166097" cy="473167"/>
            <a:chOff x="0" y="0"/>
            <a:chExt cx="166096" cy="473165"/>
          </a:xfrm>
        </p:grpSpPr>
        <p:sp>
          <p:nvSpPr>
            <p:cNvPr id="322" name="Triangle"/>
            <p:cNvSpPr/>
            <p:nvPr/>
          </p:nvSpPr>
          <p:spPr>
            <a:xfrm rot="16200000">
              <a:off x="-117547" y="163019"/>
              <a:ext cx="363403" cy="12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3" name="Rectangle"/>
            <p:cNvSpPr/>
            <p:nvPr/>
          </p:nvSpPr>
          <p:spPr>
            <a:xfrm>
              <a:off x="103059" y="0"/>
              <a:ext cx="63038" cy="47316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25" name="Azad"/>
          <p:cNvSpPr txBox="1"/>
          <p:nvPr/>
        </p:nvSpPr>
        <p:spPr>
          <a:xfrm>
            <a:off x="7835597" y="521295"/>
            <a:ext cx="662433" cy="373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b="0" sz="2000"/>
            </a:lvl1pPr>
          </a:lstStyle>
          <a:p>
            <a:pPr/>
            <a:r>
              <a:t>Azad</a:t>
            </a:r>
          </a:p>
        </p:txBody>
      </p:sp>
      <p:sp>
        <p:nvSpPr>
          <p:cNvPr id="326" name="Bot"/>
          <p:cNvSpPr txBox="1"/>
          <p:nvPr/>
        </p:nvSpPr>
        <p:spPr>
          <a:xfrm>
            <a:off x="8693948" y="521295"/>
            <a:ext cx="488697" cy="373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0" sz="2000"/>
            </a:lvl1pPr>
          </a:lstStyle>
          <a:p>
            <a:pPr/>
            <a:r>
              <a:t>Bot</a:t>
            </a:r>
          </a:p>
        </p:txBody>
      </p:sp>
      <p:sp>
        <p:nvSpPr>
          <p:cNvPr id="327" name="0"/>
          <p:cNvSpPr txBox="1"/>
          <p:nvPr/>
        </p:nvSpPr>
        <p:spPr>
          <a:xfrm>
            <a:off x="8267905" y="908773"/>
            <a:ext cx="230125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0</a:t>
            </a:r>
          </a:p>
        </p:txBody>
      </p:sp>
      <p:sp>
        <p:nvSpPr>
          <p:cNvPr id="328" name="0"/>
          <p:cNvSpPr txBox="1"/>
          <p:nvPr/>
        </p:nvSpPr>
        <p:spPr>
          <a:xfrm>
            <a:off x="8693948" y="908773"/>
            <a:ext cx="230125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0</a:t>
            </a:r>
          </a:p>
        </p:txBody>
      </p:sp>
      <p:sp>
        <p:nvSpPr>
          <p:cNvPr id="329" name="60:00"/>
          <p:cNvSpPr txBox="1"/>
          <p:nvPr/>
        </p:nvSpPr>
        <p:spPr>
          <a:xfrm>
            <a:off x="575938" y="908773"/>
            <a:ext cx="724409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60:00</a:t>
            </a:r>
          </a:p>
        </p:txBody>
      </p:sp>
      <p:sp>
        <p:nvSpPr>
          <p:cNvPr id="330" name="Swap Letter"/>
          <p:cNvSpPr/>
          <p:nvPr/>
        </p:nvSpPr>
        <p:spPr>
          <a:xfrm>
            <a:off x="7218415" y="10537521"/>
            <a:ext cx="1986152" cy="762001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Swap Letter</a:t>
            </a:r>
          </a:p>
        </p:txBody>
      </p:sp>
      <p:sp>
        <p:nvSpPr>
          <p:cNvPr id="331" name="Line"/>
          <p:cNvSpPr/>
          <p:nvPr/>
        </p:nvSpPr>
        <p:spPr>
          <a:xfrm flipV="1">
            <a:off x="8590083" y="645205"/>
            <a:ext cx="1" cy="60303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2" name="Rectangle"/>
          <p:cNvSpPr/>
          <p:nvPr/>
        </p:nvSpPr>
        <p:spPr>
          <a:xfrm>
            <a:off x="8761786" y="340554"/>
            <a:ext cx="488697" cy="94176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Rounded Rectangle"/>
          <p:cNvSpPr/>
          <p:nvPr/>
        </p:nvSpPr>
        <p:spPr>
          <a:xfrm>
            <a:off x="532494" y="10537521"/>
            <a:ext cx="6134752" cy="762001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48" name="Group"/>
          <p:cNvGrpSpPr/>
          <p:nvPr/>
        </p:nvGrpSpPr>
        <p:grpSpPr>
          <a:xfrm>
            <a:off x="590130" y="1551361"/>
            <a:ext cx="8630971" cy="664076"/>
            <a:chOff x="0" y="0"/>
            <a:chExt cx="8630970" cy="664074"/>
          </a:xfrm>
        </p:grpSpPr>
        <p:sp>
          <p:nvSpPr>
            <p:cNvPr id="335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6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7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8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9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0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1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2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3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4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5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6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7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62" name="Group"/>
          <p:cNvGrpSpPr/>
          <p:nvPr/>
        </p:nvGrpSpPr>
        <p:grpSpPr>
          <a:xfrm>
            <a:off x="590130" y="2209657"/>
            <a:ext cx="8630971" cy="664076"/>
            <a:chOff x="0" y="0"/>
            <a:chExt cx="8630970" cy="664074"/>
          </a:xfrm>
        </p:grpSpPr>
        <p:sp>
          <p:nvSpPr>
            <p:cNvPr id="349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0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1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2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3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4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5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6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7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8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9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0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1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76" name="Group"/>
          <p:cNvGrpSpPr/>
          <p:nvPr/>
        </p:nvGrpSpPr>
        <p:grpSpPr>
          <a:xfrm>
            <a:off x="590131" y="2879373"/>
            <a:ext cx="8630971" cy="664076"/>
            <a:chOff x="0" y="0"/>
            <a:chExt cx="8630970" cy="664074"/>
          </a:xfrm>
        </p:grpSpPr>
        <p:sp>
          <p:nvSpPr>
            <p:cNvPr id="363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4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5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6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7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8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9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0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1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2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3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4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5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90" name="Group"/>
          <p:cNvGrpSpPr/>
          <p:nvPr/>
        </p:nvGrpSpPr>
        <p:grpSpPr>
          <a:xfrm>
            <a:off x="590131" y="3537669"/>
            <a:ext cx="8630971" cy="664076"/>
            <a:chOff x="0" y="0"/>
            <a:chExt cx="8630970" cy="664074"/>
          </a:xfrm>
        </p:grpSpPr>
        <p:sp>
          <p:nvSpPr>
            <p:cNvPr id="377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8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79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0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1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2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3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4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5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6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7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8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9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04" name="Group"/>
          <p:cNvGrpSpPr/>
          <p:nvPr/>
        </p:nvGrpSpPr>
        <p:grpSpPr>
          <a:xfrm>
            <a:off x="590130" y="4207385"/>
            <a:ext cx="8630971" cy="664076"/>
            <a:chOff x="0" y="0"/>
            <a:chExt cx="8630970" cy="664074"/>
          </a:xfrm>
        </p:grpSpPr>
        <p:sp>
          <p:nvSpPr>
            <p:cNvPr id="391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2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3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4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5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6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7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8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9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0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1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2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3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18" name="Group"/>
          <p:cNvGrpSpPr/>
          <p:nvPr/>
        </p:nvGrpSpPr>
        <p:grpSpPr>
          <a:xfrm>
            <a:off x="590130" y="4865681"/>
            <a:ext cx="8630971" cy="664076"/>
            <a:chOff x="0" y="0"/>
            <a:chExt cx="8630970" cy="664074"/>
          </a:xfrm>
        </p:grpSpPr>
        <p:sp>
          <p:nvSpPr>
            <p:cNvPr id="405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6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7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8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9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0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1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2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3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4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5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6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17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32" name="Group"/>
          <p:cNvGrpSpPr/>
          <p:nvPr/>
        </p:nvGrpSpPr>
        <p:grpSpPr>
          <a:xfrm>
            <a:off x="590131" y="5535397"/>
            <a:ext cx="8630971" cy="664076"/>
            <a:chOff x="0" y="0"/>
            <a:chExt cx="8630970" cy="664074"/>
          </a:xfrm>
        </p:grpSpPr>
        <p:sp>
          <p:nvSpPr>
            <p:cNvPr id="419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0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1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2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3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4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5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6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7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8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9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0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1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46" name="Group"/>
          <p:cNvGrpSpPr/>
          <p:nvPr/>
        </p:nvGrpSpPr>
        <p:grpSpPr>
          <a:xfrm>
            <a:off x="590131" y="6193693"/>
            <a:ext cx="8630971" cy="664076"/>
            <a:chOff x="0" y="0"/>
            <a:chExt cx="8630970" cy="664074"/>
          </a:xfrm>
        </p:grpSpPr>
        <p:sp>
          <p:nvSpPr>
            <p:cNvPr id="433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4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5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6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7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8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9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0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1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2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3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4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5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590130" y="6863408"/>
            <a:ext cx="8630972" cy="664076"/>
            <a:chOff x="0" y="0"/>
            <a:chExt cx="8630970" cy="664074"/>
          </a:xfrm>
        </p:grpSpPr>
        <p:sp>
          <p:nvSpPr>
            <p:cNvPr id="447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8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9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0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1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2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3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4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5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6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7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8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9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74" name="Group"/>
          <p:cNvGrpSpPr/>
          <p:nvPr/>
        </p:nvGrpSpPr>
        <p:grpSpPr>
          <a:xfrm>
            <a:off x="590130" y="7521705"/>
            <a:ext cx="8630972" cy="664076"/>
            <a:chOff x="0" y="0"/>
            <a:chExt cx="8630970" cy="664074"/>
          </a:xfrm>
        </p:grpSpPr>
        <p:sp>
          <p:nvSpPr>
            <p:cNvPr id="461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2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3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4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5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6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7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8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9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0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1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2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3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88" name="Group"/>
          <p:cNvGrpSpPr/>
          <p:nvPr/>
        </p:nvGrpSpPr>
        <p:grpSpPr>
          <a:xfrm>
            <a:off x="590131" y="8191420"/>
            <a:ext cx="8630971" cy="664076"/>
            <a:chOff x="0" y="0"/>
            <a:chExt cx="8630970" cy="664074"/>
          </a:xfrm>
        </p:grpSpPr>
        <p:sp>
          <p:nvSpPr>
            <p:cNvPr id="475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6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7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8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9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0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1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2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3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4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5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6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87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502" name="Group"/>
          <p:cNvGrpSpPr/>
          <p:nvPr/>
        </p:nvGrpSpPr>
        <p:grpSpPr>
          <a:xfrm>
            <a:off x="590131" y="8849717"/>
            <a:ext cx="8630971" cy="664076"/>
            <a:chOff x="0" y="0"/>
            <a:chExt cx="8630970" cy="664074"/>
          </a:xfrm>
        </p:grpSpPr>
        <p:sp>
          <p:nvSpPr>
            <p:cNvPr id="489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0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1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2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3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4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5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6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7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8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9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0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1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516" name="Group"/>
          <p:cNvGrpSpPr/>
          <p:nvPr/>
        </p:nvGrpSpPr>
        <p:grpSpPr>
          <a:xfrm>
            <a:off x="590131" y="9494032"/>
            <a:ext cx="8630971" cy="664076"/>
            <a:chOff x="0" y="0"/>
            <a:chExt cx="8630970" cy="664074"/>
          </a:xfrm>
        </p:grpSpPr>
        <p:sp>
          <p:nvSpPr>
            <p:cNvPr id="503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4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5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6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7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8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9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0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1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2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3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4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5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17" name="End Game"/>
          <p:cNvSpPr/>
          <p:nvPr/>
        </p:nvSpPr>
        <p:spPr>
          <a:xfrm>
            <a:off x="153791" y="371255"/>
            <a:ext cx="1998852" cy="624120"/>
          </a:xfrm>
          <a:prstGeom prst="roundRect">
            <a:avLst>
              <a:gd name="adj" fmla="val 30284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End Game</a:t>
            </a:r>
          </a:p>
        </p:txBody>
      </p:sp>
      <p:grpSp>
        <p:nvGrpSpPr>
          <p:cNvPr id="520" name="Group"/>
          <p:cNvGrpSpPr/>
          <p:nvPr/>
        </p:nvGrpSpPr>
        <p:grpSpPr>
          <a:xfrm>
            <a:off x="259045" y="456141"/>
            <a:ext cx="166097" cy="473167"/>
            <a:chOff x="0" y="0"/>
            <a:chExt cx="166096" cy="473165"/>
          </a:xfrm>
        </p:grpSpPr>
        <p:sp>
          <p:nvSpPr>
            <p:cNvPr id="518" name="Triangle"/>
            <p:cNvSpPr/>
            <p:nvPr/>
          </p:nvSpPr>
          <p:spPr>
            <a:xfrm rot="16200000">
              <a:off x="-117547" y="163019"/>
              <a:ext cx="363403" cy="12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19" name="Rectangle"/>
            <p:cNvSpPr/>
            <p:nvPr/>
          </p:nvSpPr>
          <p:spPr>
            <a:xfrm>
              <a:off x="103059" y="0"/>
              <a:ext cx="63038" cy="47316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21" name="Azad"/>
          <p:cNvSpPr txBox="1"/>
          <p:nvPr/>
        </p:nvSpPr>
        <p:spPr>
          <a:xfrm>
            <a:off x="7835597" y="521295"/>
            <a:ext cx="662433" cy="373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b="0" sz="2000"/>
            </a:lvl1pPr>
          </a:lstStyle>
          <a:p>
            <a:pPr/>
            <a:r>
              <a:t>Azad</a:t>
            </a:r>
          </a:p>
        </p:txBody>
      </p:sp>
      <p:sp>
        <p:nvSpPr>
          <p:cNvPr id="522" name="Bot"/>
          <p:cNvSpPr txBox="1"/>
          <p:nvPr/>
        </p:nvSpPr>
        <p:spPr>
          <a:xfrm>
            <a:off x="8693948" y="521295"/>
            <a:ext cx="488697" cy="373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0" sz="2000"/>
            </a:lvl1pPr>
          </a:lstStyle>
          <a:p>
            <a:pPr/>
            <a:r>
              <a:t>Bot</a:t>
            </a:r>
          </a:p>
        </p:txBody>
      </p:sp>
      <p:sp>
        <p:nvSpPr>
          <p:cNvPr id="523" name="Line"/>
          <p:cNvSpPr/>
          <p:nvPr/>
        </p:nvSpPr>
        <p:spPr>
          <a:xfrm flipV="1">
            <a:off x="8590083" y="645205"/>
            <a:ext cx="1" cy="60303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4" name="0"/>
          <p:cNvSpPr txBox="1"/>
          <p:nvPr/>
        </p:nvSpPr>
        <p:spPr>
          <a:xfrm>
            <a:off x="8267905" y="908773"/>
            <a:ext cx="230125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0</a:t>
            </a:r>
          </a:p>
        </p:txBody>
      </p:sp>
      <p:sp>
        <p:nvSpPr>
          <p:cNvPr id="525" name="8"/>
          <p:cNvSpPr txBox="1"/>
          <p:nvPr/>
        </p:nvSpPr>
        <p:spPr>
          <a:xfrm>
            <a:off x="8693948" y="908773"/>
            <a:ext cx="230125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8</a:t>
            </a:r>
          </a:p>
        </p:txBody>
      </p:sp>
      <p:sp>
        <p:nvSpPr>
          <p:cNvPr id="526" name="59:45"/>
          <p:cNvSpPr txBox="1"/>
          <p:nvPr/>
        </p:nvSpPr>
        <p:spPr>
          <a:xfrm>
            <a:off x="575938" y="908773"/>
            <a:ext cx="724409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59:45</a:t>
            </a:r>
          </a:p>
        </p:txBody>
      </p:sp>
      <p:sp>
        <p:nvSpPr>
          <p:cNvPr id="527" name="Swap Letter"/>
          <p:cNvSpPr/>
          <p:nvPr/>
        </p:nvSpPr>
        <p:spPr>
          <a:xfrm>
            <a:off x="7218415" y="10537521"/>
            <a:ext cx="1986152" cy="762001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Swap Letter</a:t>
            </a:r>
          </a:p>
        </p:txBody>
      </p:sp>
      <p:grpSp>
        <p:nvGrpSpPr>
          <p:cNvPr id="534" name="Group"/>
          <p:cNvGrpSpPr/>
          <p:nvPr/>
        </p:nvGrpSpPr>
        <p:grpSpPr>
          <a:xfrm>
            <a:off x="2579797" y="5534688"/>
            <a:ext cx="3985441" cy="664076"/>
            <a:chOff x="0" y="0"/>
            <a:chExt cx="3985439" cy="664074"/>
          </a:xfrm>
        </p:grpSpPr>
        <p:sp>
          <p:nvSpPr>
            <p:cNvPr id="528" name="T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000000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529" name="O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000000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530" name="D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000000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531" name="D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000000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532" name="L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000000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533" name="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000000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543" name="Group"/>
          <p:cNvGrpSpPr/>
          <p:nvPr/>
        </p:nvGrpSpPr>
        <p:grpSpPr>
          <a:xfrm>
            <a:off x="590130" y="10588321"/>
            <a:ext cx="5312736" cy="664076"/>
            <a:chOff x="0" y="0"/>
            <a:chExt cx="5312734" cy="664074"/>
          </a:xfrm>
        </p:grpSpPr>
        <p:sp>
          <p:nvSpPr>
            <p:cNvPr id="535" name="T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536" name="B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37" name="A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38" name="L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539" name="A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40" name="O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541" name="R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542" name="S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544" name="Rectangle"/>
          <p:cNvSpPr/>
          <p:nvPr/>
        </p:nvSpPr>
        <p:spPr>
          <a:xfrm>
            <a:off x="8761786" y="340554"/>
            <a:ext cx="488697" cy="94176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Rounded Rectangle"/>
          <p:cNvSpPr/>
          <p:nvPr/>
        </p:nvSpPr>
        <p:spPr>
          <a:xfrm>
            <a:off x="532494" y="10537521"/>
            <a:ext cx="6134752" cy="762001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560" name="Group"/>
          <p:cNvGrpSpPr/>
          <p:nvPr/>
        </p:nvGrpSpPr>
        <p:grpSpPr>
          <a:xfrm>
            <a:off x="590130" y="1551361"/>
            <a:ext cx="8630971" cy="664076"/>
            <a:chOff x="0" y="0"/>
            <a:chExt cx="8630970" cy="664074"/>
          </a:xfrm>
        </p:grpSpPr>
        <p:sp>
          <p:nvSpPr>
            <p:cNvPr id="547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48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49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0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1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2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3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4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5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6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7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8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59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574" name="Group"/>
          <p:cNvGrpSpPr/>
          <p:nvPr/>
        </p:nvGrpSpPr>
        <p:grpSpPr>
          <a:xfrm>
            <a:off x="590130" y="2209657"/>
            <a:ext cx="8630971" cy="664076"/>
            <a:chOff x="0" y="0"/>
            <a:chExt cx="8630970" cy="664074"/>
          </a:xfrm>
        </p:grpSpPr>
        <p:sp>
          <p:nvSpPr>
            <p:cNvPr id="561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2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3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4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5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6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7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8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69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70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71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72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73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588" name="Group"/>
          <p:cNvGrpSpPr/>
          <p:nvPr/>
        </p:nvGrpSpPr>
        <p:grpSpPr>
          <a:xfrm>
            <a:off x="590131" y="2879373"/>
            <a:ext cx="8630971" cy="664076"/>
            <a:chOff x="0" y="0"/>
            <a:chExt cx="8630970" cy="664074"/>
          </a:xfrm>
        </p:grpSpPr>
        <p:sp>
          <p:nvSpPr>
            <p:cNvPr id="575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76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77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78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79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0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1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2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3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4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5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6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7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602" name="Group"/>
          <p:cNvGrpSpPr/>
          <p:nvPr/>
        </p:nvGrpSpPr>
        <p:grpSpPr>
          <a:xfrm>
            <a:off x="590131" y="3537669"/>
            <a:ext cx="8630971" cy="664076"/>
            <a:chOff x="0" y="0"/>
            <a:chExt cx="8630970" cy="664074"/>
          </a:xfrm>
        </p:grpSpPr>
        <p:sp>
          <p:nvSpPr>
            <p:cNvPr id="589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0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1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2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3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4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5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6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7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8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9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0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1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616" name="Group"/>
          <p:cNvGrpSpPr/>
          <p:nvPr/>
        </p:nvGrpSpPr>
        <p:grpSpPr>
          <a:xfrm>
            <a:off x="590130" y="4207385"/>
            <a:ext cx="8630971" cy="664076"/>
            <a:chOff x="0" y="0"/>
            <a:chExt cx="8630970" cy="664074"/>
          </a:xfrm>
        </p:grpSpPr>
        <p:sp>
          <p:nvSpPr>
            <p:cNvPr id="603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4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5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6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7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8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9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0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1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2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3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4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5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630" name="Group"/>
          <p:cNvGrpSpPr/>
          <p:nvPr/>
        </p:nvGrpSpPr>
        <p:grpSpPr>
          <a:xfrm>
            <a:off x="590130" y="4865681"/>
            <a:ext cx="8630971" cy="664076"/>
            <a:chOff x="0" y="0"/>
            <a:chExt cx="8630970" cy="664074"/>
          </a:xfrm>
        </p:grpSpPr>
        <p:sp>
          <p:nvSpPr>
            <p:cNvPr id="617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8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19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0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1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2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3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4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5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6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7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8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29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644" name="Group"/>
          <p:cNvGrpSpPr/>
          <p:nvPr/>
        </p:nvGrpSpPr>
        <p:grpSpPr>
          <a:xfrm>
            <a:off x="590131" y="5535397"/>
            <a:ext cx="8630971" cy="664076"/>
            <a:chOff x="0" y="0"/>
            <a:chExt cx="8630970" cy="664074"/>
          </a:xfrm>
        </p:grpSpPr>
        <p:sp>
          <p:nvSpPr>
            <p:cNvPr id="631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2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3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4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5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6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7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8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39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0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1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2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3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658" name="Group"/>
          <p:cNvGrpSpPr/>
          <p:nvPr/>
        </p:nvGrpSpPr>
        <p:grpSpPr>
          <a:xfrm>
            <a:off x="590131" y="6193693"/>
            <a:ext cx="8630971" cy="664076"/>
            <a:chOff x="0" y="0"/>
            <a:chExt cx="8630970" cy="664074"/>
          </a:xfrm>
        </p:grpSpPr>
        <p:sp>
          <p:nvSpPr>
            <p:cNvPr id="645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6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7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8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49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0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1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2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3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4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5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6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7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672" name="Group"/>
          <p:cNvGrpSpPr/>
          <p:nvPr/>
        </p:nvGrpSpPr>
        <p:grpSpPr>
          <a:xfrm>
            <a:off x="590130" y="6863408"/>
            <a:ext cx="8630972" cy="664076"/>
            <a:chOff x="0" y="0"/>
            <a:chExt cx="8630970" cy="664074"/>
          </a:xfrm>
        </p:grpSpPr>
        <p:sp>
          <p:nvSpPr>
            <p:cNvPr id="659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0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1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2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3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4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5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6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7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8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9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0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1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686" name="Group"/>
          <p:cNvGrpSpPr/>
          <p:nvPr/>
        </p:nvGrpSpPr>
        <p:grpSpPr>
          <a:xfrm>
            <a:off x="590130" y="7521705"/>
            <a:ext cx="8630972" cy="664076"/>
            <a:chOff x="0" y="0"/>
            <a:chExt cx="8630970" cy="664074"/>
          </a:xfrm>
        </p:grpSpPr>
        <p:sp>
          <p:nvSpPr>
            <p:cNvPr id="673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4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5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6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7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8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9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0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1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2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3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4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5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700" name="Group"/>
          <p:cNvGrpSpPr/>
          <p:nvPr/>
        </p:nvGrpSpPr>
        <p:grpSpPr>
          <a:xfrm>
            <a:off x="590131" y="8191420"/>
            <a:ext cx="8630971" cy="664076"/>
            <a:chOff x="0" y="0"/>
            <a:chExt cx="8630970" cy="664074"/>
          </a:xfrm>
        </p:grpSpPr>
        <p:sp>
          <p:nvSpPr>
            <p:cNvPr id="687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8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89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90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91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92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93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94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95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96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97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98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99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714" name="Group"/>
          <p:cNvGrpSpPr/>
          <p:nvPr/>
        </p:nvGrpSpPr>
        <p:grpSpPr>
          <a:xfrm>
            <a:off x="590131" y="8849717"/>
            <a:ext cx="8630971" cy="664076"/>
            <a:chOff x="0" y="0"/>
            <a:chExt cx="8630970" cy="664074"/>
          </a:xfrm>
        </p:grpSpPr>
        <p:sp>
          <p:nvSpPr>
            <p:cNvPr id="701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2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3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4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5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6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7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8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9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0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1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2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3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728" name="Group"/>
          <p:cNvGrpSpPr/>
          <p:nvPr/>
        </p:nvGrpSpPr>
        <p:grpSpPr>
          <a:xfrm>
            <a:off x="590131" y="9494032"/>
            <a:ext cx="8630971" cy="664076"/>
            <a:chOff x="0" y="0"/>
            <a:chExt cx="8630970" cy="664074"/>
          </a:xfrm>
        </p:grpSpPr>
        <p:sp>
          <p:nvSpPr>
            <p:cNvPr id="715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6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7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8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19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0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1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2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3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4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5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6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7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29" name="End Game"/>
          <p:cNvSpPr/>
          <p:nvPr/>
        </p:nvSpPr>
        <p:spPr>
          <a:xfrm>
            <a:off x="153791" y="371255"/>
            <a:ext cx="1998852" cy="624120"/>
          </a:xfrm>
          <a:prstGeom prst="roundRect">
            <a:avLst>
              <a:gd name="adj" fmla="val 30284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End Game</a:t>
            </a:r>
          </a:p>
        </p:txBody>
      </p:sp>
      <p:grpSp>
        <p:nvGrpSpPr>
          <p:cNvPr id="732" name="Group"/>
          <p:cNvGrpSpPr/>
          <p:nvPr/>
        </p:nvGrpSpPr>
        <p:grpSpPr>
          <a:xfrm>
            <a:off x="259045" y="456141"/>
            <a:ext cx="166097" cy="473167"/>
            <a:chOff x="0" y="0"/>
            <a:chExt cx="166096" cy="473165"/>
          </a:xfrm>
        </p:grpSpPr>
        <p:sp>
          <p:nvSpPr>
            <p:cNvPr id="730" name="Triangle"/>
            <p:cNvSpPr/>
            <p:nvPr/>
          </p:nvSpPr>
          <p:spPr>
            <a:xfrm rot="16200000">
              <a:off x="-117547" y="163019"/>
              <a:ext cx="363403" cy="12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31" name="Rectangle"/>
            <p:cNvSpPr/>
            <p:nvPr/>
          </p:nvSpPr>
          <p:spPr>
            <a:xfrm>
              <a:off x="103059" y="0"/>
              <a:ext cx="63038" cy="47316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733" name="Azad"/>
          <p:cNvSpPr txBox="1"/>
          <p:nvPr/>
        </p:nvSpPr>
        <p:spPr>
          <a:xfrm>
            <a:off x="7835597" y="521295"/>
            <a:ext cx="662433" cy="373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b="0" sz="2000"/>
            </a:lvl1pPr>
          </a:lstStyle>
          <a:p>
            <a:pPr/>
            <a:r>
              <a:t>Azad</a:t>
            </a:r>
          </a:p>
        </p:txBody>
      </p:sp>
      <p:sp>
        <p:nvSpPr>
          <p:cNvPr id="734" name="Bot"/>
          <p:cNvSpPr txBox="1"/>
          <p:nvPr/>
        </p:nvSpPr>
        <p:spPr>
          <a:xfrm>
            <a:off x="8693948" y="521295"/>
            <a:ext cx="488697" cy="373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0" sz="2000"/>
            </a:lvl1pPr>
          </a:lstStyle>
          <a:p>
            <a:pPr/>
            <a:r>
              <a:t>Bot</a:t>
            </a:r>
          </a:p>
        </p:txBody>
      </p:sp>
      <p:sp>
        <p:nvSpPr>
          <p:cNvPr id="735" name="Line"/>
          <p:cNvSpPr/>
          <p:nvPr/>
        </p:nvSpPr>
        <p:spPr>
          <a:xfrm flipV="1">
            <a:off x="8590083" y="645205"/>
            <a:ext cx="1" cy="60303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6" name="0"/>
          <p:cNvSpPr txBox="1"/>
          <p:nvPr/>
        </p:nvSpPr>
        <p:spPr>
          <a:xfrm>
            <a:off x="8267905" y="908773"/>
            <a:ext cx="230125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0</a:t>
            </a:r>
          </a:p>
        </p:txBody>
      </p:sp>
      <p:sp>
        <p:nvSpPr>
          <p:cNvPr id="737" name="8"/>
          <p:cNvSpPr txBox="1"/>
          <p:nvPr/>
        </p:nvSpPr>
        <p:spPr>
          <a:xfrm>
            <a:off x="8693948" y="908773"/>
            <a:ext cx="230125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8</a:t>
            </a:r>
          </a:p>
        </p:txBody>
      </p:sp>
      <p:sp>
        <p:nvSpPr>
          <p:cNvPr id="738" name="59:45"/>
          <p:cNvSpPr txBox="1"/>
          <p:nvPr/>
        </p:nvSpPr>
        <p:spPr>
          <a:xfrm>
            <a:off x="575938" y="908773"/>
            <a:ext cx="724409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59:45</a:t>
            </a:r>
          </a:p>
        </p:txBody>
      </p:sp>
      <p:sp>
        <p:nvSpPr>
          <p:cNvPr id="739" name="Swap Letter"/>
          <p:cNvSpPr/>
          <p:nvPr/>
        </p:nvSpPr>
        <p:spPr>
          <a:xfrm>
            <a:off x="7218415" y="10537521"/>
            <a:ext cx="1986152" cy="762001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Swap Letter</a:t>
            </a:r>
          </a:p>
        </p:txBody>
      </p:sp>
      <p:grpSp>
        <p:nvGrpSpPr>
          <p:cNvPr id="746" name="Group"/>
          <p:cNvGrpSpPr/>
          <p:nvPr/>
        </p:nvGrpSpPr>
        <p:grpSpPr>
          <a:xfrm>
            <a:off x="2579797" y="5534688"/>
            <a:ext cx="3985441" cy="664076"/>
            <a:chOff x="0" y="0"/>
            <a:chExt cx="3985439" cy="664074"/>
          </a:xfrm>
        </p:grpSpPr>
        <p:sp>
          <p:nvSpPr>
            <p:cNvPr id="740" name="T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741" name="O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742" name="D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743" name="D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744" name="L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745" name="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755" name="Group"/>
          <p:cNvGrpSpPr/>
          <p:nvPr/>
        </p:nvGrpSpPr>
        <p:grpSpPr>
          <a:xfrm>
            <a:off x="590130" y="10588321"/>
            <a:ext cx="5312736" cy="664076"/>
            <a:chOff x="0" y="0"/>
            <a:chExt cx="5312734" cy="664074"/>
          </a:xfrm>
        </p:grpSpPr>
        <p:sp>
          <p:nvSpPr>
            <p:cNvPr id="747" name="T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748" name="B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49" name="A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50" name="L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751" name="A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52" name="O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753" name="R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754" name="S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756" name="Rectangle"/>
          <p:cNvSpPr/>
          <p:nvPr/>
        </p:nvSpPr>
        <p:spPr>
          <a:xfrm>
            <a:off x="7885486" y="340554"/>
            <a:ext cx="571501" cy="94176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Rounded Rectangle"/>
          <p:cNvSpPr/>
          <p:nvPr/>
        </p:nvSpPr>
        <p:spPr>
          <a:xfrm>
            <a:off x="532494" y="10537521"/>
            <a:ext cx="6134752" cy="762001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772" name="Group"/>
          <p:cNvGrpSpPr/>
          <p:nvPr/>
        </p:nvGrpSpPr>
        <p:grpSpPr>
          <a:xfrm>
            <a:off x="590130" y="1551361"/>
            <a:ext cx="8630971" cy="664076"/>
            <a:chOff x="0" y="0"/>
            <a:chExt cx="8630970" cy="664074"/>
          </a:xfrm>
        </p:grpSpPr>
        <p:sp>
          <p:nvSpPr>
            <p:cNvPr id="759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0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1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2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3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4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5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6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7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8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9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70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71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786" name="Group"/>
          <p:cNvGrpSpPr/>
          <p:nvPr/>
        </p:nvGrpSpPr>
        <p:grpSpPr>
          <a:xfrm>
            <a:off x="590130" y="2209657"/>
            <a:ext cx="8630971" cy="664076"/>
            <a:chOff x="0" y="0"/>
            <a:chExt cx="8630970" cy="664074"/>
          </a:xfrm>
        </p:grpSpPr>
        <p:sp>
          <p:nvSpPr>
            <p:cNvPr id="773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74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75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76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77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78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79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0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1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2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3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4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5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00" name="Group"/>
          <p:cNvGrpSpPr/>
          <p:nvPr/>
        </p:nvGrpSpPr>
        <p:grpSpPr>
          <a:xfrm>
            <a:off x="590131" y="2879373"/>
            <a:ext cx="8630971" cy="664076"/>
            <a:chOff x="0" y="0"/>
            <a:chExt cx="8630970" cy="664074"/>
          </a:xfrm>
        </p:grpSpPr>
        <p:sp>
          <p:nvSpPr>
            <p:cNvPr id="787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8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9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0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1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2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3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4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5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6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7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8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9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14" name="Group"/>
          <p:cNvGrpSpPr/>
          <p:nvPr/>
        </p:nvGrpSpPr>
        <p:grpSpPr>
          <a:xfrm>
            <a:off x="590131" y="3537669"/>
            <a:ext cx="8630971" cy="664076"/>
            <a:chOff x="0" y="0"/>
            <a:chExt cx="8630970" cy="664074"/>
          </a:xfrm>
        </p:grpSpPr>
        <p:sp>
          <p:nvSpPr>
            <p:cNvPr id="801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2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3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4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5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6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7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8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9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0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1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2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3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28" name="Group"/>
          <p:cNvGrpSpPr/>
          <p:nvPr/>
        </p:nvGrpSpPr>
        <p:grpSpPr>
          <a:xfrm>
            <a:off x="590130" y="4207385"/>
            <a:ext cx="8630971" cy="664076"/>
            <a:chOff x="0" y="0"/>
            <a:chExt cx="8630970" cy="664074"/>
          </a:xfrm>
        </p:grpSpPr>
        <p:sp>
          <p:nvSpPr>
            <p:cNvPr id="815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6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7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8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9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20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21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22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23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24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25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26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27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42" name="Group"/>
          <p:cNvGrpSpPr/>
          <p:nvPr/>
        </p:nvGrpSpPr>
        <p:grpSpPr>
          <a:xfrm>
            <a:off x="590130" y="4865681"/>
            <a:ext cx="8630971" cy="664076"/>
            <a:chOff x="0" y="0"/>
            <a:chExt cx="8630970" cy="664074"/>
          </a:xfrm>
        </p:grpSpPr>
        <p:sp>
          <p:nvSpPr>
            <p:cNvPr id="829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0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1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2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3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4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5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6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7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8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9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40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41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56" name="Group"/>
          <p:cNvGrpSpPr/>
          <p:nvPr/>
        </p:nvGrpSpPr>
        <p:grpSpPr>
          <a:xfrm>
            <a:off x="590131" y="5535397"/>
            <a:ext cx="8630971" cy="664076"/>
            <a:chOff x="0" y="0"/>
            <a:chExt cx="8630970" cy="664074"/>
          </a:xfrm>
        </p:grpSpPr>
        <p:sp>
          <p:nvSpPr>
            <p:cNvPr id="843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44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45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46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47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48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49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0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1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2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3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4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5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70" name="Group"/>
          <p:cNvGrpSpPr/>
          <p:nvPr/>
        </p:nvGrpSpPr>
        <p:grpSpPr>
          <a:xfrm>
            <a:off x="590131" y="6193693"/>
            <a:ext cx="8630971" cy="664076"/>
            <a:chOff x="0" y="0"/>
            <a:chExt cx="8630970" cy="664074"/>
          </a:xfrm>
        </p:grpSpPr>
        <p:sp>
          <p:nvSpPr>
            <p:cNvPr id="857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8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59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0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1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2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3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4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5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6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7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8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9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84" name="Group"/>
          <p:cNvGrpSpPr/>
          <p:nvPr/>
        </p:nvGrpSpPr>
        <p:grpSpPr>
          <a:xfrm>
            <a:off x="590130" y="6863408"/>
            <a:ext cx="8630972" cy="664076"/>
            <a:chOff x="0" y="0"/>
            <a:chExt cx="8630970" cy="664074"/>
          </a:xfrm>
        </p:grpSpPr>
        <p:sp>
          <p:nvSpPr>
            <p:cNvPr id="871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2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3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4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5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6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7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8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9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80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81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82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83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98" name="Group"/>
          <p:cNvGrpSpPr/>
          <p:nvPr/>
        </p:nvGrpSpPr>
        <p:grpSpPr>
          <a:xfrm>
            <a:off x="590130" y="7521705"/>
            <a:ext cx="8630972" cy="664076"/>
            <a:chOff x="0" y="0"/>
            <a:chExt cx="8630970" cy="664074"/>
          </a:xfrm>
        </p:grpSpPr>
        <p:sp>
          <p:nvSpPr>
            <p:cNvPr id="885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86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87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88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89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0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1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2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3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4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5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6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7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912" name="Group"/>
          <p:cNvGrpSpPr/>
          <p:nvPr/>
        </p:nvGrpSpPr>
        <p:grpSpPr>
          <a:xfrm>
            <a:off x="590131" y="8191420"/>
            <a:ext cx="8630971" cy="664076"/>
            <a:chOff x="0" y="0"/>
            <a:chExt cx="8630970" cy="664074"/>
          </a:xfrm>
        </p:grpSpPr>
        <p:sp>
          <p:nvSpPr>
            <p:cNvPr id="899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0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1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2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3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4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5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6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7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8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9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0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1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926" name="Group"/>
          <p:cNvGrpSpPr/>
          <p:nvPr/>
        </p:nvGrpSpPr>
        <p:grpSpPr>
          <a:xfrm>
            <a:off x="590131" y="8849717"/>
            <a:ext cx="8630971" cy="664076"/>
            <a:chOff x="0" y="0"/>
            <a:chExt cx="8630970" cy="664074"/>
          </a:xfrm>
        </p:grpSpPr>
        <p:sp>
          <p:nvSpPr>
            <p:cNvPr id="913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4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5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6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7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8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9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20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21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22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23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24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25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940" name="Group"/>
          <p:cNvGrpSpPr/>
          <p:nvPr/>
        </p:nvGrpSpPr>
        <p:grpSpPr>
          <a:xfrm>
            <a:off x="590131" y="9494032"/>
            <a:ext cx="8630971" cy="664076"/>
            <a:chOff x="0" y="0"/>
            <a:chExt cx="8630970" cy="664074"/>
          </a:xfrm>
        </p:grpSpPr>
        <p:sp>
          <p:nvSpPr>
            <p:cNvPr id="927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28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29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0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1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2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3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4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5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6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7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8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9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41" name="End Game"/>
          <p:cNvSpPr/>
          <p:nvPr/>
        </p:nvSpPr>
        <p:spPr>
          <a:xfrm>
            <a:off x="153791" y="371255"/>
            <a:ext cx="1998852" cy="624120"/>
          </a:xfrm>
          <a:prstGeom prst="roundRect">
            <a:avLst>
              <a:gd name="adj" fmla="val 30284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End Game</a:t>
            </a:r>
          </a:p>
        </p:txBody>
      </p:sp>
      <p:grpSp>
        <p:nvGrpSpPr>
          <p:cNvPr id="944" name="Group"/>
          <p:cNvGrpSpPr/>
          <p:nvPr/>
        </p:nvGrpSpPr>
        <p:grpSpPr>
          <a:xfrm>
            <a:off x="259045" y="456141"/>
            <a:ext cx="166097" cy="473167"/>
            <a:chOff x="0" y="0"/>
            <a:chExt cx="166096" cy="473165"/>
          </a:xfrm>
        </p:grpSpPr>
        <p:sp>
          <p:nvSpPr>
            <p:cNvPr id="942" name="Triangle"/>
            <p:cNvSpPr/>
            <p:nvPr/>
          </p:nvSpPr>
          <p:spPr>
            <a:xfrm rot="16200000">
              <a:off x="-117547" y="163019"/>
              <a:ext cx="363403" cy="12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43" name="Rectangle"/>
            <p:cNvSpPr/>
            <p:nvPr/>
          </p:nvSpPr>
          <p:spPr>
            <a:xfrm>
              <a:off x="103059" y="0"/>
              <a:ext cx="63038" cy="47316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45" name="Azad"/>
          <p:cNvSpPr txBox="1"/>
          <p:nvPr/>
        </p:nvSpPr>
        <p:spPr>
          <a:xfrm>
            <a:off x="7835597" y="521295"/>
            <a:ext cx="662433" cy="373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b="0" sz="2000"/>
            </a:lvl1pPr>
          </a:lstStyle>
          <a:p>
            <a:pPr/>
            <a:r>
              <a:t>Azad</a:t>
            </a:r>
          </a:p>
        </p:txBody>
      </p:sp>
      <p:sp>
        <p:nvSpPr>
          <p:cNvPr id="946" name="Bot"/>
          <p:cNvSpPr txBox="1"/>
          <p:nvPr/>
        </p:nvSpPr>
        <p:spPr>
          <a:xfrm>
            <a:off x="8693948" y="521295"/>
            <a:ext cx="488697" cy="373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0" sz="2000"/>
            </a:lvl1pPr>
          </a:lstStyle>
          <a:p>
            <a:pPr/>
            <a:r>
              <a:t>Bot</a:t>
            </a:r>
          </a:p>
        </p:txBody>
      </p:sp>
      <p:sp>
        <p:nvSpPr>
          <p:cNvPr id="947" name="Line"/>
          <p:cNvSpPr/>
          <p:nvPr/>
        </p:nvSpPr>
        <p:spPr>
          <a:xfrm flipV="1">
            <a:off x="8590083" y="645205"/>
            <a:ext cx="1" cy="60303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48" name="0"/>
          <p:cNvSpPr txBox="1"/>
          <p:nvPr/>
        </p:nvSpPr>
        <p:spPr>
          <a:xfrm>
            <a:off x="8267905" y="908773"/>
            <a:ext cx="230125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0</a:t>
            </a:r>
          </a:p>
        </p:txBody>
      </p:sp>
      <p:sp>
        <p:nvSpPr>
          <p:cNvPr id="949" name="8"/>
          <p:cNvSpPr txBox="1"/>
          <p:nvPr/>
        </p:nvSpPr>
        <p:spPr>
          <a:xfrm>
            <a:off x="8693948" y="908773"/>
            <a:ext cx="230125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8</a:t>
            </a:r>
          </a:p>
        </p:txBody>
      </p:sp>
      <p:sp>
        <p:nvSpPr>
          <p:cNvPr id="950" name="58:20"/>
          <p:cNvSpPr txBox="1"/>
          <p:nvPr/>
        </p:nvSpPr>
        <p:spPr>
          <a:xfrm>
            <a:off x="575938" y="908773"/>
            <a:ext cx="724409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58:20</a:t>
            </a:r>
          </a:p>
        </p:txBody>
      </p:sp>
      <p:sp>
        <p:nvSpPr>
          <p:cNvPr id="951" name="Swap Letter"/>
          <p:cNvSpPr/>
          <p:nvPr/>
        </p:nvSpPr>
        <p:spPr>
          <a:xfrm>
            <a:off x="7218415" y="10537521"/>
            <a:ext cx="1986152" cy="762001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Swap Letter</a:t>
            </a:r>
          </a:p>
        </p:txBody>
      </p:sp>
      <p:grpSp>
        <p:nvGrpSpPr>
          <p:cNvPr id="958" name="Group"/>
          <p:cNvGrpSpPr/>
          <p:nvPr/>
        </p:nvGrpSpPr>
        <p:grpSpPr>
          <a:xfrm>
            <a:off x="2579797" y="5534688"/>
            <a:ext cx="3985441" cy="664076"/>
            <a:chOff x="0" y="0"/>
            <a:chExt cx="3985439" cy="664074"/>
          </a:xfrm>
        </p:grpSpPr>
        <p:sp>
          <p:nvSpPr>
            <p:cNvPr id="952" name="T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000000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953" name="O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954" name="D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955" name="D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956" name="L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957" name="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966" name="Group"/>
          <p:cNvGrpSpPr/>
          <p:nvPr/>
        </p:nvGrpSpPr>
        <p:grpSpPr>
          <a:xfrm>
            <a:off x="590130" y="10588321"/>
            <a:ext cx="4649088" cy="664076"/>
            <a:chOff x="0" y="0"/>
            <a:chExt cx="4649086" cy="664074"/>
          </a:xfrm>
        </p:grpSpPr>
        <p:sp>
          <p:nvSpPr>
            <p:cNvPr id="959" name="T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960" name="B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61" name="A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62" name="L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963" name="O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964" name="R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965" name="S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967" name="Rectangle"/>
          <p:cNvSpPr/>
          <p:nvPr/>
        </p:nvSpPr>
        <p:spPr>
          <a:xfrm>
            <a:off x="7885486" y="340554"/>
            <a:ext cx="571501" cy="94176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68" name="A"/>
          <p:cNvSpPr/>
          <p:nvPr/>
        </p:nvSpPr>
        <p:spPr>
          <a:xfrm>
            <a:off x="2580468" y="6192614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969" name="Reset          Commit"/>
          <p:cNvSpPr/>
          <p:nvPr/>
        </p:nvSpPr>
        <p:spPr>
          <a:xfrm>
            <a:off x="3200605" y="625255"/>
            <a:ext cx="3358302" cy="624120"/>
          </a:xfrm>
          <a:prstGeom prst="roundRect">
            <a:avLst>
              <a:gd name="adj" fmla="val 3028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 Reset          Commit</a:t>
            </a:r>
          </a:p>
        </p:txBody>
      </p:sp>
      <p:sp>
        <p:nvSpPr>
          <p:cNvPr id="970" name="Line"/>
          <p:cNvSpPr/>
          <p:nvPr/>
        </p:nvSpPr>
        <p:spPr>
          <a:xfrm flipV="1">
            <a:off x="4905155" y="632505"/>
            <a:ext cx="1" cy="60303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71" name="+2"/>
          <p:cNvSpPr txBox="1"/>
          <p:nvPr/>
        </p:nvSpPr>
        <p:spPr>
          <a:xfrm>
            <a:off x="6947105" y="908773"/>
            <a:ext cx="382525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+2</a:t>
            </a:r>
          </a:p>
        </p:txBody>
      </p:sp>
      <p:sp>
        <p:nvSpPr>
          <p:cNvPr id="972" name="Rounded Rectangle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3276805" y="625255"/>
            <a:ext cx="1605528" cy="596901"/>
          </a:xfrm>
          <a:prstGeom prst="roundRect">
            <a:avLst>
              <a:gd name="adj" fmla="val 31665"/>
            </a:avLst>
          </a:prstGeom>
          <a:solidFill>
            <a:srgbClr val="FFFFFF">
              <a:alpha val="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Rounded Rectangle"/>
          <p:cNvSpPr/>
          <p:nvPr/>
        </p:nvSpPr>
        <p:spPr>
          <a:xfrm>
            <a:off x="532494" y="10537521"/>
            <a:ext cx="6134752" cy="762001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988" name="Group"/>
          <p:cNvGrpSpPr/>
          <p:nvPr/>
        </p:nvGrpSpPr>
        <p:grpSpPr>
          <a:xfrm>
            <a:off x="590130" y="1551361"/>
            <a:ext cx="8630971" cy="664076"/>
            <a:chOff x="0" y="0"/>
            <a:chExt cx="8630970" cy="664074"/>
          </a:xfrm>
        </p:grpSpPr>
        <p:sp>
          <p:nvSpPr>
            <p:cNvPr id="975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6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7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8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9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0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1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2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3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4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5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6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7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002" name="Group"/>
          <p:cNvGrpSpPr/>
          <p:nvPr/>
        </p:nvGrpSpPr>
        <p:grpSpPr>
          <a:xfrm>
            <a:off x="590130" y="2209657"/>
            <a:ext cx="8630971" cy="664076"/>
            <a:chOff x="0" y="0"/>
            <a:chExt cx="8630970" cy="664074"/>
          </a:xfrm>
        </p:grpSpPr>
        <p:sp>
          <p:nvSpPr>
            <p:cNvPr id="989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0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1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2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3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4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5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6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7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8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99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0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1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016" name="Group"/>
          <p:cNvGrpSpPr/>
          <p:nvPr/>
        </p:nvGrpSpPr>
        <p:grpSpPr>
          <a:xfrm>
            <a:off x="590131" y="2879373"/>
            <a:ext cx="8630971" cy="664076"/>
            <a:chOff x="0" y="0"/>
            <a:chExt cx="8630970" cy="664074"/>
          </a:xfrm>
        </p:grpSpPr>
        <p:sp>
          <p:nvSpPr>
            <p:cNvPr id="1003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4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5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6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7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8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09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0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1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2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3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4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5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030" name="Group"/>
          <p:cNvGrpSpPr/>
          <p:nvPr/>
        </p:nvGrpSpPr>
        <p:grpSpPr>
          <a:xfrm>
            <a:off x="590131" y="3537669"/>
            <a:ext cx="8630971" cy="664076"/>
            <a:chOff x="0" y="0"/>
            <a:chExt cx="8630970" cy="664074"/>
          </a:xfrm>
        </p:grpSpPr>
        <p:sp>
          <p:nvSpPr>
            <p:cNvPr id="1017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8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9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0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1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2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3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4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5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6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7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8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9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044" name="Group"/>
          <p:cNvGrpSpPr/>
          <p:nvPr/>
        </p:nvGrpSpPr>
        <p:grpSpPr>
          <a:xfrm>
            <a:off x="590130" y="4207385"/>
            <a:ext cx="8630971" cy="664076"/>
            <a:chOff x="0" y="0"/>
            <a:chExt cx="8630970" cy="664074"/>
          </a:xfrm>
        </p:grpSpPr>
        <p:sp>
          <p:nvSpPr>
            <p:cNvPr id="1031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32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33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34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35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36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37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38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39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40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41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42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43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058" name="Group"/>
          <p:cNvGrpSpPr/>
          <p:nvPr/>
        </p:nvGrpSpPr>
        <p:grpSpPr>
          <a:xfrm>
            <a:off x="590130" y="4865681"/>
            <a:ext cx="8630971" cy="664076"/>
            <a:chOff x="0" y="0"/>
            <a:chExt cx="8630970" cy="664074"/>
          </a:xfrm>
        </p:grpSpPr>
        <p:sp>
          <p:nvSpPr>
            <p:cNvPr id="1045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46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47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48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49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50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51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52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53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54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55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56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57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072" name="Group"/>
          <p:cNvGrpSpPr/>
          <p:nvPr/>
        </p:nvGrpSpPr>
        <p:grpSpPr>
          <a:xfrm>
            <a:off x="590131" y="5535397"/>
            <a:ext cx="8630971" cy="664076"/>
            <a:chOff x="0" y="0"/>
            <a:chExt cx="8630970" cy="664074"/>
          </a:xfrm>
        </p:grpSpPr>
        <p:sp>
          <p:nvSpPr>
            <p:cNvPr id="1059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60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61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62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63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64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65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66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67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68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69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70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71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086" name="Group"/>
          <p:cNvGrpSpPr/>
          <p:nvPr/>
        </p:nvGrpSpPr>
        <p:grpSpPr>
          <a:xfrm>
            <a:off x="590131" y="6193693"/>
            <a:ext cx="8630971" cy="664076"/>
            <a:chOff x="0" y="0"/>
            <a:chExt cx="8630970" cy="664074"/>
          </a:xfrm>
        </p:grpSpPr>
        <p:sp>
          <p:nvSpPr>
            <p:cNvPr id="1073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74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75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76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77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78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79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80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81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82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83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84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85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100" name="Group"/>
          <p:cNvGrpSpPr/>
          <p:nvPr/>
        </p:nvGrpSpPr>
        <p:grpSpPr>
          <a:xfrm>
            <a:off x="590130" y="6863408"/>
            <a:ext cx="8630972" cy="664076"/>
            <a:chOff x="0" y="0"/>
            <a:chExt cx="8630970" cy="664074"/>
          </a:xfrm>
        </p:grpSpPr>
        <p:sp>
          <p:nvSpPr>
            <p:cNvPr id="1087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88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89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90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91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92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93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94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95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96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97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98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99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114" name="Group"/>
          <p:cNvGrpSpPr/>
          <p:nvPr/>
        </p:nvGrpSpPr>
        <p:grpSpPr>
          <a:xfrm>
            <a:off x="590130" y="7521705"/>
            <a:ext cx="8630972" cy="664076"/>
            <a:chOff x="0" y="0"/>
            <a:chExt cx="8630970" cy="664074"/>
          </a:xfrm>
        </p:grpSpPr>
        <p:sp>
          <p:nvSpPr>
            <p:cNvPr id="1101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02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03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04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05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06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07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08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09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10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11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12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13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128" name="Group"/>
          <p:cNvGrpSpPr/>
          <p:nvPr/>
        </p:nvGrpSpPr>
        <p:grpSpPr>
          <a:xfrm>
            <a:off x="590131" y="8191420"/>
            <a:ext cx="8630971" cy="664076"/>
            <a:chOff x="0" y="0"/>
            <a:chExt cx="8630970" cy="664074"/>
          </a:xfrm>
        </p:grpSpPr>
        <p:sp>
          <p:nvSpPr>
            <p:cNvPr id="1115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16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17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18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19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20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21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22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23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24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25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26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27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142" name="Group"/>
          <p:cNvGrpSpPr/>
          <p:nvPr/>
        </p:nvGrpSpPr>
        <p:grpSpPr>
          <a:xfrm>
            <a:off x="590131" y="8849717"/>
            <a:ext cx="8630971" cy="664076"/>
            <a:chOff x="0" y="0"/>
            <a:chExt cx="8630970" cy="664074"/>
          </a:xfrm>
        </p:grpSpPr>
        <p:sp>
          <p:nvSpPr>
            <p:cNvPr id="1129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0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1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2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3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4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5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6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7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8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39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40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41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156" name="Group"/>
          <p:cNvGrpSpPr/>
          <p:nvPr/>
        </p:nvGrpSpPr>
        <p:grpSpPr>
          <a:xfrm>
            <a:off x="590131" y="9494032"/>
            <a:ext cx="8630971" cy="664076"/>
            <a:chOff x="0" y="0"/>
            <a:chExt cx="8630970" cy="664074"/>
          </a:xfrm>
        </p:grpSpPr>
        <p:sp>
          <p:nvSpPr>
            <p:cNvPr id="1143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44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45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46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47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48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49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50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51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52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53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54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55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157" name="End Game"/>
          <p:cNvSpPr/>
          <p:nvPr/>
        </p:nvSpPr>
        <p:spPr>
          <a:xfrm>
            <a:off x="153791" y="371255"/>
            <a:ext cx="1998852" cy="624120"/>
          </a:xfrm>
          <a:prstGeom prst="roundRect">
            <a:avLst>
              <a:gd name="adj" fmla="val 30284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End Game</a:t>
            </a:r>
          </a:p>
        </p:txBody>
      </p:sp>
      <p:grpSp>
        <p:nvGrpSpPr>
          <p:cNvPr id="1160" name="Group"/>
          <p:cNvGrpSpPr/>
          <p:nvPr/>
        </p:nvGrpSpPr>
        <p:grpSpPr>
          <a:xfrm>
            <a:off x="259045" y="456141"/>
            <a:ext cx="166097" cy="473167"/>
            <a:chOff x="0" y="0"/>
            <a:chExt cx="166096" cy="473165"/>
          </a:xfrm>
        </p:grpSpPr>
        <p:sp>
          <p:nvSpPr>
            <p:cNvPr id="1158" name="Triangle"/>
            <p:cNvSpPr/>
            <p:nvPr/>
          </p:nvSpPr>
          <p:spPr>
            <a:xfrm rot="16200000">
              <a:off x="-117547" y="163019"/>
              <a:ext cx="363403" cy="12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59" name="Rectangle"/>
            <p:cNvSpPr/>
            <p:nvPr/>
          </p:nvSpPr>
          <p:spPr>
            <a:xfrm>
              <a:off x="103059" y="0"/>
              <a:ext cx="63038" cy="47316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161" name="Azad"/>
          <p:cNvSpPr txBox="1"/>
          <p:nvPr/>
        </p:nvSpPr>
        <p:spPr>
          <a:xfrm>
            <a:off x="7835597" y="521295"/>
            <a:ext cx="662433" cy="373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b="0" sz="2000"/>
            </a:lvl1pPr>
          </a:lstStyle>
          <a:p>
            <a:pPr/>
            <a:r>
              <a:t>Azad</a:t>
            </a:r>
          </a:p>
        </p:txBody>
      </p:sp>
      <p:sp>
        <p:nvSpPr>
          <p:cNvPr id="1162" name="Bot"/>
          <p:cNvSpPr txBox="1"/>
          <p:nvPr/>
        </p:nvSpPr>
        <p:spPr>
          <a:xfrm>
            <a:off x="8693948" y="521295"/>
            <a:ext cx="488697" cy="373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0" sz="2000"/>
            </a:lvl1pPr>
          </a:lstStyle>
          <a:p>
            <a:pPr/>
            <a:r>
              <a:t>Bot</a:t>
            </a:r>
          </a:p>
        </p:txBody>
      </p:sp>
      <p:sp>
        <p:nvSpPr>
          <p:cNvPr id="1163" name="Line"/>
          <p:cNvSpPr/>
          <p:nvPr/>
        </p:nvSpPr>
        <p:spPr>
          <a:xfrm flipV="1">
            <a:off x="8590083" y="645205"/>
            <a:ext cx="1" cy="60303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64" name="0"/>
          <p:cNvSpPr txBox="1"/>
          <p:nvPr/>
        </p:nvSpPr>
        <p:spPr>
          <a:xfrm>
            <a:off x="8267905" y="908773"/>
            <a:ext cx="230125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0</a:t>
            </a:r>
          </a:p>
        </p:txBody>
      </p:sp>
      <p:sp>
        <p:nvSpPr>
          <p:cNvPr id="1165" name="8"/>
          <p:cNvSpPr txBox="1"/>
          <p:nvPr/>
        </p:nvSpPr>
        <p:spPr>
          <a:xfrm>
            <a:off x="8693948" y="908773"/>
            <a:ext cx="230125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8</a:t>
            </a:r>
          </a:p>
        </p:txBody>
      </p:sp>
      <p:sp>
        <p:nvSpPr>
          <p:cNvPr id="1166" name="58:10"/>
          <p:cNvSpPr txBox="1"/>
          <p:nvPr/>
        </p:nvSpPr>
        <p:spPr>
          <a:xfrm>
            <a:off x="575938" y="908773"/>
            <a:ext cx="724409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58:10</a:t>
            </a:r>
          </a:p>
        </p:txBody>
      </p:sp>
      <p:sp>
        <p:nvSpPr>
          <p:cNvPr id="1167" name="Swap Letter"/>
          <p:cNvSpPr/>
          <p:nvPr/>
        </p:nvSpPr>
        <p:spPr>
          <a:xfrm>
            <a:off x="7218415" y="10537521"/>
            <a:ext cx="1986152" cy="762001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Swap Letter</a:t>
            </a:r>
          </a:p>
        </p:txBody>
      </p:sp>
      <p:grpSp>
        <p:nvGrpSpPr>
          <p:cNvPr id="1174" name="Group"/>
          <p:cNvGrpSpPr/>
          <p:nvPr/>
        </p:nvGrpSpPr>
        <p:grpSpPr>
          <a:xfrm>
            <a:off x="2579797" y="5534688"/>
            <a:ext cx="3985441" cy="664076"/>
            <a:chOff x="0" y="0"/>
            <a:chExt cx="3985439" cy="664074"/>
          </a:xfrm>
        </p:grpSpPr>
        <p:sp>
          <p:nvSpPr>
            <p:cNvPr id="1168" name="T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000000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1169" name="O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1170" name="D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71" name="D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72" name="L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173" name="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1181" name="Group"/>
          <p:cNvGrpSpPr/>
          <p:nvPr/>
        </p:nvGrpSpPr>
        <p:grpSpPr>
          <a:xfrm>
            <a:off x="590130" y="10588321"/>
            <a:ext cx="3985441" cy="664076"/>
            <a:chOff x="0" y="0"/>
            <a:chExt cx="3985439" cy="664074"/>
          </a:xfrm>
        </p:grpSpPr>
        <p:sp>
          <p:nvSpPr>
            <p:cNvPr id="1175" name="T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1176" name="B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77" name="A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78" name="L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179" name="R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1180" name="S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1182" name="Rectangle"/>
          <p:cNvSpPr/>
          <p:nvPr/>
        </p:nvSpPr>
        <p:spPr>
          <a:xfrm>
            <a:off x="7885486" y="340554"/>
            <a:ext cx="571501" cy="94176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3" name="A"/>
          <p:cNvSpPr/>
          <p:nvPr/>
        </p:nvSpPr>
        <p:spPr>
          <a:xfrm>
            <a:off x="2580468" y="6192614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184" name="Reset          Commit"/>
          <p:cNvSpPr/>
          <p:nvPr/>
        </p:nvSpPr>
        <p:spPr>
          <a:xfrm>
            <a:off x="3200605" y="625255"/>
            <a:ext cx="3358302" cy="624120"/>
          </a:xfrm>
          <a:prstGeom prst="roundRect">
            <a:avLst>
              <a:gd name="adj" fmla="val 3028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 Reset          Commit</a:t>
            </a:r>
          </a:p>
        </p:txBody>
      </p:sp>
      <p:sp>
        <p:nvSpPr>
          <p:cNvPr id="1185" name="Line"/>
          <p:cNvSpPr/>
          <p:nvPr/>
        </p:nvSpPr>
        <p:spPr>
          <a:xfrm flipV="1">
            <a:off x="4905155" y="632505"/>
            <a:ext cx="1" cy="60303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6" name="+6"/>
          <p:cNvSpPr txBox="1"/>
          <p:nvPr/>
        </p:nvSpPr>
        <p:spPr>
          <a:xfrm>
            <a:off x="6947105" y="908773"/>
            <a:ext cx="382525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+6</a:t>
            </a:r>
          </a:p>
        </p:txBody>
      </p:sp>
      <p:sp>
        <p:nvSpPr>
          <p:cNvPr id="1187" name="O"/>
          <p:cNvSpPr/>
          <p:nvPr/>
        </p:nvSpPr>
        <p:spPr>
          <a:xfrm>
            <a:off x="2580468" y="6854238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</a:t>
            </a:r>
          </a:p>
        </p:txBody>
      </p:sp>
      <p:sp>
        <p:nvSpPr>
          <p:cNvPr id="1188" name="Rounded Rectangle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3276805" y="625255"/>
            <a:ext cx="1605528" cy="596901"/>
          </a:xfrm>
          <a:prstGeom prst="roundRect">
            <a:avLst>
              <a:gd name="adj" fmla="val 31665"/>
            </a:avLst>
          </a:prstGeom>
          <a:solidFill>
            <a:srgbClr val="FFFFFF">
              <a:alpha val="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Reset          Commit"/>
          <p:cNvSpPr/>
          <p:nvPr/>
        </p:nvSpPr>
        <p:spPr>
          <a:xfrm>
            <a:off x="3200605" y="625255"/>
            <a:ext cx="3358302" cy="624120"/>
          </a:xfrm>
          <a:prstGeom prst="roundRect">
            <a:avLst>
              <a:gd name="adj" fmla="val 30284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 Reset          Commit</a:t>
            </a:r>
          </a:p>
        </p:txBody>
      </p:sp>
      <p:sp>
        <p:nvSpPr>
          <p:cNvPr id="1191" name="Rounded Rectangle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3276805" y="625255"/>
            <a:ext cx="1605528" cy="596901"/>
          </a:xfrm>
          <a:prstGeom prst="roundRect">
            <a:avLst>
              <a:gd name="adj" fmla="val 31665"/>
            </a:avLst>
          </a:prstGeom>
          <a:solidFill>
            <a:srgbClr val="FFFFFF">
              <a:alpha val="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2" name="Rounded Rectangle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4902578" y="625255"/>
            <a:ext cx="1605529" cy="596901"/>
          </a:xfrm>
          <a:prstGeom prst="roundRect">
            <a:avLst>
              <a:gd name="adj" fmla="val 31665"/>
            </a:avLst>
          </a:prstGeom>
          <a:solidFill>
            <a:srgbClr val="FFFFFF">
              <a:alpha val="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3" name="Rounded Rectangle"/>
          <p:cNvSpPr/>
          <p:nvPr/>
        </p:nvSpPr>
        <p:spPr>
          <a:xfrm>
            <a:off x="532494" y="10537521"/>
            <a:ext cx="6134752" cy="762001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207" name="Group"/>
          <p:cNvGrpSpPr/>
          <p:nvPr/>
        </p:nvGrpSpPr>
        <p:grpSpPr>
          <a:xfrm>
            <a:off x="590130" y="1551361"/>
            <a:ext cx="8630971" cy="664076"/>
            <a:chOff x="0" y="0"/>
            <a:chExt cx="8630970" cy="664074"/>
          </a:xfrm>
        </p:grpSpPr>
        <p:sp>
          <p:nvSpPr>
            <p:cNvPr id="1194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95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96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97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98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99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00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01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02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03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04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05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06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221" name="Group"/>
          <p:cNvGrpSpPr/>
          <p:nvPr/>
        </p:nvGrpSpPr>
        <p:grpSpPr>
          <a:xfrm>
            <a:off x="590130" y="2209657"/>
            <a:ext cx="8630971" cy="664076"/>
            <a:chOff x="0" y="0"/>
            <a:chExt cx="8630970" cy="664074"/>
          </a:xfrm>
        </p:grpSpPr>
        <p:sp>
          <p:nvSpPr>
            <p:cNvPr id="1208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09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10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11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12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13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14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15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16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17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18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19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20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235" name="Group"/>
          <p:cNvGrpSpPr/>
          <p:nvPr/>
        </p:nvGrpSpPr>
        <p:grpSpPr>
          <a:xfrm>
            <a:off x="590131" y="2879373"/>
            <a:ext cx="8630971" cy="664076"/>
            <a:chOff x="0" y="0"/>
            <a:chExt cx="8630970" cy="664074"/>
          </a:xfrm>
        </p:grpSpPr>
        <p:sp>
          <p:nvSpPr>
            <p:cNvPr id="1222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23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24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25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26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27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28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29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30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31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32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33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34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249" name="Group"/>
          <p:cNvGrpSpPr/>
          <p:nvPr/>
        </p:nvGrpSpPr>
        <p:grpSpPr>
          <a:xfrm>
            <a:off x="590131" y="3537669"/>
            <a:ext cx="8630971" cy="664076"/>
            <a:chOff x="0" y="0"/>
            <a:chExt cx="8630970" cy="664074"/>
          </a:xfrm>
        </p:grpSpPr>
        <p:sp>
          <p:nvSpPr>
            <p:cNvPr id="1236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37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38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39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40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41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42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43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44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45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46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47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48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263" name="Group"/>
          <p:cNvGrpSpPr/>
          <p:nvPr/>
        </p:nvGrpSpPr>
        <p:grpSpPr>
          <a:xfrm>
            <a:off x="590130" y="4207385"/>
            <a:ext cx="8630971" cy="664076"/>
            <a:chOff x="0" y="0"/>
            <a:chExt cx="8630970" cy="664074"/>
          </a:xfrm>
        </p:grpSpPr>
        <p:sp>
          <p:nvSpPr>
            <p:cNvPr id="1250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51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52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53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54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55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56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57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58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59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60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61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62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277" name="Group"/>
          <p:cNvGrpSpPr/>
          <p:nvPr/>
        </p:nvGrpSpPr>
        <p:grpSpPr>
          <a:xfrm>
            <a:off x="590130" y="4865681"/>
            <a:ext cx="8630971" cy="664076"/>
            <a:chOff x="0" y="0"/>
            <a:chExt cx="8630970" cy="664074"/>
          </a:xfrm>
        </p:grpSpPr>
        <p:sp>
          <p:nvSpPr>
            <p:cNvPr id="1264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65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66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67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68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69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70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71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72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73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74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75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76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291" name="Group"/>
          <p:cNvGrpSpPr/>
          <p:nvPr/>
        </p:nvGrpSpPr>
        <p:grpSpPr>
          <a:xfrm>
            <a:off x="590131" y="5535397"/>
            <a:ext cx="8630971" cy="664076"/>
            <a:chOff x="0" y="0"/>
            <a:chExt cx="8630970" cy="664074"/>
          </a:xfrm>
        </p:grpSpPr>
        <p:sp>
          <p:nvSpPr>
            <p:cNvPr id="1278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79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80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81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82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83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84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85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86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87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88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89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0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305" name="Group"/>
          <p:cNvGrpSpPr/>
          <p:nvPr/>
        </p:nvGrpSpPr>
        <p:grpSpPr>
          <a:xfrm>
            <a:off x="590131" y="6193693"/>
            <a:ext cx="8630971" cy="664076"/>
            <a:chOff x="0" y="0"/>
            <a:chExt cx="8630970" cy="664074"/>
          </a:xfrm>
        </p:grpSpPr>
        <p:sp>
          <p:nvSpPr>
            <p:cNvPr id="1292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3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4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5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6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7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8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9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00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01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02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03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04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319" name="Group"/>
          <p:cNvGrpSpPr/>
          <p:nvPr/>
        </p:nvGrpSpPr>
        <p:grpSpPr>
          <a:xfrm>
            <a:off x="590130" y="6863408"/>
            <a:ext cx="8630972" cy="664076"/>
            <a:chOff x="0" y="0"/>
            <a:chExt cx="8630970" cy="664074"/>
          </a:xfrm>
        </p:grpSpPr>
        <p:sp>
          <p:nvSpPr>
            <p:cNvPr id="1306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07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08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09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10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11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12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13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14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15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16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17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18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333" name="Group"/>
          <p:cNvGrpSpPr/>
          <p:nvPr/>
        </p:nvGrpSpPr>
        <p:grpSpPr>
          <a:xfrm>
            <a:off x="590130" y="7521705"/>
            <a:ext cx="8630972" cy="664076"/>
            <a:chOff x="0" y="0"/>
            <a:chExt cx="8630970" cy="664074"/>
          </a:xfrm>
        </p:grpSpPr>
        <p:sp>
          <p:nvSpPr>
            <p:cNvPr id="1320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21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22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23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24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25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26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27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28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29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30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31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32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347" name="Group"/>
          <p:cNvGrpSpPr/>
          <p:nvPr/>
        </p:nvGrpSpPr>
        <p:grpSpPr>
          <a:xfrm>
            <a:off x="590131" y="8191420"/>
            <a:ext cx="8630971" cy="664076"/>
            <a:chOff x="0" y="0"/>
            <a:chExt cx="8630970" cy="664074"/>
          </a:xfrm>
        </p:grpSpPr>
        <p:sp>
          <p:nvSpPr>
            <p:cNvPr id="1334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35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36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37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38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39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0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1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2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3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4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5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6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361" name="Group"/>
          <p:cNvGrpSpPr/>
          <p:nvPr/>
        </p:nvGrpSpPr>
        <p:grpSpPr>
          <a:xfrm>
            <a:off x="590131" y="8849717"/>
            <a:ext cx="8630971" cy="664076"/>
            <a:chOff x="0" y="0"/>
            <a:chExt cx="8630970" cy="664074"/>
          </a:xfrm>
        </p:grpSpPr>
        <p:sp>
          <p:nvSpPr>
            <p:cNvPr id="1348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9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0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1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2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3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4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5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6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7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8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9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60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375" name="Group"/>
          <p:cNvGrpSpPr/>
          <p:nvPr/>
        </p:nvGrpSpPr>
        <p:grpSpPr>
          <a:xfrm>
            <a:off x="590131" y="9494032"/>
            <a:ext cx="8630971" cy="664076"/>
            <a:chOff x="0" y="0"/>
            <a:chExt cx="8630970" cy="664074"/>
          </a:xfrm>
        </p:grpSpPr>
        <p:sp>
          <p:nvSpPr>
            <p:cNvPr id="1362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63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64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65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66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67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68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69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0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1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2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3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4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376" name="End Game"/>
          <p:cNvSpPr/>
          <p:nvPr/>
        </p:nvSpPr>
        <p:spPr>
          <a:xfrm>
            <a:off x="153791" y="371255"/>
            <a:ext cx="1998852" cy="624120"/>
          </a:xfrm>
          <a:prstGeom prst="roundRect">
            <a:avLst>
              <a:gd name="adj" fmla="val 30284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End Game</a:t>
            </a:r>
          </a:p>
        </p:txBody>
      </p:sp>
      <p:grpSp>
        <p:nvGrpSpPr>
          <p:cNvPr id="1379" name="Group"/>
          <p:cNvGrpSpPr/>
          <p:nvPr/>
        </p:nvGrpSpPr>
        <p:grpSpPr>
          <a:xfrm>
            <a:off x="259045" y="456141"/>
            <a:ext cx="166097" cy="473167"/>
            <a:chOff x="0" y="0"/>
            <a:chExt cx="166096" cy="473165"/>
          </a:xfrm>
        </p:grpSpPr>
        <p:sp>
          <p:nvSpPr>
            <p:cNvPr id="1377" name="Triangle"/>
            <p:cNvSpPr/>
            <p:nvPr/>
          </p:nvSpPr>
          <p:spPr>
            <a:xfrm rot="16200000">
              <a:off x="-117547" y="163019"/>
              <a:ext cx="363403" cy="12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8" name="Rectangle"/>
            <p:cNvSpPr/>
            <p:nvPr/>
          </p:nvSpPr>
          <p:spPr>
            <a:xfrm>
              <a:off x="103059" y="0"/>
              <a:ext cx="63038" cy="47316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380" name="Azad"/>
          <p:cNvSpPr txBox="1"/>
          <p:nvPr/>
        </p:nvSpPr>
        <p:spPr>
          <a:xfrm>
            <a:off x="7835597" y="521295"/>
            <a:ext cx="662433" cy="373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b="0" sz="2000"/>
            </a:lvl1pPr>
          </a:lstStyle>
          <a:p>
            <a:pPr/>
            <a:r>
              <a:t>Azad</a:t>
            </a:r>
          </a:p>
        </p:txBody>
      </p:sp>
      <p:sp>
        <p:nvSpPr>
          <p:cNvPr id="1381" name="Bot"/>
          <p:cNvSpPr txBox="1"/>
          <p:nvPr/>
        </p:nvSpPr>
        <p:spPr>
          <a:xfrm>
            <a:off x="8693948" y="521295"/>
            <a:ext cx="488697" cy="373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0" sz="2000"/>
            </a:lvl1pPr>
          </a:lstStyle>
          <a:p>
            <a:pPr/>
            <a:r>
              <a:t>Bot</a:t>
            </a:r>
          </a:p>
        </p:txBody>
      </p:sp>
      <p:sp>
        <p:nvSpPr>
          <p:cNvPr id="1382" name="Line"/>
          <p:cNvSpPr/>
          <p:nvPr/>
        </p:nvSpPr>
        <p:spPr>
          <a:xfrm flipV="1">
            <a:off x="8590083" y="645205"/>
            <a:ext cx="1" cy="60303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3" name="0"/>
          <p:cNvSpPr txBox="1"/>
          <p:nvPr/>
        </p:nvSpPr>
        <p:spPr>
          <a:xfrm>
            <a:off x="8267905" y="908773"/>
            <a:ext cx="230125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0</a:t>
            </a:r>
          </a:p>
        </p:txBody>
      </p:sp>
      <p:sp>
        <p:nvSpPr>
          <p:cNvPr id="1384" name="8"/>
          <p:cNvSpPr txBox="1"/>
          <p:nvPr/>
        </p:nvSpPr>
        <p:spPr>
          <a:xfrm>
            <a:off x="8693948" y="908773"/>
            <a:ext cx="230125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8</a:t>
            </a:r>
          </a:p>
        </p:txBody>
      </p:sp>
      <p:sp>
        <p:nvSpPr>
          <p:cNvPr id="1385" name="58:05"/>
          <p:cNvSpPr txBox="1"/>
          <p:nvPr/>
        </p:nvSpPr>
        <p:spPr>
          <a:xfrm>
            <a:off x="575938" y="908773"/>
            <a:ext cx="724409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58:05</a:t>
            </a:r>
          </a:p>
        </p:txBody>
      </p:sp>
      <p:sp>
        <p:nvSpPr>
          <p:cNvPr id="1386" name="Swap Letter"/>
          <p:cNvSpPr/>
          <p:nvPr/>
        </p:nvSpPr>
        <p:spPr>
          <a:xfrm>
            <a:off x="7218415" y="10537521"/>
            <a:ext cx="1986152" cy="762001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Swap Letter</a:t>
            </a:r>
          </a:p>
        </p:txBody>
      </p:sp>
      <p:grpSp>
        <p:nvGrpSpPr>
          <p:cNvPr id="1393" name="Group"/>
          <p:cNvGrpSpPr/>
          <p:nvPr/>
        </p:nvGrpSpPr>
        <p:grpSpPr>
          <a:xfrm>
            <a:off x="2579797" y="5534688"/>
            <a:ext cx="3985441" cy="664076"/>
            <a:chOff x="0" y="0"/>
            <a:chExt cx="3985439" cy="664074"/>
          </a:xfrm>
        </p:grpSpPr>
        <p:sp>
          <p:nvSpPr>
            <p:cNvPr id="1387" name="T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000000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1388" name="O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1389" name="D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390" name="D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391" name="L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392" name="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1399" name="Group"/>
          <p:cNvGrpSpPr/>
          <p:nvPr/>
        </p:nvGrpSpPr>
        <p:grpSpPr>
          <a:xfrm>
            <a:off x="590130" y="10588321"/>
            <a:ext cx="3321794" cy="664076"/>
            <a:chOff x="0" y="0"/>
            <a:chExt cx="3321792" cy="664074"/>
          </a:xfrm>
        </p:grpSpPr>
        <p:sp>
          <p:nvSpPr>
            <p:cNvPr id="1394" name="T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1395" name="B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396" name="A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397" name="L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398" name="R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R</a:t>
              </a:r>
            </a:p>
          </p:txBody>
        </p:sp>
      </p:grpSp>
      <p:sp>
        <p:nvSpPr>
          <p:cNvPr id="1400" name="Rectangle"/>
          <p:cNvSpPr/>
          <p:nvPr/>
        </p:nvSpPr>
        <p:spPr>
          <a:xfrm>
            <a:off x="7885486" y="340554"/>
            <a:ext cx="571501" cy="94176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1" name="A"/>
          <p:cNvSpPr/>
          <p:nvPr/>
        </p:nvSpPr>
        <p:spPr>
          <a:xfrm>
            <a:off x="2580468" y="6192614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402" name="Line"/>
          <p:cNvSpPr/>
          <p:nvPr/>
        </p:nvSpPr>
        <p:spPr>
          <a:xfrm flipV="1">
            <a:off x="4905155" y="632505"/>
            <a:ext cx="1" cy="60303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3" name="+7"/>
          <p:cNvSpPr txBox="1"/>
          <p:nvPr/>
        </p:nvSpPr>
        <p:spPr>
          <a:xfrm>
            <a:off x="6947105" y="908773"/>
            <a:ext cx="382525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+7</a:t>
            </a:r>
          </a:p>
        </p:txBody>
      </p:sp>
      <p:sp>
        <p:nvSpPr>
          <p:cNvPr id="1404" name="O"/>
          <p:cNvSpPr/>
          <p:nvPr/>
        </p:nvSpPr>
        <p:spPr>
          <a:xfrm>
            <a:off x="2580468" y="6854238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</a:t>
            </a:r>
          </a:p>
        </p:txBody>
      </p:sp>
      <p:sp>
        <p:nvSpPr>
          <p:cNvPr id="1405" name="S"/>
          <p:cNvSpPr/>
          <p:nvPr/>
        </p:nvSpPr>
        <p:spPr>
          <a:xfrm>
            <a:off x="2580468" y="7521133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Rounded Rectangle"/>
          <p:cNvSpPr/>
          <p:nvPr/>
        </p:nvSpPr>
        <p:spPr>
          <a:xfrm>
            <a:off x="532494" y="10537521"/>
            <a:ext cx="6134752" cy="762001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421" name="Group"/>
          <p:cNvGrpSpPr/>
          <p:nvPr/>
        </p:nvGrpSpPr>
        <p:grpSpPr>
          <a:xfrm>
            <a:off x="590130" y="1551361"/>
            <a:ext cx="8630971" cy="664076"/>
            <a:chOff x="0" y="0"/>
            <a:chExt cx="8630970" cy="664074"/>
          </a:xfrm>
        </p:grpSpPr>
        <p:sp>
          <p:nvSpPr>
            <p:cNvPr id="1408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09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10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11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12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13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14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15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16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17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18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19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20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435" name="Group"/>
          <p:cNvGrpSpPr/>
          <p:nvPr/>
        </p:nvGrpSpPr>
        <p:grpSpPr>
          <a:xfrm>
            <a:off x="590130" y="2209657"/>
            <a:ext cx="8630971" cy="664076"/>
            <a:chOff x="0" y="0"/>
            <a:chExt cx="8630970" cy="664074"/>
          </a:xfrm>
        </p:grpSpPr>
        <p:sp>
          <p:nvSpPr>
            <p:cNvPr id="1422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23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24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25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26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27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28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29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30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31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32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33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34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449" name="Group"/>
          <p:cNvGrpSpPr/>
          <p:nvPr/>
        </p:nvGrpSpPr>
        <p:grpSpPr>
          <a:xfrm>
            <a:off x="590131" y="2879373"/>
            <a:ext cx="8630971" cy="664076"/>
            <a:chOff x="0" y="0"/>
            <a:chExt cx="8630970" cy="664074"/>
          </a:xfrm>
        </p:grpSpPr>
        <p:sp>
          <p:nvSpPr>
            <p:cNvPr id="1436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37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38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39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40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41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42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43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44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45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46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47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48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463" name="Group"/>
          <p:cNvGrpSpPr/>
          <p:nvPr/>
        </p:nvGrpSpPr>
        <p:grpSpPr>
          <a:xfrm>
            <a:off x="590131" y="3537669"/>
            <a:ext cx="8630971" cy="664076"/>
            <a:chOff x="0" y="0"/>
            <a:chExt cx="8630970" cy="664074"/>
          </a:xfrm>
        </p:grpSpPr>
        <p:sp>
          <p:nvSpPr>
            <p:cNvPr id="1450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1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2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3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4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5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6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7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8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9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60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61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62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477" name="Group"/>
          <p:cNvGrpSpPr/>
          <p:nvPr/>
        </p:nvGrpSpPr>
        <p:grpSpPr>
          <a:xfrm>
            <a:off x="590130" y="4207385"/>
            <a:ext cx="8630971" cy="664076"/>
            <a:chOff x="0" y="0"/>
            <a:chExt cx="8630970" cy="664074"/>
          </a:xfrm>
        </p:grpSpPr>
        <p:sp>
          <p:nvSpPr>
            <p:cNvPr id="1464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65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66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67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68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69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0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1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2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3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4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5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6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491" name="Group"/>
          <p:cNvGrpSpPr/>
          <p:nvPr/>
        </p:nvGrpSpPr>
        <p:grpSpPr>
          <a:xfrm>
            <a:off x="590130" y="4865681"/>
            <a:ext cx="8630971" cy="664076"/>
            <a:chOff x="0" y="0"/>
            <a:chExt cx="8630970" cy="664074"/>
          </a:xfrm>
        </p:grpSpPr>
        <p:sp>
          <p:nvSpPr>
            <p:cNvPr id="1478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9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0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1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2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3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4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5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6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7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8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9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90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505" name="Group"/>
          <p:cNvGrpSpPr/>
          <p:nvPr/>
        </p:nvGrpSpPr>
        <p:grpSpPr>
          <a:xfrm>
            <a:off x="590131" y="5535397"/>
            <a:ext cx="8630971" cy="664076"/>
            <a:chOff x="0" y="0"/>
            <a:chExt cx="8630970" cy="664074"/>
          </a:xfrm>
        </p:grpSpPr>
        <p:sp>
          <p:nvSpPr>
            <p:cNvPr id="1492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93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94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95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96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97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98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99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00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01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02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03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04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519" name="Group"/>
          <p:cNvGrpSpPr/>
          <p:nvPr/>
        </p:nvGrpSpPr>
        <p:grpSpPr>
          <a:xfrm>
            <a:off x="590131" y="6193693"/>
            <a:ext cx="8630971" cy="664076"/>
            <a:chOff x="0" y="0"/>
            <a:chExt cx="8630970" cy="664074"/>
          </a:xfrm>
        </p:grpSpPr>
        <p:sp>
          <p:nvSpPr>
            <p:cNvPr id="1506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07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08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09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0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1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2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3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4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5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6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7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8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533" name="Group"/>
          <p:cNvGrpSpPr/>
          <p:nvPr/>
        </p:nvGrpSpPr>
        <p:grpSpPr>
          <a:xfrm>
            <a:off x="590130" y="6863408"/>
            <a:ext cx="8630972" cy="664076"/>
            <a:chOff x="0" y="0"/>
            <a:chExt cx="8630970" cy="664074"/>
          </a:xfrm>
        </p:grpSpPr>
        <p:sp>
          <p:nvSpPr>
            <p:cNvPr id="1520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21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22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23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24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25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26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27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28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29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30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31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32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547" name="Group"/>
          <p:cNvGrpSpPr/>
          <p:nvPr/>
        </p:nvGrpSpPr>
        <p:grpSpPr>
          <a:xfrm>
            <a:off x="590130" y="7521705"/>
            <a:ext cx="8630972" cy="664076"/>
            <a:chOff x="0" y="0"/>
            <a:chExt cx="8630970" cy="664074"/>
          </a:xfrm>
        </p:grpSpPr>
        <p:sp>
          <p:nvSpPr>
            <p:cNvPr id="1534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35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36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37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38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39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40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41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42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43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44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45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46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561" name="Group"/>
          <p:cNvGrpSpPr/>
          <p:nvPr/>
        </p:nvGrpSpPr>
        <p:grpSpPr>
          <a:xfrm>
            <a:off x="590131" y="8191420"/>
            <a:ext cx="8630971" cy="664076"/>
            <a:chOff x="0" y="0"/>
            <a:chExt cx="8630970" cy="664074"/>
          </a:xfrm>
        </p:grpSpPr>
        <p:sp>
          <p:nvSpPr>
            <p:cNvPr id="1548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49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50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51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52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53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54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55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56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57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58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59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60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575" name="Group"/>
          <p:cNvGrpSpPr/>
          <p:nvPr/>
        </p:nvGrpSpPr>
        <p:grpSpPr>
          <a:xfrm>
            <a:off x="590131" y="8849717"/>
            <a:ext cx="8630971" cy="664076"/>
            <a:chOff x="0" y="0"/>
            <a:chExt cx="8630970" cy="664074"/>
          </a:xfrm>
        </p:grpSpPr>
        <p:sp>
          <p:nvSpPr>
            <p:cNvPr id="1562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63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64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65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66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67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68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69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0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1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2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3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4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589" name="Group"/>
          <p:cNvGrpSpPr/>
          <p:nvPr/>
        </p:nvGrpSpPr>
        <p:grpSpPr>
          <a:xfrm>
            <a:off x="590131" y="9494032"/>
            <a:ext cx="8630971" cy="664076"/>
            <a:chOff x="0" y="0"/>
            <a:chExt cx="8630970" cy="664074"/>
          </a:xfrm>
        </p:grpSpPr>
        <p:sp>
          <p:nvSpPr>
            <p:cNvPr id="1576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7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8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9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80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81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82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83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84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85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86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87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88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590" name="End Game"/>
          <p:cNvSpPr/>
          <p:nvPr/>
        </p:nvSpPr>
        <p:spPr>
          <a:xfrm>
            <a:off x="153791" y="371255"/>
            <a:ext cx="1998852" cy="624120"/>
          </a:xfrm>
          <a:prstGeom prst="roundRect">
            <a:avLst>
              <a:gd name="adj" fmla="val 30284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End Game</a:t>
            </a:r>
          </a:p>
        </p:txBody>
      </p:sp>
      <p:grpSp>
        <p:nvGrpSpPr>
          <p:cNvPr id="1593" name="Group"/>
          <p:cNvGrpSpPr/>
          <p:nvPr/>
        </p:nvGrpSpPr>
        <p:grpSpPr>
          <a:xfrm>
            <a:off x="259045" y="456141"/>
            <a:ext cx="166097" cy="473167"/>
            <a:chOff x="0" y="0"/>
            <a:chExt cx="166096" cy="473165"/>
          </a:xfrm>
        </p:grpSpPr>
        <p:sp>
          <p:nvSpPr>
            <p:cNvPr id="1591" name="Triangle"/>
            <p:cNvSpPr/>
            <p:nvPr/>
          </p:nvSpPr>
          <p:spPr>
            <a:xfrm rot="16200000">
              <a:off x="-117547" y="163019"/>
              <a:ext cx="363403" cy="12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92" name="Rectangle"/>
            <p:cNvSpPr/>
            <p:nvPr/>
          </p:nvSpPr>
          <p:spPr>
            <a:xfrm>
              <a:off x="103059" y="0"/>
              <a:ext cx="63038" cy="47316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594" name="Azad"/>
          <p:cNvSpPr txBox="1"/>
          <p:nvPr/>
        </p:nvSpPr>
        <p:spPr>
          <a:xfrm>
            <a:off x="7835597" y="521295"/>
            <a:ext cx="662433" cy="373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b="0" sz="2000"/>
            </a:lvl1pPr>
          </a:lstStyle>
          <a:p>
            <a:pPr/>
            <a:r>
              <a:t>Azad</a:t>
            </a:r>
          </a:p>
        </p:txBody>
      </p:sp>
      <p:sp>
        <p:nvSpPr>
          <p:cNvPr id="1595" name="Bot"/>
          <p:cNvSpPr txBox="1"/>
          <p:nvPr/>
        </p:nvSpPr>
        <p:spPr>
          <a:xfrm>
            <a:off x="8693948" y="521295"/>
            <a:ext cx="488697" cy="373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0" sz="2000"/>
            </a:lvl1pPr>
          </a:lstStyle>
          <a:p>
            <a:pPr/>
            <a:r>
              <a:t>Bot</a:t>
            </a:r>
          </a:p>
        </p:txBody>
      </p:sp>
      <p:sp>
        <p:nvSpPr>
          <p:cNvPr id="1596" name="Line"/>
          <p:cNvSpPr/>
          <p:nvPr/>
        </p:nvSpPr>
        <p:spPr>
          <a:xfrm flipV="1">
            <a:off x="8590083" y="645205"/>
            <a:ext cx="1" cy="60303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7" name="7"/>
          <p:cNvSpPr txBox="1"/>
          <p:nvPr/>
        </p:nvSpPr>
        <p:spPr>
          <a:xfrm>
            <a:off x="8267905" y="908773"/>
            <a:ext cx="230125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7</a:t>
            </a:r>
          </a:p>
        </p:txBody>
      </p:sp>
      <p:sp>
        <p:nvSpPr>
          <p:cNvPr id="1598" name="8"/>
          <p:cNvSpPr txBox="1"/>
          <p:nvPr/>
        </p:nvSpPr>
        <p:spPr>
          <a:xfrm>
            <a:off x="8693948" y="908773"/>
            <a:ext cx="230125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8</a:t>
            </a:r>
          </a:p>
        </p:txBody>
      </p:sp>
      <p:sp>
        <p:nvSpPr>
          <p:cNvPr id="1599" name="57:50"/>
          <p:cNvSpPr txBox="1"/>
          <p:nvPr/>
        </p:nvSpPr>
        <p:spPr>
          <a:xfrm>
            <a:off x="575938" y="908773"/>
            <a:ext cx="724409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57:50</a:t>
            </a:r>
          </a:p>
        </p:txBody>
      </p:sp>
      <p:sp>
        <p:nvSpPr>
          <p:cNvPr id="1600" name="Swap Letter"/>
          <p:cNvSpPr/>
          <p:nvPr/>
        </p:nvSpPr>
        <p:spPr>
          <a:xfrm>
            <a:off x="7218415" y="10537521"/>
            <a:ext cx="1986152" cy="762001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Swap Letter</a:t>
            </a:r>
          </a:p>
        </p:txBody>
      </p:sp>
      <p:grpSp>
        <p:nvGrpSpPr>
          <p:cNvPr id="1607" name="Group"/>
          <p:cNvGrpSpPr/>
          <p:nvPr/>
        </p:nvGrpSpPr>
        <p:grpSpPr>
          <a:xfrm>
            <a:off x="2579797" y="5534688"/>
            <a:ext cx="3985441" cy="664076"/>
            <a:chOff x="0" y="0"/>
            <a:chExt cx="3985439" cy="664074"/>
          </a:xfrm>
        </p:grpSpPr>
        <p:sp>
          <p:nvSpPr>
            <p:cNvPr id="1601" name="T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000000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1602" name="O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1603" name="D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604" name="D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605" name="L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606" name="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1613" name="Group"/>
          <p:cNvGrpSpPr/>
          <p:nvPr/>
        </p:nvGrpSpPr>
        <p:grpSpPr>
          <a:xfrm>
            <a:off x="590130" y="10588321"/>
            <a:ext cx="3321794" cy="664076"/>
            <a:chOff x="0" y="0"/>
            <a:chExt cx="3321792" cy="664074"/>
          </a:xfrm>
        </p:grpSpPr>
        <p:sp>
          <p:nvSpPr>
            <p:cNvPr id="1608" name="T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1609" name="B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610" name="A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611" name="L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612" name="R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R</a:t>
              </a:r>
            </a:p>
          </p:txBody>
        </p:sp>
      </p:grpSp>
      <p:sp>
        <p:nvSpPr>
          <p:cNvPr id="1614" name="A"/>
          <p:cNvSpPr/>
          <p:nvPr/>
        </p:nvSpPr>
        <p:spPr>
          <a:xfrm>
            <a:off x="2580468" y="6192614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615" name="O"/>
          <p:cNvSpPr/>
          <p:nvPr/>
        </p:nvSpPr>
        <p:spPr>
          <a:xfrm>
            <a:off x="2580468" y="6854238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</a:t>
            </a:r>
          </a:p>
        </p:txBody>
      </p:sp>
      <p:sp>
        <p:nvSpPr>
          <p:cNvPr id="1616" name="S"/>
          <p:cNvSpPr/>
          <p:nvPr/>
        </p:nvSpPr>
        <p:spPr>
          <a:xfrm>
            <a:off x="2580468" y="7521133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1617" name="Rectangle"/>
          <p:cNvSpPr/>
          <p:nvPr/>
        </p:nvSpPr>
        <p:spPr>
          <a:xfrm>
            <a:off x="7885486" y="340554"/>
            <a:ext cx="571501" cy="94176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Rounded Rectangle"/>
          <p:cNvSpPr/>
          <p:nvPr/>
        </p:nvSpPr>
        <p:spPr>
          <a:xfrm>
            <a:off x="532494" y="10537521"/>
            <a:ext cx="6134752" cy="762001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633" name="Group"/>
          <p:cNvGrpSpPr/>
          <p:nvPr/>
        </p:nvGrpSpPr>
        <p:grpSpPr>
          <a:xfrm>
            <a:off x="590130" y="1551361"/>
            <a:ext cx="8630971" cy="664076"/>
            <a:chOff x="0" y="0"/>
            <a:chExt cx="8630970" cy="664074"/>
          </a:xfrm>
        </p:grpSpPr>
        <p:sp>
          <p:nvSpPr>
            <p:cNvPr id="1620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21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22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23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24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25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26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27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28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29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30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31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32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647" name="Group"/>
          <p:cNvGrpSpPr/>
          <p:nvPr/>
        </p:nvGrpSpPr>
        <p:grpSpPr>
          <a:xfrm>
            <a:off x="590130" y="2209657"/>
            <a:ext cx="8630971" cy="664076"/>
            <a:chOff x="0" y="0"/>
            <a:chExt cx="8630970" cy="664074"/>
          </a:xfrm>
        </p:grpSpPr>
        <p:sp>
          <p:nvSpPr>
            <p:cNvPr id="1634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35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36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37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38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39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40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41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42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43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44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45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46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661" name="Group"/>
          <p:cNvGrpSpPr/>
          <p:nvPr/>
        </p:nvGrpSpPr>
        <p:grpSpPr>
          <a:xfrm>
            <a:off x="590131" y="2879373"/>
            <a:ext cx="8630971" cy="664076"/>
            <a:chOff x="0" y="0"/>
            <a:chExt cx="8630970" cy="664074"/>
          </a:xfrm>
        </p:grpSpPr>
        <p:sp>
          <p:nvSpPr>
            <p:cNvPr id="1648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49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50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51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52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53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54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55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56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57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58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59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0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675" name="Group"/>
          <p:cNvGrpSpPr/>
          <p:nvPr/>
        </p:nvGrpSpPr>
        <p:grpSpPr>
          <a:xfrm>
            <a:off x="590131" y="3537669"/>
            <a:ext cx="8630971" cy="664076"/>
            <a:chOff x="0" y="0"/>
            <a:chExt cx="8630970" cy="664074"/>
          </a:xfrm>
        </p:grpSpPr>
        <p:sp>
          <p:nvSpPr>
            <p:cNvPr id="1662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3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4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5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6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7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8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9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0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1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2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3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4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689" name="Group"/>
          <p:cNvGrpSpPr/>
          <p:nvPr/>
        </p:nvGrpSpPr>
        <p:grpSpPr>
          <a:xfrm>
            <a:off x="590130" y="4207385"/>
            <a:ext cx="8630971" cy="664076"/>
            <a:chOff x="0" y="0"/>
            <a:chExt cx="8630970" cy="664074"/>
          </a:xfrm>
        </p:grpSpPr>
        <p:sp>
          <p:nvSpPr>
            <p:cNvPr id="1676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7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8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9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80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81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82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83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84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85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86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87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88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703" name="Group"/>
          <p:cNvGrpSpPr/>
          <p:nvPr/>
        </p:nvGrpSpPr>
        <p:grpSpPr>
          <a:xfrm>
            <a:off x="590130" y="4865681"/>
            <a:ext cx="8630971" cy="664076"/>
            <a:chOff x="0" y="0"/>
            <a:chExt cx="8630970" cy="664074"/>
          </a:xfrm>
        </p:grpSpPr>
        <p:sp>
          <p:nvSpPr>
            <p:cNvPr id="1690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1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2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3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4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5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6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7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8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9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00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01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02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717" name="Group"/>
          <p:cNvGrpSpPr/>
          <p:nvPr/>
        </p:nvGrpSpPr>
        <p:grpSpPr>
          <a:xfrm>
            <a:off x="590131" y="5535397"/>
            <a:ext cx="8630971" cy="664076"/>
            <a:chOff x="0" y="0"/>
            <a:chExt cx="8630970" cy="664074"/>
          </a:xfrm>
        </p:grpSpPr>
        <p:sp>
          <p:nvSpPr>
            <p:cNvPr id="1704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05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06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07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08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09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10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11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12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13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14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15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16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731" name="Group"/>
          <p:cNvGrpSpPr/>
          <p:nvPr/>
        </p:nvGrpSpPr>
        <p:grpSpPr>
          <a:xfrm>
            <a:off x="590131" y="6193693"/>
            <a:ext cx="8630971" cy="664076"/>
            <a:chOff x="0" y="0"/>
            <a:chExt cx="8630970" cy="664074"/>
          </a:xfrm>
        </p:grpSpPr>
        <p:sp>
          <p:nvSpPr>
            <p:cNvPr id="1718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19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20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21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22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23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24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25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26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27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28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29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30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745" name="Group"/>
          <p:cNvGrpSpPr/>
          <p:nvPr/>
        </p:nvGrpSpPr>
        <p:grpSpPr>
          <a:xfrm>
            <a:off x="590130" y="6863408"/>
            <a:ext cx="8630972" cy="664076"/>
            <a:chOff x="0" y="0"/>
            <a:chExt cx="8630970" cy="664074"/>
          </a:xfrm>
        </p:grpSpPr>
        <p:sp>
          <p:nvSpPr>
            <p:cNvPr id="1732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33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34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35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36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37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38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39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40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41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42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43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44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759" name="Group"/>
          <p:cNvGrpSpPr/>
          <p:nvPr/>
        </p:nvGrpSpPr>
        <p:grpSpPr>
          <a:xfrm>
            <a:off x="590130" y="7521705"/>
            <a:ext cx="8630972" cy="664076"/>
            <a:chOff x="0" y="0"/>
            <a:chExt cx="8630970" cy="664074"/>
          </a:xfrm>
        </p:grpSpPr>
        <p:sp>
          <p:nvSpPr>
            <p:cNvPr id="1746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47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48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49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50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51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52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53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54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55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56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57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58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773" name="Group"/>
          <p:cNvGrpSpPr/>
          <p:nvPr/>
        </p:nvGrpSpPr>
        <p:grpSpPr>
          <a:xfrm>
            <a:off x="590131" y="8191420"/>
            <a:ext cx="8630971" cy="664076"/>
            <a:chOff x="0" y="0"/>
            <a:chExt cx="8630970" cy="664074"/>
          </a:xfrm>
        </p:grpSpPr>
        <p:sp>
          <p:nvSpPr>
            <p:cNvPr id="1760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61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62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63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64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65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66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67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68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69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70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71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72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787" name="Group"/>
          <p:cNvGrpSpPr/>
          <p:nvPr/>
        </p:nvGrpSpPr>
        <p:grpSpPr>
          <a:xfrm>
            <a:off x="590131" y="8849717"/>
            <a:ext cx="8630971" cy="664076"/>
            <a:chOff x="0" y="0"/>
            <a:chExt cx="8630970" cy="664074"/>
          </a:xfrm>
        </p:grpSpPr>
        <p:sp>
          <p:nvSpPr>
            <p:cNvPr id="1774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75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76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77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78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79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80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81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82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83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84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85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86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801" name="Group"/>
          <p:cNvGrpSpPr/>
          <p:nvPr/>
        </p:nvGrpSpPr>
        <p:grpSpPr>
          <a:xfrm>
            <a:off x="590131" y="9494032"/>
            <a:ext cx="8630971" cy="664076"/>
            <a:chOff x="0" y="0"/>
            <a:chExt cx="8630970" cy="664074"/>
          </a:xfrm>
        </p:grpSpPr>
        <p:sp>
          <p:nvSpPr>
            <p:cNvPr id="1788" name="Rounded Rectangle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89" name="Rounded Rectangle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0" name="Rounded Rectangle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1" name="Rounded Rectangle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2" name="Rounded Rectangle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3" name="Rounded Rectangl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4" name="Rounded Rectangle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5" name="Rounded Rectangle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6" name="Rounded Rectangle"/>
            <p:cNvSpPr/>
            <p:nvPr/>
          </p:nvSpPr>
          <p:spPr>
            <a:xfrm>
              <a:off x="5309177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7" name="Rounded Rectangle"/>
            <p:cNvSpPr/>
            <p:nvPr/>
          </p:nvSpPr>
          <p:spPr>
            <a:xfrm>
              <a:off x="5972824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8" name="Rounded Rectangle"/>
            <p:cNvSpPr/>
            <p:nvPr/>
          </p:nvSpPr>
          <p:spPr>
            <a:xfrm>
              <a:off x="663647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9" name="Rounded Rectangle"/>
            <p:cNvSpPr/>
            <p:nvPr/>
          </p:nvSpPr>
          <p:spPr>
            <a:xfrm>
              <a:off x="730011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00" name="Rounded Rectangle"/>
            <p:cNvSpPr/>
            <p:nvPr/>
          </p:nvSpPr>
          <p:spPr>
            <a:xfrm>
              <a:off x="7963766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802" name="End Game"/>
          <p:cNvSpPr/>
          <p:nvPr/>
        </p:nvSpPr>
        <p:spPr>
          <a:xfrm>
            <a:off x="153791" y="371255"/>
            <a:ext cx="1998852" cy="624120"/>
          </a:xfrm>
          <a:prstGeom prst="roundRect">
            <a:avLst>
              <a:gd name="adj" fmla="val 30284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End Game</a:t>
            </a:r>
          </a:p>
        </p:txBody>
      </p:sp>
      <p:grpSp>
        <p:nvGrpSpPr>
          <p:cNvPr id="1805" name="Group"/>
          <p:cNvGrpSpPr/>
          <p:nvPr/>
        </p:nvGrpSpPr>
        <p:grpSpPr>
          <a:xfrm>
            <a:off x="259045" y="456141"/>
            <a:ext cx="166097" cy="473167"/>
            <a:chOff x="0" y="0"/>
            <a:chExt cx="166096" cy="473165"/>
          </a:xfrm>
        </p:grpSpPr>
        <p:sp>
          <p:nvSpPr>
            <p:cNvPr id="1803" name="Triangle"/>
            <p:cNvSpPr/>
            <p:nvPr/>
          </p:nvSpPr>
          <p:spPr>
            <a:xfrm rot="16200000">
              <a:off x="-117547" y="163019"/>
              <a:ext cx="363403" cy="12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04" name="Rectangle"/>
            <p:cNvSpPr/>
            <p:nvPr/>
          </p:nvSpPr>
          <p:spPr>
            <a:xfrm>
              <a:off x="103059" y="0"/>
              <a:ext cx="63038" cy="473166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806" name="Azad"/>
          <p:cNvSpPr txBox="1"/>
          <p:nvPr/>
        </p:nvSpPr>
        <p:spPr>
          <a:xfrm>
            <a:off x="7835597" y="521295"/>
            <a:ext cx="662433" cy="373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b="0" sz="2000"/>
            </a:lvl1pPr>
          </a:lstStyle>
          <a:p>
            <a:pPr/>
            <a:r>
              <a:t>Azad</a:t>
            </a:r>
          </a:p>
        </p:txBody>
      </p:sp>
      <p:sp>
        <p:nvSpPr>
          <p:cNvPr id="1807" name="Bot"/>
          <p:cNvSpPr txBox="1"/>
          <p:nvPr/>
        </p:nvSpPr>
        <p:spPr>
          <a:xfrm>
            <a:off x="8693948" y="521295"/>
            <a:ext cx="488697" cy="3738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0" sz="2000"/>
            </a:lvl1pPr>
          </a:lstStyle>
          <a:p>
            <a:pPr/>
            <a:r>
              <a:t>Bot</a:t>
            </a:r>
          </a:p>
        </p:txBody>
      </p:sp>
      <p:sp>
        <p:nvSpPr>
          <p:cNvPr id="1808" name="Line"/>
          <p:cNvSpPr/>
          <p:nvPr/>
        </p:nvSpPr>
        <p:spPr>
          <a:xfrm flipV="1">
            <a:off x="8590083" y="645205"/>
            <a:ext cx="1" cy="60303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9" name="7"/>
          <p:cNvSpPr txBox="1"/>
          <p:nvPr/>
        </p:nvSpPr>
        <p:spPr>
          <a:xfrm>
            <a:off x="8267905" y="908773"/>
            <a:ext cx="230125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7</a:t>
            </a:r>
          </a:p>
        </p:txBody>
      </p:sp>
      <p:sp>
        <p:nvSpPr>
          <p:cNvPr id="1810" name="15"/>
          <p:cNvSpPr txBox="1"/>
          <p:nvPr/>
        </p:nvSpPr>
        <p:spPr>
          <a:xfrm>
            <a:off x="8693948" y="908773"/>
            <a:ext cx="371349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15</a:t>
            </a:r>
          </a:p>
        </p:txBody>
      </p:sp>
      <p:sp>
        <p:nvSpPr>
          <p:cNvPr id="1811" name="57:45"/>
          <p:cNvSpPr txBox="1"/>
          <p:nvPr/>
        </p:nvSpPr>
        <p:spPr>
          <a:xfrm>
            <a:off x="575938" y="908773"/>
            <a:ext cx="724409" cy="3863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57:45</a:t>
            </a:r>
          </a:p>
        </p:txBody>
      </p:sp>
      <p:sp>
        <p:nvSpPr>
          <p:cNvPr id="1812" name="Swap Letter"/>
          <p:cNvSpPr/>
          <p:nvPr/>
        </p:nvSpPr>
        <p:spPr>
          <a:xfrm>
            <a:off x="7218415" y="10537521"/>
            <a:ext cx="1986152" cy="762001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Swap Letter</a:t>
            </a:r>
          </a:p>
        </p:txBody>
      </p:sp>
      <p:grpSp>
        <p:nvGrpSpPr>
          <p:cNvPr id="1819" name="Group"/>
          <p:cNvGrpSpPr/>
          <p:nvPr/>
        </p:nvGrpSpPr>
        <p:grpSpPr>
          <a:xfrm>
            <a:off x="2579797" y="5534688"/>
            <a:ext cx="3985441" cy="664076"/>
            <a:chOff x="0" y="0"/>
            <a:chExt cx="3985439" cy="664074"/>
          </a:xfrm>
        </p:grpSpPr>
        <p:sp>
          <p:nvSpPr>
            <p:cNvPr id="1813" name="T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1814" name="O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1815" name="D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816" name="D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817" name="L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818" name="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</p:grpSp>
      <p:sp>
        <p:nvSpPr>
          <p:cNvPr id="1820" name="A"/>
          <p:cNvSpPr/>
          <p:nvPr/>
        </p:nvSpPr>
        <p:spPr>
          <a:xfrm>
            <a:off x="2580468" y="6192614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21" name="O"/>
          <p:cNvSpPr/>
          <p:nvPr/>
        </p:nvSpPr>
        <p:spPr>
          <a:xfrm>
            <a:off x="2580468" y="6854238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</a:t>
            </a:r>
          </a:p>
        </p:txBody>
      </p:sp>
      <p:sp>
        <p:nvSpPr>
          <p:cNvPr id="1822" name="S"/>
          <p:cNvSpPr/>
          <p:nvPr/>
        </p:nvSpPr>
        <p:spPr>
          <a:xfrm>
            <a:off x="2580468" y="7521133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1823" name="Rectangle"/>
          <p:cNvSpPr/>
          <p:nvPr/>
        </p:nvSpPr>
        <p:spPr>
          <a:xfrm>
            <a:off x="8761786" y="340554"/>
            <a:ext cx="488697" cy="94176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832" name="Group"/>
          <p:cNvGrpSpPr/>
          <p:nvPr/>
        </p:nvGrpSpPr>
        <p:grpSpPr>
          <a:xfrm>
            <a:off x="590130" y="10588321"/>
            <a:ext cx="5312736" cy="664076"/>
            <a:chOff x="0" y="0"/>
            <a:chExt cx="5312734" cy="664074"/>
          </a:xfrm>
        </p:grpSpPr>
        <p:sp>
          <p:nvSpPr>
            <p:cNvPr id="1824" name="T"/>
            <p:cNvSpPr/>
            <p:nvPr/>
          </p:nvSpPr>
          <p:spPr>
            <a:xfrm>
              <a:off x="0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1825" name="B"/>
            <p:cNvSpPr/>
            <p:nvPr/>
          </p:nvSpPr>
          <p:spPr>
            <a:xfrm>
              <a:off x="663647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826" name="A"/>
            <p:cNvSpPr/>
            <p:nvPr/>
          </p:nvSpPr>
          <p:spPr>
            <a:xfrm>
              <a:off x="1327294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827" name="L"/>
            <p:cNvSpPr/>
            <p:nvPr/>
          </p:nvSpPr>
          <p:spPr>
            <a:xfrm>
              <a:off x="1990941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828" name="A"/>
            <p:cNvSpPr/>
            <p:nvPr/>
          </p:nvSpPr>
          <p:spPr>
            <a:xfrm>
              <a:off x="2654588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829" name="E"/>
            <p:cNvSpPr/>
            <p:nvPr/>
          </p:nvSpPr>
          <p:spPr>
            <a:xfrm>
              <a:off x="3318236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830" name="R"/>
            <p:cNvSpPr/>
            <p:nvPr/>
          </p:nvSpPr>
          <p:spPr>
            <a:xfrm>
              <a:off x="3981883" y="0"/>
              <a:ext cx="667204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1831" name="L"/>
            <p:cNvSpPr/>
            <p:nvPr/>
          </p:nvSpPr>
          <p:spPr>
            <a:xfrm>
              <a:off x="4645530" y="0"/>
              <a:ext cx="667205" cy="664075"/>
            </a:xfrm>
            <a:prstGeom prst="roundRect">
              <a:avLst>
                <a:gd name="adj" fmla="val 291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>
                <a:defRPr b="0"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1833" name="R"/>
          <p:cNvSpPr/>
          <p:nvPr/>
        </p:nvSpPr>
        <p:spPr>
          <a:xfrm>
            <a:off x="591840" y="6866938"/>
            <a:ext cx="667205" cy="664076"/>
          </a:xfrm>
          <a:prstGeom prst="roundRect">
            <a:avLst>
              <a:gd name="adj" fmla="val 29100"/>
            </a:avLst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1834" name="U"/>
          <p:cNvSpPr/>
          <p:nvPr/>
        </p:nvSpPr>
        <p:spPr>
          <a:xfrm>
            <a:off x="1256474" y="6866938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1835" name="N"/>
          <p:cNvSpPr/>
          <p:nvPr/>
        </p:nvSpPr>
        <p:spPr>
          <a:xfrm>
            <a:off x="1913179" y="6866938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1836" name="U"/>
          <p:cNvSpPr/>
          <p:nvPr/>
        </p:nvSpPr>
        <p:spPr>
          <a:xfrm>
            <a:off x="3240868" y="6866938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1837" name="T"/>
          <p:cNvSpPr/>
          <p:nvPr/>
        </p:nvSpPr>
        <p:spPr>
          <a:xfrm>
            <a:off x="3904462" y="6866938"/>
            <a:ext cx="667204" cy="664076"/>
          </a:xfrm>
          <a:prstGeom prst="roundRect">
            <a:avLst>
              <a:gd name="adj" fmla="val 29100"/>
            </a:avLst>
          </a:prstGeom>
          <a:solidFill>
            <a:srgbClr val="0000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