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62B"/>
    <a:srgbClr val="F91B40"/>
    <a:srgbClr val="964B00"/>
    <a:srgbClr val="663300"/>
    <a:srgbClr val="F7CAAB"/>
    <a:srgbClr val="F2A36E"/>
    <a:srgbClr val="CC6600"/>
    <a:srgbClr val="11BF91"/>
    <a:srgbClr val="FF4F4F"/>
    <a:srgbClr val="239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30A4-7620-0287-A641-7793A9A03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E0A17-DEFD-2565-BBEC-B7145D392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3F350-D270-ABEB-8578-1FA01209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5B2B-ADDC-4E1B-83DE-1956FF12E8F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507A-3422-AA27-3E2C-010D4A86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C5B75-26F8-2F4A-CE08-1324A579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523-BF99-4468-B028-CB46C92E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0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F90D-0F2C-8751-2957-5E1ADCFF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F565F-C7F9-BC2B-FEEC-5932FA57F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04325-97D3-99C2-F64D-87F5BAC5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5B2B-ADDC-4E1B-83DE-1956FF12E8F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5D451-E80A-FB65-A9B4-E505695F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EE42-9C0D-A2BE-FBB9-D0C4446E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523-BF99-4468-B028-CB46C92E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1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62E75-907C-ECBF-4C91-0509AD3CB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7FA30-95C3-2A1E-B15F-B8C1F895A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9E1E2-2256-8528-6D50-92C1B13B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5B2B-ADDC-4E1B-83DE-1956FF12E8F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49E35-A4B8-4CDF-1161-D35984E0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3804F-A37B-D5D5-C449-C47791C1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523-BF99-4468-B028-CB46C92E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7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C0B3-F1D3-EFC4-A716-766A7B05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CD6A-A0ED-DB9D-A938-563113D8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D8A27-4305-96E8-097D-C3480DE5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5B2B-ADDC-4E1B-83DE-1956FF12E8F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2E0CD-B585-3C3D-CA82-1099B653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244BE-6E90-4A36-8281-8FAD2583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523-BF99-4468-B028-CB46C92E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6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8EFD-2080-0E8F-11E4-1B0399E2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6335F-C026-8944-4279-4DE28F967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40A0F-0D82-585E-573C-999D00FF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5B2B-ADDC-4E1B-83DE-1956FF12E8F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AAC01-89A8-E302-9825-8BBE76C7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625C-EC1F-82E9-728A-99E6CA50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523-BF99-4468-B028-CB46C92E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4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D8C8-6424-1122-82E6-2370B52A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1C23-47C0-3F79-C1BE-E967BF1F9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737E2-3C7E-A35A-5195-F68800AF8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F4285-0067-CD30-B7DA-92798265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5B2B-ADDC-4E1B-83DE-1956FF12E8F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D3A05-DB4C-92FF-E5BC-5910A025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F0709-C121-F8B2-F8DA-7336124F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523-BF99-4468-B028-CB46C92E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6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BD3F-AF3B-F757-7084-86740B16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902FB-0F14-7D24-6CCF-3AEEE301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0FC1B-CA39-0BA7-04DD-3E9A8D38D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FECB6-8E75-F247-AD62-2E818D934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262B8-B9B1-A423-DCBC-F1AB065BB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F79A7-AEE3-6333-9003-2115E1DE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5B2B-ADDC-4E1B-83DE-1956FF12E8F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E05E0-944B-BF66-B11A-5FE5461F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717EC-C5ED-7191-7252-9DA7475B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523-BF99-4468-B028-CB46C92E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9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BF3C-821F-4CB4-BE63-0BA66A32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45183-B470-8B1D-0C72-60AC3AD9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5B2B-ADDC-4E1B-83DE-1956FF12E8F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4A5B2-E642-CA76-F648-0D256B5F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FE414-C217-2205-DB18-89A92265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523-BF99-4468-B028-CB46C92E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5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EB246-E272-5395-C4DF-DC5838CB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5B2B-ADDC-4E1B-83DE-1956FF12E8F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BD7FE-3852-1192-C3A9-C1F87AEE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C278C-DC56-63F0-B4D1-E26261AA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523-BF99-4468-B028-CB46C92E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5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966A-EA8C-8434-F94E-992F05EB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C653-2AA9-DC06-423F-3C68A9F85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A1B5B-87BC-DF9C-DA57-CB1981423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13612-1573-8309-0B19-87C155C3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5B2B-ADDC-4E1B-83DE-1956FF12E8F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AF335-ACE8-7AD5-1981-E07EFD05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01010-2971-E732-C1A7-3DA6718C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523-BF99-4468-B028-CB46C92E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467C-AF8A-BCAF-F639-8FE4DFCF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A5D7C-A6E7-5D48-2B5D-EA5683EB8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52145-4E09-2B34-E42C-3896A2F69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7F045-5C6A-9E42-2FF8-5A8FEB0C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5B2B-ADDC-4E1B-83DE-1956FF12E8F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F1451-0BEF-2008-D344-848CBA24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7B222-CD89-E71C-4225-6B725B01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523-BF99-4468-B028-CB46C92E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7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15891-52FE-EE7D-DFF6-498C4581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96B04-864D-B05B-590E-576417BD3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59452-55FC-1C0C-89FA-5CA21C195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65B2B-ADDC-4E1B-83DE-1956FF12E8F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165EB-7F54-F138-EAA7-64086388E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A000F-F5BA-BE81-0C79-C9984E62B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35523-BF99-4468-B028-CB46C92E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1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EE2417-6EE5-11D4-F8F3-8F97F1680688}"/>
              </a:ext>
            </a:extLst>
          </p:cNvPr>
          <p:cNvGrpSpPr/>
          <p:nvPr/>
        </p:nvGrpSpPr>
        <p:grpSpPr>
          <a:xfrm>
            <a:off x="1975003" y="2491990"/>
            <a:ext cx="1211078" cy="1364566"/>
            <a:chOff x="1975003" y="2491990"/>
            <a:chExt cx="1211078" cy="1364566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62EE06C2-EE49-2C8C-5321-DCB3B16D8567}"/>
                </a:ext>
              </a:extLst>
            </p:cNvPr>
            <p:cNvSpPr/>
            <p:nvPr/>
          </p:nvSpPr>
          <p:spPr>
            <a:xfrm>
              <a:off x="1975003" y="2491990"/>
              <a:ext cx="1196759" cy="1364566"/>
            </a:xfrm>
            <a:prstGeom prst="round2SameRect">
              <a:avLst/>
            </a:prstGeom>
            <a:solidFill>
              <a:srgbClr val="FB2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C70EAC-4860-3C44-A4A7-F8A88A1DF054}"/>
                </a:ext>
              </a:extLst>
            </p:cNvPr>
            <p:cNvSpPr txBox="1"/>
            <p:nvPr/>
          </p:nvSpPr>
          <p:spPr>
            <a:xfrm>
              <a:off x="2131004" y="2491990"/>
              <a:ext cx="1055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PLAN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0A6078-96DB-92AE-CEEA-1E2054344592}"/>
                </a:ext>
              </a:extLst>
            </p:cNvPr>
            <p:cNvSpPr txBox="1"/>
            <p:nvPr/>
          </p:nvSpPr>
          <p:spPr>
            <a:xfrm>
              <a:off x="2349654" y="2789552"/>
              <a:ext cx="4474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5099FC-5800-4108-654F-3CC5B29E565D}"/>
              </a:ext>
            </a:extLst>
          </p:cNvPr>
          <p:cNvSpPr/>
          <p:nvPr/>
        </p:nvSpPr>
        <p:spPr>
          <a:xfrm flipV="1">
            <a:off x="1946365" y="3206556"/>
            <a:ext cx="1254034" cy="2795452"/>
          </a:xfrm>
          <a:custGeom>
            <a:avLst/>
            <a:gdLst>
              <a:gd name="connsiteX0" fmla="*/ 0 w 1254034"/>
              <a:gd name="connsiteY0" fmla="*/ 2795452 h 2795452"/>
              <a:gd name="connsiteX1" fmla="*/ 187928 w 1254034"/>
              <a:gd name="connsiteY1" fmla="*/ 2795452 h 2795452"/>
              <a:gd name="connsiteX2" fmla="*/ 182880 w 1254034"/>
              <a:gd name="connsiteY2" fmla="*/ 2756262 h 2795452"/>
              <a:gd name="connsiteX3" fmla="*/ 633549 w 1254034"/>
              <a:gd name="connsiteY3" fmla="*/ 2403565 h 2795452"/>
              <a:gd name="connsiteX4" fmla="*/ 1084218 w 1254034"/>
              <a:gd name="connsiteY4" fmla="*/ 2756262 h 2795452"/>
              <a:gd name="connsiteX5" fmla="*/ 1079170 w 1254034"/>
              <a:gd name="connsiteY5" fmla="*/ 2795452 h 2795452"/>
              <a:gd name="connsiteX6" fmla="*/ 1254034 w 1254034"/>
              <a:gd name="connsiteY6" fmla="*/ 2795452 h 2795452"/>
              <a:gd name="connsiteX7" fmla="*/ 1254034 w 1254034"/>
              <a:gd name="connsiteY7" fmla="*/ 209010 h 2795452"/>
              <a:gd name="connsiteX8" fmla="*/ 1045024 w 1254034"/>
              <a:gd name="connsiteY8" fmla="*/ 0 h 2795452"/>
              <a:gd name="connsiteX9" fmla="*/ 209010 w 1254034"/>
              <a:gd name="connsiteY9" fmla="*/ 0 h 2795452"/>
              <a:gd name="connsiteX10" fmla="*/ 0 w 1254034"/>
              <a:gd name="connsiteY10" fmla="*/ 209010 h 279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54034" h="2795452">
                <a:moveTo>
                  <a:pt x="0" y="2795452"/>
                </a:moveTo>
                <a:lnTo>
                  <a:pt x="187928" y="2795452"/>
                </a:lnTo>
                <a:lnTo>
                  <a:pt x="182880" y="2756262"/>
                </a:lnTo>
                <a:cubicBezTo>
                  <a:pt x="182880" y="2561473"/>
                  <a:pt x="384651" y="2403565"/>
                  <a:pt x="633549" y="2403565"/>
                </a:cubicBezTo>
                <a:cubicBezTo>
                  <a:pt x="882447" y="2403565"/>
                  <a:pt x="1084218" y="2561473"/>
                  <a:pt x="1084218" y="2756262"/>
                </a:cubicBezTo>
                <a:lnTo>
                  <a:pt x="1079170" y="2795452"/>
                </a:lnTo>
                <a:lnTo>
                  <a:pt x="1254034" y="2795452"/>
                </a:lnTo>
                <a:lnTo>
                  <a:pt x="1254034" y="209010"/>
                </a:lnTo>
                <a:cubicBezTo>
                  <a:pt x="1254034" y="93577"/>
                  <a:pt x="1160457" y="0"/>
                  <a:pt x="1045024" y="0"/>
                </a:cubicBezTo>
                <a:lnTo>
                  <a:pt x="209010" y="0"/>
                </a:lnTo>
                <a:cubicBezTo>
                  <a:pt x="93577" y="0"/>
                  <a:pt x="0" y="93577"/>
                  <a:pt x="0" y="2090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E7BD65-0183-8029-B9FD-3008AA07561A}"/>
              </a:ext>
            </a:extLst>
          </p:cNvPr>
          <p:cNvSpPr txBox="1"/>
          <p:nvPr/>
        </p:nvSpPr>
        <p:spPr>
          <a:xfrm>
            <a:off x="2003640" y="4088893"/>
            <a:ext cx="119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B2534"/>
                </a:solidFill>
              </a:rPr>
              <a:t>HEADING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9570B7-797F-9888-18D1-8F40A183634F}"/>
              </a:ext>
            </a:extLst>
          </p:cNvPr>
          <p:cNvSpPr txBox="1"/>
          <p:nvPr/>
        </p:nvSpPr>
        <p:spPr>
          <a:xfrm>
            <a:off x="1687117" y="4690562"/>
            <a:ext cx="1772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B2534"/>
                </a:solidFill>
              </a:rPr>
              <a:t> </a:t>
            </a:r>
          </a:p>
          <a:p>
            <a:pPr algn="ctr"/>
            <a:endParaRPr lang="en-US" dirty="0">
              <a:solidFill>
                <a:srgbClr val="FB2534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86E566-F913-8A38-205C-7ED150CB2AA5}"/>
              </a:ext>
            </a:extLst>
          </p:cNvPr>
          <p:cNvGrpSpPr/>
          <p:nvPr/>
        </p:nvGrpSpPr>
        <p:grpSpPr>
          <a:xfrm>
            <a:off x="7721577" y="2473459"/>
            <a:ext cx="1196759" cy="1364566"/>
            <a:chOff x="1975003" y="2491990"/>
            <a:chExt cx="1196759" cy="1364566"/>
          </a:xfrm>
          <a:solidFill>
            <a:srgbClr val="FF6600"/>
          </a:solidFill>
        </p:grpSpPr>
        <p:sp>
          <p:nvSpPr>
            <p:cNvPr id="36" name="Rectangle: Top Corners Rounded 35">
              <a:extLst>
                <a:ext uri="{FF2B5EF4-FFF2-40B4-BE49-F238E27FC236}">
                  <a16:creationId xmlns:a16="http://schemas.microsoft.com/office/drawing/2014/main" id="{D188BD8A-75C3-C6C3-6D2A-0DED23B016FD}"/>
                </a:ext>
              </a:extLst>
            </p:cNvPr>
            <p:cNvSpPr/>
            <p:nvPr/>
          </p:nvSpPr>
          <p:spPr>
            <a:xfrm>
              <a:off x="1975003" y="2491990"/>
              <a:ext cx="1196759" cy="1364566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AECB7A-5E3A-2F32-3136-E716EA765AD8}"/>
                </a:ext>
              </a:extLst>
            </p:cNvPr>
            <p:cNvSpPr txBox="1"/>
            <p:nvPr/>
          </p:nvSpPr>
          <p:spPr>
            <a:xfrm>
              <a:off x="2349654" y="2789552"/>
              <a:ext cx="447456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1D3243-7897-D2C7-98C3-BC95D65EE84E}"/>
                </a:ext>
              </a:extLst>
            </p:cNvPr>
            <p:cNvSpPr txBox="1"/>
            <p:nvPr/>
          </p:nvSpPr>
          <p:spPr>
            <a:xfrm>
              <a:off x="2131004" y="2491990"/>
              <a:ext cx="872527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PLAN</a:t>
              </a:r>
            </a:p>
          </p:txBody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7468DB2-8A37-21F5-22F7-D8EF86E7C9AA}"/>
              </a:ext>
            </a:extLst>
          </p:cNvPr>
          <p:cNvSpPr/>
          <p:nvPr/>
        </p:nvSpPr>
        <p:spPr>
          <a:xfrm flipV="1">
            <a:off x="7692939" y="3188025"/>
            <a:ext cx="1254034" cy="2795452"/>
          </a:xfrm>
          <a:custGeom>
            <a:avLst/>
            <a:gdLst>
              <a:gd name="connsiteX0" fmla="*/ 0 w 1254034"/>
              <a:gd name="connsiteY0" fmla="*/ 2795452 h 2795452"/>
              <a:gd name="connsiteX1" fmla="*/ 187928 w 1254034"/>
              <a:gd name="connsiteY1" fmla="*/ 2795452 h 2795452"/>
              <a:gd name="connsiteX2" fmla="*/ 182880 w 1254034"/>
              <a:gd name="connsiteY2" fmla="*/ 2756262 h 2795452"/>
              <a:gd name="connsiteX3" fmla="*/ 633549 w 1254034"/>
              <a:gd name="connsiteY3" fmla="*/ 2403565 h 2795452"/>
              <a:gd name="connsiteX4" fmla="*/ 1084218 w 1254034"/>
              <a:gd name="connsiteY4" fmla="*/ 2756262 h 2795452"/>
              <a:gd name="connsiteX5" fmla="*/ 1079170 w 1254034"/>
              <a:gd name="connsiteY5" fmla="*/ 2795452 h 2795452"/>
              <a:gd name="connsiteX6" fmla="*/ 1254034 w 1254034"/>
              <a:gd name="connsiteY6" fmla="*/ 2795452 h 2795452"/>
              <a:gd name="connsiteX7" fmla="*/ 1254034 w 1254034"/>
              <a:gd name="connsiteY7" fmla="*/ 209010 h 2795452"/>
              <a:gd name="connsiteX8" fmla="*/ 1045024 w 1254034"/>
              <a:gd name="connsiteY8" fmla="*/ 0 h 2795452"/>
              <a:gd name="connsiteX9" fmla="*/ 209010 w 1254034"/>
              <a:gd name="connsiteY9" fmla="*/ 0 h 2795452"/>
              <a:gd name="connsiteX10" fmla="*/ 0 w 1254034"/>
              <a:gd name="connsiteY10" fmla="*/ 209010 h 279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54034" h="2795452">
                <a:moveTo>
                  <a:pt x="0" y="2795452"/>
                </a:moveTo>
                <a:lnTo>
                  <a:pt x="187928" y="2795452"/>
                </a:lnTo>
                <a:lnTo>
                  <a:pt x="182880" y="2756262"/>
                </a:lnTo>
                <a:cubicBezTo>
                  <a:pt x="182880" y="2561473"/>
                  <a:pt x="384651" y="2403565"/>
                  <a:pt x="633549" y="2403565"/>
                </a:cubicBezTo>
                <a:cubicBezTo>
                  <a:pt x="882447" y="2403565"/>
                  <a:pt x="1084218" y="2561473"/>
                  <a:pt x="1084218" y="2756262"/>
                </a:cubicBezTo>
                <a:lnTo>
                  <a:pt x="1079170" y="2795452"/>
                </a:lnTo>
                <a:lnTo>
                  <a:pt x="1254034" y="2795452"/>
                </a:lnTo>
                <a:lnTo>
                  <a:pt x="1254034" y="209010"/>
                </a:lnTo>
                <a:cubicBezTo>
                  <a:pt x="1254034" y="93577"/>
                  <a:pt x="1160457" y="0"/>
                  <a:pt x="1045024" y="0"/>
                </a:cubicBezTo>
                <a:lnTo>
                  <a:pt x="209010" y="0"/>
                </a:lnTo>
                <a:cubicBezTo>
                  <a:pt x="93577" y="0"/>
                  <a:pt x="0" y="93577"/>
                  <a:pt x="0" y="2090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E2492B-501D-C4BC-C9C9-65A5C449BB37}"/>
              </a:ext>
            </a:extLst>
          </p:cNvPr>
          <p:cNvSpPr txBox="1"/>
          <p:nvPr/>
        </p:nvSpPr>
        <p:spPr>
          <a:xfrm>
            <a:off x="7877578" y="4070362"/>
            <a:ext cx="119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B2534"/>
                </a:solidFill>
              </a:rPr>
              <a:t>WORK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CAAD96F-EE1D-EAA5-3E81-3F19B5858406}"/>
              </a:ext>
            </a:extLst>
          </p:cNvPr>
          <p:cNvGrpSpPr/>
          <p:nvPr/>
        </p:nvGrpSpPr>
        <p:grpSpPr>
          <a:xfrm>
            <a:off x="3983503" y="2473459"/>
            <a:ext cx="1182610" cy="1364566"/>
            <a:chOff x="1975003" y="2491990"/>
            <a:chExt cx="1196759" cy="1364566"/>
          </a:xfrm>
          <a:solidFill>
            <a:srgbClr val="00B050"/>
          </a:solidFill>
        </p:grpSpPr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709EA404-B31E-F6BE-472A-24A6FD4878CC}"/>
                </a:ext>
              </a:extLst>
            </p:cNvPr>
            <p:cNvSpPr/>
            <p:nvPr/>
          </p:nvSpPr>
          <p:spPr>
            <a:xfrm>
              <a:off x="1975003" y="2491990"/>
              <a:ext cx="1196759" cy="1364566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642D0E-2C9C-DC48-AD44-39808E8B2931}"/>
                </a:ext>
              </a:extLst>
            </p:cNvPr>
            <p:cNvSpPr txBox="1"/>
            <p:nvPr/>
          </p:nvSpPr>
          <p:spPr>
            <a:xfrm>
              <a:off x="2349654" y="2789552"/>
              <a:ext cx="447456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CAF390-F461-2D98-A3B8-7EDF8F228EF5}"/>
                </a:ext>
              </a:extLst>
            </p:cNvPr>
            <p:cNvSpPr txBox="1"/>
            <p:nvPr/>
          </p:nvSpPr>
          <p:spPr>
            <a:xfrm>
              <a:off x="2131003" y="2510520"/>
              <a:ext cx="90932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PLAN</a:t>
              </a:r>
            </a:p>
          </p:txBody>
        </p: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49739CA-9BF1-AEA3-9B16-6F47237F27E4}"/>
              </a:ext>
            </a:extLst>
          </p:cNvPr>
          <p:cNvSpPr/>
          <p:nvPr/>
        </p:nvSpPr>
        <p:spPr>
          <a:xfrm flipV="1">
            <a:off x="3926398" y="3188025"/>
            <a:ext cx="1254034" cy="2795452"/>
          </a:xfrm>
          <a:custGeom>
            <a:avLst/>
            <a:gdLst>
              <a:gd name="connsiteX0" fmla="*/ 0 w 1254034"/>
              <a:gd name="connsiteY0" fmla="*/ 2795452 h 2795452"/>
              <a:gd name="connsiteX1" fmla="*/ 187928 w 1254034"/>
              <a:gd name="connsiteY1" fmla="*/ 2795452 h 2795452"/>
              <a:gd name="connsiteX2" fmla="*/ 182880 w 1254034"/>
              <a:gd name="connsiteY2" fmla="*/ 2756262 h 2795452"/>
              <a:gd name="connsiteX3" fmla="*/ 633549 w 1254034"/>
              <a:gd name="connsiteY3" fmla="*/ 2403565 h 2795452"/>
              <a:gd name="connsiteX4" fmla="*/ 1084218 w 1254034"/>
              <a:gd name="connsiteY4" fmla="*/ 2756262 h 2795452"/>
              <a:gd name="connsiteX5" fmla="*/ 1079170 w 1254034"/>
              <a:gd name="connsiteY5" fmla="*/ 2795452 h 2795452"/>
              <a:gd name="connsiteX6" fmla="*/ 1254034 w 1254034"/>
              <a:gd name="connsiteY6" fmla="*/ 2795452 h 2795452"/>
              <a:gd name="connsiteX7" fmla="*/ 1254034 w 1254034"/>
              <a:gd name="connsiteY7" fmla="*/ 209010 h 2795452"/>
              <a:gd name="connsiteX8" fmla="*/ 1045024 w 1254034"/>
              <a:gd name="connsiteY8" fmla="*/ 0 h 2795452"/>
              <a:gd name="connsiteX9" fmla="*/ 209010 w 1254034"/>
              <a:gd name="connsiteY9" fmla="*/ 0 h 2795452"/>
              <a:gd name="connsiteX10" fmla="*/ 0 w 1254034"/>
              <a:gd name="connsiteY10" fmla="*/ 209010 h 279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54034" h="2795452">
                <a:moveTo>
                  <a:pt x="0" y="2795452"/>
                </a:moveTo>
                <a:lnTo>
                  <a:pt x="187928" y="2795452"/>
                </a:lnTo>
                <a:lnTo>
                  <a:pt x="182880" y="2756262"/>
                </a:lnTo>
                <a:cubicBezTo>
                  <a:pt x="182880" y="2561473"/>
                  <a:pt x="384651" y="2403565"/>
                  <a:pt x="633549" y="2403565"/>
                </a:cubicBezTo>
                <a:cubicBezTo>
                  <a:pt x="882447" y="2403565"/>
                  <a:pt x="1084218" y="2561473"/>
                  <a:pt x="1084218" y="2756262"/>
                </a:cubicBezTo>
                <a:lnTo>
                  <a:pt x="1079170" y="2795452"/>
                </a:lnTo>
                <a:lnTo>
                  <a:pt x="1254034" y="2795452"/>
                </a:lnTo>
                <a:lnTo>
                  <a:pt x="1254034" y="209010"/>
                </a:lnTo>
                <a:cubicBezTo>
                  <a:pt x="1254034" y="93577"/>
                  <a:pt x="1160457" y="0"/>
                  <a:pt x="1045024" y="0"/>
                </a:cubicBezTo>
                <a:lnTo>
                  <a:pt x="209010" y="0"/>
                </a:lnTo>
                <a:cubicBezTo>
                  <a:pt x="93577" y="0"/>
                  <a:pt x="0" y="93577"/>
                  <a:pt x="0" y="2090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2F246A-22ED-5AAD-7AEA-9FA900236F56}"/>
              </a:ext>
            </a:extLst>
          </p:cNvPr>
          <p:cNvSpPr txBox="1"/>
          <p:nvPr/>
        </p:nvSpPr>
        <p:spPr>
          <a:xfrm>
            <a:off x="4141763" y="4070362"/>
            <a:ext cx="119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B2534"/>
                </a:solidFill>
              </a:rPr>
              <a:t>ABOUT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2D6B9C-0FED-ED5B-48E5-04FC4539A425}"/>
              </a:ext>
            </a:extLst>
          </p:cNvPr>
          <p:cNvSpPr txBox="1"/>
          <p:nvPr/>
        </p:nvSpPr>
        <p:spPr>
          <a:xfrm>
            <a:off x="3695617" y="4672031"/>
            <a:ext cx="1772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B2534"/>
                </a:solidFill>
              </a:rPr>
              <a:t> </a:t>
            </a:r>
          </a:p>
          <a:p>
            <a:pPr algn="ctr"/>
            <a:endParaRPr lang="en-US" dirty="0">
              <a:solidFill>
                <a:srgbClr val="FB2534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BE9F158-A5D9-FC4B-47D5-31E1619DF7C6}"/>
              </a:ext>
            </a:extLst>
          </p:cNvPr>
          <p:cNvGrpSpPr/>
          <p:nvPr/>
        </p:nvGrpSpPr>
        <p:grpSpPr>
          <a:xfrm>
            <a:off x="5904785" y="2473459"/>
            <a:ext cx="1196759" cy="1364566"/>
            <a:chOff x="1975003" y="2491990"/>
            <a:chExt cx="1196759" cy="1364566"/>
          </a:xfrm>
          <a:solidFill>
            <a:srgbClr val="3399FF"/>
          </a:solidFill>
        </p:grpSpPr>
        <p:sp>
          <p:nvSpPr>
            <p:cNvPr id="50" name="Rectangle: Top Corners Rounded 49">
              <a:extLst>
                <a:ext uri="{FF2B5EF4-FFF2-40B4-BE49-F238E27FC236}">
                  <a16:creationId xmlns:a16="http://schemas.microsoft.com/office/drawing/2014/main" id="{3F929B0E-3314-A885-D6E9-2CE11F5EEF5C}"/>
                </a:ext>
              </a:extLst>
            </p:cNvPr>
            <p:cNvSpPr/>
            <p:nvPr/>
          </p:nvSpPr>
          <p:spPr>
            <a:xfrm>
              <a:off x="1975003" y="2491990"/>
              <a:ext cx="1196759" cy="1364566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3CD951-CA84-5E7E-E1EC-CBB6B2A5BB70}"/>
                </a:ext>
              </a:extLst>
            </p:cNvPr>
            <p:cNvSpPr txBox="1"/>
            <p:nvPr/>
          </p:nvSpPr>
          <p:spPr>
            <a:xfrm>
              <a:off x="2349654" y="2789552"/>
              <a:ext cx="447456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C12D0A1-0289-A2C6-0769-57841C8F37A1}"/>
                </a:ext>
              </a:extLst>
            </p:cNvPr>
            <p:cNvSpPr txBox="1"/>
            <p:nvPr/>
          </p:nvSpPr>
          <p:spPr>
            <a:xfrm>
              <a:off x="2131004" y="2491990"/>
              <a:ext cx="91678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PLAN</a:t>
              </a:r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7AF1584-597B-3EBE-A473-CDB462A5D7FE}"/>
              </a:ext>
            </a:extLst>
          </p:cNvPr>
          <p:cNvSpPr/>
          <p:nvPr/>
        </p:nvSpPr>
        <p:spPr>
          <a:xfrm flipV="1">
            <a:off x="5876147" y="3188025"/>
            <a:ext cx="1254034" cy="2795452"/>
          </a:xfrm>
          <a:custGeom>
            <a:avLst/>
            <a:gdLst>
              <a:gd name="connsiteX0" fmla="*/ 0 w 1254034"/>
              <a:gd name="connsiteY0" fmla="*/ 2795452 h 2795452"/>
              <a:gd name="connsiteX1" fmla="*/ 187928 w 1254034"/>
              <a:gd name="connsiteY1" fmla="*/ 2795452 h 2795452"/>
              <a:gd name="connsiteX2" fmla="*/ 182880 w 1254034"/>
              <a:gd name="connsiteY2" fmla="*/ 2756262 h 2795452"/>
              <a:gd name="connsiteX3" fmla="*/ 633549 w 1254034"/>
              <a:gd name="connsiteY3" fmla="*/ 2403565 h 2795452"/>
              <a:gd name="connsiteX4" fmla="*/ 1084218 w 1254034"/>
              <a:gd name="connsiteY4" fmla="*/ 2756262 h 2795452"/>
              <a:gd name="connsiteX5" fmla="*/ 1079170 w 1254034"/>
              <a:gd name="connsiteY5" fmla="*/ 2795452 h 2795452"/>
              <a:gd name="connsiteX6" fmla="*/ 1254034 w 1254034"/>
              <a:gd name="connsiteY6" fmla="*/ 2795452 h 2795452"/>
              <a:gd name="connsiteX7" fmla="*/ 1254034 w 1254034"/>
              <a:gd name="connsiteY7" fmla="*/ 209010 h 2795452"/>
              <a:gd name="connsiteX8" fmla="*/ 1045024 w 1254034"/>
              <a:gd name="connsiteY8" fmla="*/ 0 h 2795452"/>
              <a:gd name="connsiteX9" fmla="*/ 209010 w 1254034"/>
              <a:gd name="connsiteY9" fmla="*/ 0 h 2795452"/>
              <a:gd name="connsiteX10" fmla="*/ 0 w 1254034"/>
              <a:gd name="connsiteY10" fmla="*/ 209010 h 279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54034" h="2795452">
                <a:moveTo>
                  <a:pt x="0" y="2795452"/>
                </a:moveTo>
                <a:lnTo>
                  <a:pt x="187928" y="2795452"/>
                </a:lnTo>
                <a:lnTo>
                  <a:pt x="182880" y="2756262"/>
                </a:lnTo>
                <a:cubicBezTo>
                  <a:pt x="182880" y="2561473"/>
                  <a:pt x="384651" y="2403565"/>
                  <a:pt x="633549" y="2403565"/>
                </a:cubicBezTo>
                <a:cubicBezTo>
                  <a:pt x="882447" y="2403565"/>
                  <a:pt x="1084218" y="2561473"/>
                  <a:pt x="1084218" y="2756262"/>
                </a:cubicBezTo>
                <a:lnTo>
                  <a:pt x="1079170" y="2795452"/>
                </a:lnTo>
                <a:lnTo>
                  <a:pt x="1254034" y="2795452"/>
                </a:lnTo>
                <a:lnTo>
                  <a:pt x="1254034" y="209010"/>
                </a:lnTo>
                <a:cubicBezTo>
                  <a:pt x="1254034" y="93577"/>
                  <a:pt x="1160457" y="0"/>
                  <a:pt x="1045024" y="0"/>
                </a:cubicBezTo>
                <a:lnTo>
                  <a:pt x="209010" y="0"/>
                </a:lnTo>
                <a:cubicBezTo>
                  <a:pt x="93577" y="0"/>
                  <a:pt x="0" y="93577"/>
                  <a:pt x="0" y="2090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F012E3-7778-B42A-E854-A5C973CF5C51}"/>
              </a:ext>
            </a:extLst>
          </p:cNvPr>
          <p:cNvSpPr txBox="1"/>
          <p:nvPr/>
        </p:nvSpPr>
        <p:spPr>
          <a:xfrm>
            <a:off x="5933422" y="4070362"/>
            <a:ext cx="119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B2534"/>
                </a:solidFill>
              </a:rPr>
              <a:t>SERVICES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4D2D20-61D7-0FE8-139D-4598CE15BF17}"/>
              </a:ext>
            </a:extLst>
          </p:cNvPr>
          <p:cNvSpPr txBox="1"/>
          <p:nvPr/>
        </p:nvSpPr>
        <p:spPr>
          <a:xfrm>
            <a:off x="5616899" y="4672031"/>
            <a:ext cx="1772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B2534"/>
                </a:solidFill>
              </a:rPr>
              <a:t> </a:t>
            </a:r>
          </a:p>
          <a:p>
            <a:pPr algn="ctr"/>
            <a:endParaRPr lang="en-US" dirty="0">
              <a:solidFill>
                <a:srgbClr val="FB2534"/>
              </a:solidFill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829C017-88F3-5D04-F9C6-FFB82F52E69D}"/>
              </a:ext>
            </a:extLst>
          </p:cNvPr>
          <p:cNvSpPr/>
          <p:nvPr/>
        </p:nvSpPr>
        <p:spPr>
          <a:xfrm flipH="1">
            <a:off x="11055088" y="2621727"/>
            <a:ext cx="1136912" cy="2432595"/>
          </a:xfrm>
          <a:custGeom>
            <a:avLst/>
            <a:gdLst>
              <a:gd name="connsiteX0" fmla="*/ 0 w 1136912"/>
              <a:gd name="connsiteY0" fmla="*/ 0 h 2432595"/>
              <a:gd name="connsiteX1" fmla="*/ 224976 w 1136912"/>
              <a:gd name="connsiteY1" fmla="*/ 24163 h 2432595"/>
              <a:gd name="connsiteX2" fmla="*/ 1136912 w 1136912"/>
              <a:gd name="connsiteY2" fmla="*/ 1216297 h 2432595"/>
              <a:gd name="connsiteX3" fmla="*/ 224976 w 1136912"/>
              <a:gd name="connsiteY3" fmla="*/ 2408431 h 2432595"/>
              <a:gd name="connsiteX4" fmla="*/ 0 w 1136912"/>
              <a:gd name="connsiteY4" fmla="*/ 2432595 h 243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6912" h="2432595">
                <a:moveTo>
                  <a:pt x="0" y="0"/>
                </a:moveTo>
                <a:lnTo>
                  <a:pt x="224976" y="24163"/>
                </a:lnTo>
                <a:cubicBezTo>
                  <a:pt x="745417" y="137631"/>
                  <a:pt x="1136912" y="628253"/>
                  <a:pt x="1136912" y="1216297"/>
                </a:cubicBezTo>
                <a:cubicBezTo>
                  <a:pt x="1136912" y="1804342"/>
                  <a:pt x="745417" y="2294964"/>
                  <a:pt x="224976" y="2408431"/>
                </a:cubicBezTo>
                <a:lnTo>
                  <a:pt x="0" y="2432595"/>
                </a:lnTo>
                <a:close/>
              </a:path>
            </a:pathLst>
          </a:custGeom>
          <a:solidFill>
            <a:srgbClr val="9D13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A29139-D137-DED0-6BC7-408A7A373AAF}"/>
              </a:ext>
            </a:extLst>
          </p:cNvPr>
          <p:cNvSpPr txBox="1"/>
          <p:nvPr/>
        </p:nvSpPr>
        <p:spPr>
          <a:xfrm rot="16200000">
            <a:off x="10984028" y="3295489"/>
            <a:ext cx="1802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PLANS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FDB4E7E-50BF-95DB-E700-E0FCECC4260C}"/>
              </a:ext>
            </a:extLst>
          </p:cNvPr>
          <p:cNvSpPr txBox="1"/>
          <p:nvPr/>
        </p:nvSpPr>
        <p:spPr>
          <a:xfrm>
            <a:off x="1946365" y="405037"/>
            <a:ext cx="83863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239DAD"/>
                </a:solidFill>
              </a:rPr>
              <a:t>INFOGRAPHICS BY AZAD SINGH</a:t>
            </a:r>
          </a:p>
        </p:txBody>
      </p:sp>
    </p:spTree>
    <p:extLst>
      <p:ext uri="{BB962C8B-B14F-4D97-AF65-F5344CB8AC3E}">
        <p14:creationId xmlns:p14="http://schemas.microsoft.com/office/powerpoint/2010/main" val="47687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5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25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/>
      <p:bldP spid="39" grpId="0" animBg="1"/>
      <p:bldP spid="40" grpId="0"/>
      <p:bldP spid="46" grpId="0" animBg="1"/>
      <p:bldP spid="47" grpId="0"/>
      <p:bldP spid="53" grpId="0" animBg="1"/>
      <p:bldP spid="54" grpId="0"/>
      <p:bldP spid="59" grpId="0" animBg="1"/>
      <p:bldP spid="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F0C0442-BBA8-2C0F-E3CB-6422C86C33E9}"/>
              </a:ext>
            </a:extLst>
          </p:cNvPr>
          <p:cNvSpPr/>
          <p:nvPr/>
        </p:nvSpPr>
        <p:spPr>
          <a:xfrm>
            <a:off x="1978925" y="4285397"/>
            <a:ext cx="7902054" cy="1883391"/>
          </a:xfrm>
          <a:prstGeom prst="rect">
            <a:avLst/>
          </a:prstGeom>
          <a:solidFill>
            <a:srgbClr val="F91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599533C-B060-0ED7-058F-BA9B55357472}"/>
              </a:ext>
            </a:extLst>
          </p:cNvPr>
          <p:cNvSpPr/>
          <p:nvPr/>
        </p:nvSpPr>
        <p:spPr>
          <a:xfrm>
            <a:off x="0" y="-12282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553104" y="2834826"/>
                </a:moveTo>
                <a:lnTo>
                  <a:pt x="4797273" y="3434190"/>
                </a:lnTo>
                <a:lnTo>
                  <a:pt x="4314041" y="3434190"/>
                </a:lnTo>
                <a:close/>
                <a:moveTo>
                  <a:pt x="7214162" y="2168867"/>
                </a:moveTo>
                <a:lnTo>
                  <a:pt x="7214162" y="4202366"/>
                </a:lnTo>
                <a:lnTo>
                  <a:pt x="8358683" y="4202366"/>
                </a:lnTo>
                <a:lnTo>
                  <a:pt x="8358683" y="3799693"/>
                </a:lnTo>
                <a:lnTo>
                  <a:pt x="7652456" y="3799693"/>
                </a:lnTo>
                <a:lnTo>
                  <a:pt x="7652456" y="3378435"/>
                </a:lnTo>
                <a:lnTo>
                  <a:pt x="8358683" y="3378435"/>
                </a:lnTo>
                <a:lnTo>
                  <a:pt x="8358683" y="2981957"/>
                </a:lnTo>
                <a:lnTo>
                  <a:pt x="7652456" y="2981957"/>
                </a:lnTo>
                <a:lnTo>
                  <a:pt x="7652456" y="2571540"/>
                </a:lnTo>
                <a:lnTo>
                  <a:pt x="8358683" y="2571540"/>
                </a:lnTo>
                <a:lnTo>
                  <a:pt x="8358683" y="2168867"/>
                </a:lnTo>
                <a:close/>
                <a:moveTo>
                  <a:pt x="5867807" y="2168867"/>
                </a:moveTo>
                <a:lnTo>
                  <a:pt x="5867807" y="4202366"/>
                </a:lnTo>
                <a:lnTo>
                  <a:pt x="6902367" y="4202366"/>
                </a:lnTo>
                <a:lnTo>
                  <a:pt x="6902367" y="3764072"/>
                </a:lnTo>
                <a:lnTo>
                  <a:pt x="6303004" y="3764072"/>
                </a:lnTo>
                <a:lnTo>
                  <a:pt x="6303004" y="2168867"/>
                </a:lnTo>
                <a:close/>
                <a:moveTo>
                  <a:pt x="4383299" y="2168867"/>
                </a:moveTo>
                <a:lnTo>
                  <a:pt x="3568878" y="4202366"/>
                </a:lnTo>
                <a:lnTo>
                  <a:pt x="4007608" y="4202366"/>
                </a:lnTo>
                <a:lnTo>
                  <a:pt x="4167032" y="3802790"/>
                </a:lnTo>
                <a:lnTo>
                  <a:pt x="4947428" y="3802790"/>
                </a:lnTo>
                <a:lnTo>
                  <a:pt x="5110192" y="4202366"/>
                </a:lnTo>
                <a:lnTo>
                  <a:pt x="5551268" y="4202366"/>
                </a:lnTo>
                <a:lnTo>
                  <a:pt x="4722837" y="2168867"/>
                </a:lnTo>
                <a:close/>
                <a:moveTo>
                  <a:pt x="9309648" y="2140990"/>
                </a:moveTo>
                <a:cubicBezTo>
                  <a:pt x="9119669" y="2140990"/>
                  <a:pt x="8965827" y="2197261"/>
                  <a:pt x="8848123" y="2309803"/>
                </a:cubicBezTo>
                <a:cubicBezTo>
                  <a:pt x="8730418" y="2422345"/>
                  <a:pt x="8671566" y="2568959"/>
                  <a:pt x="8671566" y="2749646"/>
                </a:cubicBezTo>
                <a:cubicBezTo>
                  <a:pt x="8671566" y="2831213"/>
                  <a:pt x="8689893" y="2910973"/>
                  <a:pt x="8726546" y="2988926"/>
                </a:cubicBezTo>
                <a:cubicBezTo>
                  <a:pt x="8763200" y="3066880"/>
                  <a:pt x="8808372" y="3126248"/>
                  <a:pt x="8862062" y="3167032"/>
                </a:cubicBezTo>
                <a:cubicBezTo>
                  <a:pt x="8915752" y="3207815"/>
                  <a:pt x="9006611" y="3251559"/>
                  <a:pt x="9134640" y="3298263"/>
                </a:cubicBezTo>
                <a:cubicBezTo>
                  <a:pt x="9358692" y="3379201"/>
                  <a:pt x="9470718" y="3472707"/>
                  <a:pt x="9470718" y="3578779"/>
                </a:cubicBezTo>
                <a:cubicBezTo>
                  <a:pt x="9470718" y="3630275"/>
                  <a:pt x="9446454" y="3679452"/>
                  <a:pt x="9397926" y="3726309"/>
                </a:cubicBezTo>
                <a:cubicBezTo>
                  <a:pt x="9349400" y="3773167"/>
                  <a:pt x="9298807" y="3796595"/>
                  <a:pt x="9246150" y="3796595"/>
                </a:cubicBezTo>
                <a:cubicBezTo>
                  <a:pt x="9133608" y="3796595"/>
                  <a:pt x="9012806" y="3729999"/>
                  <a:pt x="8883744" y="3596808"/>
                </a:cubicBezTo>
                <a:lnTo>
                  <a:pt x="8595678" y="3932885"/>
                </a:lnTo>
                <a:cubicBezTo>
                  <a:pt x="8801145" y="4131124"/>
                  <a:pt x="9009192" y="4230243"/>
                  <a:pt x="9219821" y="4230243"/>
                </a:cubicBezTo>
                <a:cubicBezTo>
                  <a:pt x="9411865" y="4230243"/>
                  <a:pt x="9578355" y="4165712"/>
                  <a:pt x="9719290" y="4036651"/>
                </a:cubicBezTo>
                <a:cubicBezTo>
                  <a:pt x="9860226" y="3907589"/>
                  <a:pt x="9930694" y="3755812"/>
                  <a:pt x="9930694" y="3581320"/>
                </a:cubicBezTo>
                <a:cubicBezTo>
                  <a:pt x="9930694" y="3486331"/>
                  <a:pt x="9907720" y="3398052"/>
                  <a:pt x="9861775" y="3316485"/>
                </a:cubicBezTo>
                <a:cubicBezTo>
                  <a:pt x="9815829" y="3234918"/>
                  <a:pt x="9758784" y="3171162"/>
                  <a:pt x="9690639" y="3125216"/>
                </a:cubicBezTo>
                <a:cubicBezTo>
                  <a:pt x="9622494" y="3079270"/>
                  <a:pt x="9521826" y="3027887"/>
                  <a:pt x="9388634" y="2971067"/>
                </a:cubicBezTo>
                <a:cubicBezTo>
                  <a:pt x="9206916" y="2897728"/>
                  <a:pt x="9116055" y="2810998"/>
                  <a:pt x="9116055" y="2710879"/>
                </a:cubicBezTo>
                <a:cubicBezTo>
                  <a:pt x="9116055" y="2660302"/>
                  <a:pt x="9133608" y="2616692"/>
                  <a:pt x="9168712" y="2580046"/>
                </a:cubicBezTo>
                <a:cubicBezTo>
                  <a:pt x="9203818" y="2543401"/>
                  <a:pt x="9245633" y="2525078"/>
                  <a:pt x="9294160" y="2525078"/>
                </a:cubicBezTo>
                <a:cubicBezTo>
                  <a:pt x="9357144" y="2525078"/>
                  <a:pt x="9460392" y="2567410"/>
                  <a:pt x="9603909" y="2652075"/>
                </a:cubicBezTo>
                <a:lnTo>
                  <a:pt x="9876488" y="2353168"/>
                </a:lnTo>
                <a:cubicBezTo>
                  <a:pt x="9723678" y="2211716"/>
                  <a:pt x="9534732" y="2140990"/>
                  <a:pt x="9309648" y="2140990"/>
                </a:cubicBezTo>
                <a:close/>
                <a:moveTo>
                  <a:pt x="2737399" y="2140990"/>
                </a:moveTo>
                <a:cubicBezTo>
                  <a:pt x="2547419" y="2140990"/>
                  <a:pt x="2393578" y="2197261"/>
                  <a:pt x="2275873" y="2309803"/>
                </a:cubicBezTo>
                <a:cubicBezTo>
                  <a:pt x="2158169" y="2422345"/>
                  <a:pt x="2099317" y="2568959"/>
                  <a:pt x="2099317" y="2749646"/>
                </a:cubicBezTo>
                <a:cubicBezTo>
                  <a:pt x="2099317" y="2831213"/>
                  <a:pt x="2117644" y="2910973"/>
                  <a:pt x="2154297" y="2988926"/>
                </a:cubicBezTo>
                <a:cubicBezTo>
                  <a:pt x="2190951" y="3066880"/>
                  <a:pt x="2236122" y="3126248"/>
                  <a:pt x="2289812" y="3167032"/>
                </a:cubicBezTo>
                <a:cubicBezTo>
                  <a:pt x="2343502" y="3207815"/>
                  <a:pt x="2434361" y="3251559"/>
                  <a:pt x="2562391" y="3298263"/>
                </a:cubicBezTo>
                <a:cubicBezTo>
                  <a:pt x="2786442" y="3379201"/>
                  <a:pt x="2898468" y="3472707"/>
                  <a:pt x="2898468" y="3578779"/>
                </a:cubicBezTo>
                <a:cubicBezTo>
                  <a:pt x="2898468" y="3630275"/>
                  <a:pt x="2874204" y="3679452"/>
                  <a:pt x="2825677" y="3726309"/>
                </a:cubicBezTo>
                <a:cubicBezTo>
                  <a:pt x="2777150" y="3773167"/>
                  <a:pt x="2726558" y="3796595"/>
                  <a:pt x="2673900" y="3796595"/>
                </a:cubicBezTo>
                <a:cubicBezTo>
                  <a:pt x="2561358" y="3796595"/>
                  <a:pt x="2440556" y="3729999"/>
                  <a:pt x="2311494" y="3596808"/>
                </a:cubicBezTo>
                <a:lnTo>
                  <a:pt x="2023428" y="3932885"/>
                </a:lnTo>
                <a:cubicBezTo>
                  <a:pt x="2228895" y="4131124"/>
                  <a:pt x="2436943" y="4230243"/>
                  <a:pt x="2647572" y="4230243"/>
                </a:cubicBezTo>
                <a:cubicBezTo>
                  <a:pt x="2839616" y="4230243"/>
                  <a:pt x="3006106" y="4165712"/>
                  <a:pt x="3147041" y="4036651"/>
                </a:cubicBezTo>
                <a:cubicBezTo>
                  <a:pt x="3287977" y="3907589"/>
                  <a:pt x="3358445" y="3755812"/>
                  <a:pt x="3358445" y="3581320"/>
                </a:cubicBezTo>
                <a:cubicBezTo>
                  <a:pt x="3358445" y="3486331"/>
                  <a:pt x="3335471" y="3398052"/>
                  <a:pt x="3289526" y="3316485"/>
                </a:cubicBezTo>
                <a:cubicBezTo>
                  <a:pt x="3243580" y="3234918"/>
                  <a:pt x="3186534" y="3171162"/>
                  <a:pt x="3118390" y="3125216"/>
                </a:cubicBezTo>
                <a:cubicBezTo>
                  <a:pt x="3050245" y="3079270"/>
                  <a:pt x="2949576" y="3027887"/>
                  <a:pt x="2816385" y="2971067"/>
                </a:cubicBezTo>
                <a:cubicBezTo>
                  <a:pt x="2634665" y="2897728"/>
                  <a:pt x="2543806" y="2810998"/>
                  <a:pt x="2543806" y="2710879"/>
                </a:cubicBezTo>
                <a:cubicBezTo>
                  <a:pt x="2543806" y="2660302"/>
                  <a:pt x="2561358" y="2616692"/>
                  <a:pt x="2596463" y="2580046"/>
                </a:cubicBezTo>
                <a:cubicBezTo>
                  <a:pt x="2631568" y="2543401"/>
                  <a:pt x="2673384" y="2525078"/>
                  <a:pt x="2721911" y="2525078"/>
                </a:cubicBezTo>
                <a:cubicBezTo>
                  <a:pt x="2784894" y="2525078"/>
                  <a:pt x="2888143" y="2567410"/>
                  <a:pt x="3031660" y="2652075"/>
                </a:cubicBezTo>
                <a:lnTo>
                  <a:pt x="3304239" y="2353168"/>
                </a:lnTo>
                <a:cubicBezTo>
                  <a:pt x="3151429" y="2211716"/>
                  <a:pt x="2962483" y="2140990"/>
                  <a:pt x="2737399" y="214099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21E1A5-8203-2222-25C0-5726DE1508B4}"/>
              </a:ext>
            </a:extLst>
          </p:cNvPr>
          <p:cNvCxnSpPr/>
          <p:nvPr/>
        </p:nvCxnSpPr>
        <p:spPr>
          <a:xfrm>
            <a:off x="1978925" y="4258101"/>
            <a:ext cx="7902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9187E7-3F26-EE0B-7692-FA02E4F8696E}"/>
              </a:ext>
            </a:extLst>
          </p:cNvPr>
          <p:cNvSpPr txBox="1"/>
          <p:nvPr/>
        </p:nvSpPr>
        <p:spPr>
          <a:xfrm>
            <a:off x="10031105" y="3515956"/>
            <a:ext cx="723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>
                    <a:lumMod val="90000"/>
                  </a:scheme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622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0C1FD8-1894-48C3-EADD-1274EC07D2D7}"/>
              </a:ext>
            </a:extLst>
          </p:cNvPr>
          <p:cNvSpPr/>
          <p:nvPr/>
        </p:nvSpPr>
        <p:spPr>
          <a:xfrm>
            <a:off x="2157046" y="4618892"/>
            <a:ext cx="8253046" cy="2063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8D4B5E3-1B73-4F8F-E7F4-9CC13D2E57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245079" y="3128260"/>
                </a:moveTo>
                <a:lnTo>
                  <a:pt x="7489248" y="3727624"/>
                </a:lnTo>
                <a:lnTo>
                  <a:pt x="7006016" y="3727624"/>
                </a:lnTo>
                <a:close/>
                <a:moveTo>
                  <a:pt x="3216004" y="3128260"/>
                </a:moveTo>
                <a:lnTo>
                  <a:pt x="3460173" y="3727624"/>
                </a:lnTo>
                <a:lnTo>
                  <a:pt x="2976941" y="3727624"/>
                </a:lnTo>
                <a:close/>
                <a:moveTo>
                  <a:pt x="8982588" y="2846389"/>
                </a:moveTo>
                <a:lnTo>
                  <a:pt x="9143658" y="2846389"/>
                </a:lnTo>
                <a:cubicBezTo>
                  <a:pt x="9239680" y="2846389"/>
                  <a:pt x="9340606" y="2864716"/>
                  <a:pt x="9446437" y="2901370"/>
                </a:cubicBezTo>
                <a:cubicBezTo>
                  <a:pt x="9552268" y="2938023"/>
                  <a:pt x="9633060" y="3007717"/>
                  <a:pt x="9688816" y="3110450"/>
                </a:cubicBezTo>
                <a:cubicBezTo>
                  <a:pt x="9744570" y="3213183"/>
                  <a:pt x="9772448" y="3331146"/>
                  <a:pt x="9772448" y="3464338"/>
                </a:cubicBezTo>
                <a:cubicBezTo>
                  <a:pt x="9772448" y="3693551"/>
                  <a:pt x="9714628" y="3857202"/>
                  <a:pt x="9598988" y="3955289"/>
                </a:cubicBezTo>
                <a:cubicBezTo>
                  <a:pt x="9483350" y="4053376"/>
                  <a:pt x="9335702" y="4102419"/>
                  <a:pt x="9156048" y="4102419"/>
                </a:cubicBezTo>
                <a:lnTo>
                  <a:pt x="8982588" y="4102419"/>
                </a:lnTo>
                <a:close/>
                <a:moveTo>
                  <a:pt x="8541197" y="2462301"/>
                </a:moveTo>
                <a:lnTo>
                  <a:pt x="8541197" y="4495800"/>
                </a:lnTo>
                <a:lnTo>
                  <a:pt x="9197864" y="4495800"/>
                </a:lnTo>
                <a:cubicBezTo>
                  <a:pt x="9507612" y="4495800"/>
                  <a:pt x="9755670" y="4403392"/>
                  <a:pt x="9942035" y="4218575"/>
                </a:cubicBezTo>
                <a:cubicBezTo>
                  <a:pt x="10128401" y="4033758"/>
                  <a:pt x="10221583" y="3788025"/>
                  <a:pt x="10221583" y="3481374"/>
                </a:cubicBezTo>
                <a:cubicBezTo>
                  <a:pt x="10221583" y="3175755"/>
                  <a:pt x="10131240" y="2929505"/>
                  <a:pt x="9950553" y="2742624"/>
                </a:cubicBezTo>
                <a:cubicBezTo>
                  <a:pt x="9769867" y="2555742"/>
                  <a:pt x="9531360" y="2462301"/>
                  <a:pt x="9235034" y="2462301"/>
                </a:cubicBezTo>
                <a:close/>
                <a:moveTo>
                  <a:pt x="7075273" y="2462301"/>
                </a:moveTo>
                <a:lnTo>
                  <a:pt x="6260853" y="4495800"/>
                </a:lnTo>
                <a:lnTo>
                  <a:pt x="6699583" y="4495800"/>
                </a:lnTo>
                <a:lnTo>
                  <a:pt x="6859006" y="4096224"/>
                </a:lnTo>
                <a:lnTo>
                  <a:pt x="7639403" y="4096224"/>
                </a:lnTo>
                <a:lnTo>
                  <a:pt x="7802166" y="4495800"/>
                </a:lnTo>
                <a:lnTo>
                  <a:pt x="8243243" y="4495800"/>
                </a:lnTo>
                <a:lnTo>
                  <a:pt x="7414811" y="2462301"/>
                </a:lnTo>
                <a:close/>
                <a:moveTo>
                  <a:pt x="4547744" y="2462301"/>
                </a:moveTo>
                <a:lnTo>
                  <a:pt x="4547744" y="2880462"/>
                </a:lnTo>
                <a:lnTo>
                  <a:pt x="5349678" y="2880462"/>
                </a:lnTo>
                <a:lnTo>
                  <a:pt x="4426942" y="4495800"/>
                </a:lnTo>
                <a:lnTo>
                  <a:pt x="5989623" y="4495800"/>
                </a:lnTo>
                <a:lnTo>
                  <a:pt x="5989623" y="4074542"/>
                </a:lnTo>
                <a:lnTo>
                  <a:pt x="5104710" y="4074542"/>
                </a:lnTo>
                <a:lnTo>
                  <a:pt x="6022146" y="2462301"/>
                </a:lnTo>
                <a:close/>
                <a:moveTo>
                  <a:pt x="3046199" y="2462301"/>
                </a:moveTo>
                <a:lnTo>
                  <a:pt x="2231778" y="4495800"/>
                </a:lnTo>
                <a:lnTo>
                  <a:pt x="2670508" y="4495800"/>
                </a:lnTo>
                <a:lnTo>
                  <a:pt x="2829932" y="4096224"/>
                </a:lnTo>
                <a:lnTo>
                  <a:pt x="3610329" y="4096224"/>
                </a:lnTo>
                <a:lnTo>
                  <a:pt x="3773092" y="4495800"/>
                </a:lnTo>
                <a:lnTo>
                  <a:pt x="4214169" y="4495800"/>
                </a:lnTo>
                <a:lnTo>
                  <a:pt x="3385737" y="24623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5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5FC81A-A687-E459-A9AF-97EFDE2303D2}"/>
              </a:ext>
            </a:extLst>
          </p:cNvPr>
          <p:cNvSpPr/>
          <p:nvPr/>
        </p:nvSpPr>
        <p:spPr>
          <a:xfrm>
            <a:off x="1828800" y="3845169"/>
            <a:ext cx="9003323" cy="3012831"/>
          </a:xfrm>
          <a:prstGeom prst="rect">
            <a:avLst/>
          </a:prstGeom>
          <a:solidFill>
            <a:srgbClr val="E40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DA2BCF7-671F-76F2-CE4D-FBA37AAA3E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887143" y="3313299"/>
                </a:moveTo>
                <a:cubicBezTo>
                  <a:pt x="9828976" y="3313299"/>
                  <a:pt x="9779708" y="3333637"/>
                  <a:pt x="9739338" y="3374312"/>
                </a:cubicBezTo>
                <a:cubicBezTo>
                  <a:pt x="9698968" y="3414987"/>
                  <a:pt x="9678784" y="3464753"/>
                  <a:pt x="9678784" y="3523612"/>
                </a:cubicBezTo>
                <a:cubicBezTo>
                  <a:pt x="9678784" y="3580734"/>
                  <a:pt x="9698968" y="3629416"/>
                  <a:pt x="9739338" y="3669657"/>
                </a:cubicBezTo>
                <a:cubicBezTo>
                  <a:pt x="9779708" y="3709898"/>
                  <a:pt x="9828976" y="3730018"/>
                  <a:pt x="9887143" y="3730018"/>
                </a:cubicBezTo>
                <a:cubicBezTo>
                  <a:pt x="9944442" y="3730018"/>
                  <a:pt x="9993494" y="3709681"/>
                  <a:pt x="10034297" y="3669006"/>
                </a:cubicBezTo>
                <a:cubicBezTo>
                  <a:pt x="10075101" y="3628331"/>
                  <a:pt x="10095503" y="3579866"/>
                  <a:pt x="10095503" y="3523612"/>
                </a:cubicBezTo>
                <a:cubicBezTo>
                  <a:pt x="10095503" y="3465621"/>
                  <a:pt x="10075101" y="3416072"/>
                  <a:pt x="10034297" y="3374963"/>
                </a:cubicBezTo>
                <a:cubicBezTo>
                  <a:pt x="9993494" y="3333854"/>
                  <a:pt x="9944442" y="3313299"/>
                  <a:pt x="9887143" y="3313299"/>
                </a:cubicBezTo>
                <a:close/>
                <a:moveTo>
                  <a:pt x="7898688" y="2322290"/>
                </a:moveTo>
                <a:cubicBezTo>
                  <a:pt x="8041935" y="2324895"/>
                  <a:pt x="8156750" y="2374380"/>
                  <a:pt x="8243132" y="2470746"/>
                </a:cubicBezTo>
                <a:cubicBezTo>
                  <a:pt x="8329515" y="2567112"/>
                  <a:pt x="8372706" y="2694733"/>
                  <a:pt x="8372706" y="2853607"/>
                </a:cubicBezTo>
                <a:cubicBezTo>
                  <a:pt x="8372706" y="3015085"/>
                  <a:pt x="8328647" y="3145093"/>
                  <a:pt x="8240528" y="3243629"/>
                </a:cubicBezTo>
                <a:cubicBezTo>
                  <a:pt x="8152409" y="3342166"/>
                  <a:pt x="8036726" y="3391434"/>
                  <a:pt x="7893479" y="3391434"/>
                </a:cubicBezTo>
                <a:cubicBezTo>
                  <a:pt x="7757178" y="3391434"/>
                  <a:pt x="7644316" y="3341515"/>
                  <a:pt x="7554895" y="3241676"/>
                </a:cubicBezTo>
                <a:cubicBezTo>
                  <a:pt x="7465474" y="3141837"/>
                  <a:pt x="7420764" y="3015953"/>
                  <a:pt x="7420764" y="2864025"/>
                </a:cubicBezTo>
                <a:cubicBezTo>
                  <a:pt x="7420764" y="2703414"/>
                  <a:pt x="7464606" y="2572321"/>
                  <a:pt x="7552291" y="2470746"/>
                </a:cubicBezTo>
                <a:cubicBezTo>
                  <a:pt x="7639975" y="2369171"/>
                  <a:pt x="7755441" y="2319686"/>
                  <a:pt x="7898688" y="2322290"/>
                </a:cubicBezTo>
                <a:close/>
                <a:moveTo>
                  <a:pt x="5995512" y="1999333"/>
                </a:moveTo>
                <a:lnTo>
                  <a:pt x="5995512" y="3709182"/>
                </a:lnTo>
                <a:lnTo>
                  <a:pt x="6865412" y="3709182"/>
                </a:lnTo>
                <a:lnTo>
                  <a:pt x="6865412" y="3340647"/>
                </a:lnTo>
                <a:lnTo>
                  <a:pt x="6361443" y="3340647"/>
                </a:lnTo>
                <a:lnTo>
                  <a:pt x="6361443" y="1999333"/>
                </a:lnTo>
                <a:close/>
                <a:moveTo>
                  <a:pt x="4862037" y="1999333"/>
                </a:moveTo>
                <a:lnTo>
                  <a:pt x="4862037" y="3709182"/>
                </a:lnTo>
                <a:lnTo>
                  <a:pt x="5731937" y="3709182"/>
                </a:lnTo>
                <a:lnTo>
                  <a:pt x="5731937" y="3340647"/>
                </a:lnTo>
                <a:lnTo>
                  <a:pt x="5227968" y="3340647"/>
                </a:lnTo>
                <a:lnTo>
                  <a:pt x="5227968" y="1999333"/>
                </a:lnTo>
                <a:close/>
                <a:moveTo>
                  <a:pt x="3580478" y="1999333"/>
                </a:moveTo>
                <a:lnTo>
                  <a:pt x="3580478" y="3709182"/>
                </a:lnTo>
                <a:lnTo>
                  <a:pt x="4542838" y="3709182"/>
                </a:lnTo>
                <a:lnTo>
                  <a:pt x="4542838" y="3370598"/>
                </a:lnTo>
                <a:lnTo>
                  <a:pt x="3949013" y="3370598"/>
                </a:lnTo>
                <a:lnTo>
                  <a:pt x="3949013" y="3016387"/>
                </a:lnTo>
                <a:lnTo>
                  <a:pt x="4542838" y="3016387"/>
                </a:lnTo>
                <a:lnTo>
                  <a:pt x="4542838" y="2683012"/>
                </a:lnTo>
                <a:lnTo>
                  <a:pt x="3949013" y="2683012"/>
                </a:lnTo>
                <a:lnTo>
                  <a:pt x="3949013" y="2337917"/>
                </a:lnTo>
                <a:lnTo>
                  <a:pt x="4542838" y="2337917"/>
                </a:lnTo>
                <a:lnTo>
                  <a:pt x="4542838" y="1999333"/>
                </a:lnTo>
                <a:close/>
                <a:moveTo>
                  <a:pt x="1878517" y="1999333"/>
                </a:moveTo>
                <a:lnTo>
                  <a:pt x="1878517" y="3709182"/>
                </a:lnTo>
                <a:lnTo>
                  <a:pt x="2247052" y="3709182"/>
                </a:lnTo>
                <a:lnTo>
                  <a:pt x="2247052" y="3029410"/>
                </a:lnTo>
                <a:lnTo>
                  <a:pt x="2852597" y="3029410"/>
                </a:lnTo>
                <a:lnTo>
                  <a:pt x="2852597" y="3709182"/>
                </a:lnTo>
                <a:lnTo>
                  <a:pt x="3221132" y="3709182"/>
                </a:lnTo>
                <a:lnTo>
                  <a:pt x="3221132" y="1999333"/>
                </a:lnTo>
                <a:lnTo>
                  <a:pt x="2852597" y="1999333"/>
                </a:lnTo>
                <a:lnTo>
                  <a:pt x="2852597" y="2658270"/>
                </a:lnTo>
                <a:lnTo>
                  <a:pt x="2247052" y="2658270"/>
                </a:lnTo>
                <a:lnTo>
                  <a:pt x="2247052" y="1999333"/>
                </a:lnTo>
                <a:close/>
                <a:moveTo>
                  <a:pt x="9700922" y="1996729"/>
                </a:moveTo>
                <a:lnTo>
                  <a:pt x="9700922" y="3125776"/>
                </a:lnTo>
                <a:lnTo>
                  <a:pt x="10069458" y="3125776"/>
                </a:lnTo>
                <a:lnTo>
                  <a:pt x="10069458" y="1996729"/>
                </a:lnTo>
                <a:close/>
                <a:moveTo>
                  <a:pt x="7881759" y="1981102"/>
                </a:moveTo>
                <a:cubicBezTo>
                  <a:pt x="7652564" y="1981102"/>
                  <a:pt x="7454405" y="2063360"/>
                  <a:pt x="7287284" y="2227877"/>
                </a:cubicBezTo>
                <a:cubicBezTo>
                  <a:pt x="7120162" y="2392394"/>
                  <a:pt x="7036601" y="2600971"/>
                  <a:pt x="7036601" y="2853607"/>
                </a:cubicBezTo>
                <a:cubicBezTo>
                  <a:pt x="7036601" y="3107979"/>
                  <a:pt x="7117124" y="3317640"/>
                  <a:pt x="7278168" y="3482591"/>
                </a:cubicBezTo>
                <a:cubicBezTo>
                  <a:pt x="7439213" y="3647542"/>
                  <a:pt x="7644316" y="3730018"/>
                  <a:pt x="7893479" y="3730018"/>
                </a:cubicBezTo>
                <a:cubicBezTo>
                  <a:pt x="8142642" y="3730018"/>
                  <a:pt x="8349265" y="3647108"/>
                  <a:pt x="8513348" y="3481289"/>
                </a:cubicBezTo>
                <a:cubicBezTo>
                  <a:pt x="8677431" y="3315470"/>
                  <a:pt x="8759472" y="3107110"/>
                  <a:pt x="8759472" y="2856211"/>
                </a:cubicBezTo>
                <a:cubicBezTo>
                  <a:pt x="8759472" y="2603575"/>
                  <a:pt x="8676563" y="2394565"/>
                  <a:pt x="8510744" y="2229180"/>
                </a:cubicBezTo>
                <a:cubicBezTo>
                  <a:pt x="8344925" y="2063794"/>
                  <a:pt x="8135263" y="1981102"/>
                  <a:pt x="7881759" y="198110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9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07407E-6 L 0.00013 -0.280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28571B-660E-6569-7606-1C9348697D6D}"/>
              </a:ext>
            </a:extLst>
          </p:cNvPr>
          <p:cNvSpPr/>
          <p:nvPr/>
        </p:nvSpPr>
        <p:spPr>
          <a:xfrm>
            <a:off x="3915507" y="4665784"/>
            <a:ext cx="4360985" cy="19929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2C25FE4-654F-86F8-7861-062289DCB3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154616 w 12192000"/>
              <a:gd name="connsiteY0" fmla="*/ 1125415 h 6858000"/>
              <a:gd name="connsiteX1" fmla="*/ 4220308 w 12192000"/>
              <a:gd name="connsiteY1" fmla="*/ 2883877 h 6858000"/>
              <a:gd name="connsiteX2" fmla="*/ 6154616 w 12192000"/>
              <a:gd name="connsiteY2" fmla="*/ 4642339 h 6858000"/>
              <a:gd name="connsiteX3" fmla="*/ 8088924 w 12192000"/>
              <a:gd name="connsiteY3" fmla="*/ 2883877 h 6858000"/>
              <a:gd name="connsiteX4" fmla="*/ 6154616 w 12192000"/>
              <a:gd name="connsiteY4" fmla="*/ 1125415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154616" y="1125415"/>
                </a:moveTo>
                <a:cubicBezTo>
                  <a:pt x="5086328" y="1125415"/>
                  <a:pt x="4220308" y="1912705"/>
                  <a:pt x="4220308" y="2883877"/>
                </a:cubicBezTo>
                <a:cubicBezTo>
                  <a:pt x="4220308" y="3855049"/>
                  <a:pt x="5086328" y="4642339"/>
                  <a:pt x="6154616" y="4642339"/>
                </a:cubicBezTo>
                <a:cubicBezTo>
                  <a:pt x="7222905" y="4642339"/>
                  <a:pt x="8088924" y="3855049"/>
                  <a:pt x="8088924" y="2883877"/>
                </a:cubicBezTo>
                <a:cubicBezTo>
                  <a:pt x="8088924" y="1912705"/>
                  <a:pt x="7222905" y="1125415"/>
                  <a:pt x="6154616" y="112541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61A892-F109-D66F-AE0B-CC80923AE9E4}"/>
              </a:ext>
            </a:extLst>
          </p:cNvPr>
          <p:cNvSpPr txBox="1"/>
          <p:nvPr/>
        </p:nvSpPr>
        <p:spPr>
          <a:xfrm>
            <a:off x="5310550" y="4466492"/>
            <a:ext cx="2649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AZAD</a:t>
            </a:r>
          </a:p>
        </p:txBody>
      </p:sp>
    </p:spTree>
    <p:extLst>
      <p:ext uri="{BB962C8B-B14F-4D97-AF65-F5344CB8AC3E}">
        <p14:creationId xmlns:p14="http://schemas.microsoft.com/office/powerpoint/2010/main" val="247019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-6.25E-7 -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B8EB54C-DFA4-0A92-3B0F-A03F5F192CBC}"/>
              </a:ext>
            </a:extLst>
          </p:cNvPr>
          <p:cNvSpPr/>
          <p:nvPr/>
        </p:nvSpPr>
        <p:spPr>
          <a:xfrm>
            <a:off x="6841512" y="3429000"/>
            <a:ext cx="2869047" cy="2743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78F157-2070-E559-B1B7-B4F7F442B335}"/>
              </a:ext>
            </a:extLst>
          </p:cNvPr>
          <p:cNvSpPr/>
          <p:nvPr/>
        </p:nvSpPr>
        <p:spPr>
          <a:xfrm>
            <a:off x="1815353" y="2743200"/>
            <a:ext cx="2391497" cy="3429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1D2EEB4-F566-D5D9-E1D9-9A6A860D0F9A}"/>
              </a:ext>
            </a:extLst>
          </p:cNvPr>
          <p:cNvSpPr/>
          <p:nvPr/>
        </p:nvSpPr>
        <p:spPr>
          <a:xfrm>
            <a:off x="0" y="0"/>
            <a:ext cx="12178757" cy="6857998"/>
          </a:xfrm>
          <a:custGeom>
            <a:avLst/>
            <a:gdLst>
              <a:gd name="connsiteX0" fmla="*/ 7409406 w 12192000"/>
              <a:gd name="connsiteY0" fmla="*/ 1700159 h 6858000"/>
              <a:gd name="connsiteX1" fmla="*/ 7208314 w 12192000"/>
              <a:gd name="connsiteY1" fmla="*/ 1813367 h 6858000"/>
              <a:gd name="connsiteX2" fmla="*/ 7189036 w 12192000"/>
              <a:gd name="connsiteY2" fmla="*/ 1862471 h 6858000"/>
              <a:gd name="connsiteX3" fmla="*/ 7178044 w 12192000"/>
              <a:gd name="connsiteY3" fmla="*/ 1882536 h 6858000"/>
              <a:gd name="connsiteX4" fmla="*/ 7164135 w 12192000"/>
              <a:gd name="connsiteY4" fmla="*/ 1927395 h 6858000"/>
              <a:gd name="connsiteX5" fmla="*/ 6832945 w 12192000"/>
              <a:gd name="connsiteY5" fmla="*/ 3559650 h 6858000"/>
              <a:gd name="connsiteX6" fmla="*/ 7014074 w 12192000"/>
              <a:gd name="connsiteY6" fmla="*/ 3832992 h 6858000"/>
              <a:gd name="connsiteX7" fmla="*/ 7287416 w 12192000"/>
              <a:gd name="connsiteY7" fmla="*/ 3651863 h 6858000"/>
              <a:gd name="connsiteX8" fmla="*/ 7588006 w 12192000"/>
              <a:gd name="connsiteY8" fmla="*/ 2170422 h 6858000"/>
              <a:gd name="connsiteX9" fmla="*/ 7784863 w 12192000"/>
              <a:gd name="connsiteY9" fmla="*/ 2170423 h 6858000"/>
              <a:gd name="connsiteX10" fmla="*/ 7321232 w 12192000"/>
              <a:gd name="connsiteY10" fmla="*/ 4240886 h 6858000"/>
              <a:gd name="connsiteX11" fmla="*/ 7574689 w 12192000"/>
              <a:gd name="connsiteY11" fmla="*/ 4240886 h 6858000"/>
              <a:gd name="connsiteX12" fmla="*/ 7574689 w 12192000"/>
              <a:gd name="connsiteY12" fmla="*/ 5776481 h 6858000"/>
              <a:gd name="connsiteX13" fmla="*/ 7806555 w 12192000"/>
              <a:gd name="connsiteY13" fmla="*/ 6008347 h 6858000"/>
              <a:gd name="connsiteX14" fmla="*/ 8038421 w 12192000"/>
              <a:gd name="connsiteY14" fmla="*/ 5776481 h 6858000"/>
              <a:gd name="connsiteX15" fmla="*/ 8038421 w 12192000"/>
              <a:gd name="connsiteY15" fmla="*/ 4240886 h 6858000"/>
              <a:gd name="connsiteX16" fmla="*/ 8434914 w 12192000"/>
              <a:gd name="connsiteY16" fmla="*/ 4240886 h 6858000"/>
              <a:gd name="connsiteX17" fmla="*/ 8434914 w 12192000"/>
              <a:gd name="connsiteY17" fmla="*/ 5717700 h 6858000"/>
              <a:gd name="connsiteX18" fmla="*/ 8666780 w 12192000"/>
              <a:gd name="connsiteY18" fmla="*/ 5949566 h 6858000"/>
              <a:gd name="connsiteX19" fmla="*/ 8898646 w 12192000"/>
              <a:gd name="connsiteY19" fmla="*/ 5717700 h 6858000"/>
              <a:gd name="connsiteX20" fmla="*/ 8898646 w 12192000"/>
              <a:gd name="connsiteY20" fmla="*/ 4240886 h 6858000"/>
              <a:gd name="connsiteX21" fmla="*/ 9228409 w 12192000"/>
              <a:gd name="connsiteY21" fmla="*/ 4240886 h 6858000"/>
              <a:gd name="connsiteX22" fmla="*/ 8764778 w 12192000"/>
              <a:gd name="connsiteY22" fmla="*/ 2170423 h 6858000"/>
              <a:gd name="connsiteX23" fmla="*/ 8959797 w 12192000"/>
              <a:gd name="connsiteY23" fmla="*/ 2170423 h 6858000"/>
              <a:gd name="connsiteX24" fmla="*/ 9237434 w 12192000"/>
              <a:gd name="connsiteY24" fmla="*/ 3666746 h 6858000"/>
              <a:gd name="connsiteX25" fmla="*/ 9507709 w 12192000"/>
              <a:gd name="connsiteY25" fmla="*/ 3852421 h 6858000"/>
              <a:gd name="connsiteX26" fmla="*/ 9693384 w 12192000"/>
              <a:gd name="connsiteY26" fmla="*/ 3582146 h 6858000"/>
              <a:gd name="connsiteX27" fmla="*/ 9389540 w 12192000"/>
              <a:gd name="connsiteY27" fmla="*/ 1944580 h 6858000"/>
              <a:gd name="connsiteX28" fmla="*/ 9376383 w 12192000"/>
              <a:gd name="connsiteY28" fmla="*/ 1899495 h 6858000"/>
              <a:gd name="connsiteX29" fmla="*/ 9370663 w 12192000"/>
              <a:gd name="connsiteY29" fmla="*/ 1888624 h 6858000"/>
              <a:gd name="connsiteX30" fmla="*/ 9370590 w 12192000"/>
              <a:gd name="connsiteY30" fmla="*/ 1887904 h 6858000"/>
              <a:gd name="connsiteX31" fmla="*/ 9140235 w 12192000"/>
              <a:gd name="connsiteY31" fmla="*/ 1700159 h 6858000"/>
              <a:gd name="connsiteX32" fmla="*/ 2146483 w 12192000"/>
              <a:gd name="connsiteY32" fmla="*/ 1688372 h 6858000"/>
              <a:gd name="connsiteX33" fmla="*/ 1916128 w 12192000"/>
              <a:gd name="connsiteY33" fmla="*/ 1876117 h 6858000"/>
              <a:gd name="connsiteX34" fmla="*/ 1911351 w 12192000"/>
              <a:gd name="connsiteY34" fmla="*/ 1923504 h 6858000"/>
              <a:gd name="connsiteX35" fmla="*/ 1916128 w 12192000"/>
              <a:gd name="connsiteY35" fmla="*/ 1970891 h 6858000"/>
              <a:gd name="connsiteX36" fmla="*/ 1920722 w 12192000"/>
              <a:gd name="connsiteY36" fmla="*/ 1982593 h 6858000"/>
              <a:gd name="connsiteX37" fmla="*/ 1916062 w 12192000"/>
              <a:gd name="connsiteY37" fmla="*/ 1997607 h 6858000"/>
              <a:gd name="connsiteX38" fmla="*/ 1911351 w 12192000"/>
              <a:gd name="connsiteY38" fmla="*/ 2044336 h 6858000"/>
              <a:gd name="connsiteX39" fmla="*/ 1911351 w 12192000"/>
              <a:gd name="connsiteY39" fmla="*/ 3709852 h 6858000"/>
              <a:gd name="connsiteX40" fmla="*/ 2143217 w 12192000"/>
              <a:gd name="connsiteY40" fmla="*/ 3941718 h 6858000"/>
              <a:gd name="connsiteX41" fmla="*/ 2375083 w 12192000"/>
              <a:gd name="connsiteY41" fmla="*/ 3709852 h 6858000"/>
              <a:gd name="connsiteX42" fmla="*/ 2375083 w 12192000"/>
              <a:gd name="connsiteY42" fmla="*/ 2158636 h 6858000"/>
              <a:gd name="connsiteX43" fmla="*/ 2479586 w 12192000"/>
              <a:gd name="connsiteY43" fmla="*/ 2158636 h 6858000"/>
              <a:gd name="connsiteX44" fmla="*/ 2479586 w 12192000"/>
              <a:gd name="connsiteY44" fmla="*/ 4118065 h 6858000"/>
              <a:gd name="connsiteX45" fmla="*/ 2487025 w 12192000"/>
              <a:gd name="connsiteY45" fmla="*/ 4118065 h 6858000"/>
              <a:gd name="connsiteX46" fmla="*/ 2484297 w 12192000"/>
              <a:gd name="connsiteY46" fmla="*/ 4126853 h 6858000"/>
              <a:gd name="connsiteX47" fmla="*/ 2479586 w 12192000"/>
              <a:gd name="connsiteY47" fmla="*/ 4173582 h 6858000"/>
              <a:gd name="connsiteX48" fmla="*/ 2479586 w 12192000"/>
              <a:gd name="connsiteY48" fmla="*/ 5839098 h 6858000"/>
              <a:gd name="connsiteX49" fmla="*/ 2711452 w 12192000"/>
              <a:gd name="connsiteY49" fmla="*/ 6070964 h 6858000"/>
              <a:gd name="connsiteX50" fmla="*/ 2943318 w 12192000"/>
              <a:gd name="connsiteY50" fmla="*/ 5839098 h 6858000"/>
              <a:gd name="connsiteX51" fmla="*/ 2943318 w 12192000"/>
              <a:gd name="connsiteY51" fmla="*/ 4173582 h 6858000"/>
              <a:gd name="connsiteX52" fmla="*/ 2938607 w 12192000"/>
              <a:gd name="connsiteY52" fmla="*/ 4126853 h 6858000"/>
              <a:gd name="connsiteX53" fmla="*/ 2935879 w 12192000"/>
              <a:gd name="connsiteY53" fmla="*/ 4118065 h 6858000"/>
              <a:gd name="connsiteX54" fmla="*/ 3140167 w 12192000"/>
              <a:gd name="connsiteY54" fmla="*/ 4118065 h 6858000"/>
              <a:gd name="connsiteX55" fmla="*/ 3137439 w 12192000"/>
              <a:gd name="connsiteY55" fmla="*/ 4126853 h 6858000"/>
              <a:gd name="connsiteX56" fmla="*/ 3132728 w 12192000"/>
              <a:gd name="connsiteY56" fmla="*/ 4173582 h 6858000"/>
              <a:gd name="connsiteX57" fmla="*/ 3132728 w 12192000"/>
              <a:gd name="connsiteY57" fmla="*/ 5839098 h 6858000"/>
              <a:gd name="connsiteX58" fmla="*/ 3364594 w 12192000"/>
              <a:gd name="connsiteY58" fmla="*/ 6070964 h 6858000"/>
              <a:gd name="connsiteX59" fmla="*/ 3596460 w 12192000"/>
              <a:gd name="connsiteY59" fmla="*/ 5839098 h 6858000"/>
              <a:gd name="connsiteX60" fmla="*/ 3596460 w 12192000"/>
              <a:gd name="connsiteY60" fmla="*/ 4173582 h 6858000"/>
              <a:gd name="connsiteX61" fmla="*/ 3591749 w 12192000"/>
              <a:gd name="connsiteY61" fmla="*/ 4126853 h 6858000"/>
              <a:gd name="connsiteX62" fmla="*/ 3589021 w 12192000"/>
              <a:gd name="connsiteY62" fmla="*/ 4118065 h 6858000"/>
              <a:gd name="connsiteX63" fmla="*/ 3589929 w 12192000"/>
              <a:gd name="connsiteY63" fmla="*/ 4118065 h 6858000"/>
              <a:gd name="connsiteX64" fmla="*/ 3589929 w 12192000"/>
              <a:gd name="connsiteY64" fmla="*/ 2158636 h 6858000"/>
              <a:gd name="connsiteX65" fmla="*/ 3648711 w 12192000"/>
              <a:gd name="connsiteY65" fmla="*/ 2158636 h 6858000"/>
              <a:gd name="connsiteX66" fmla="*/ 3648711 w 12192000"/>
              <a:gd name="connsiteY66" fmla="*/ 3709850 h 6858000"/>
              <a:gd name="connsiteX67" fmla="*/ 3880577 w 12192000"/>
              <a:gd name="connsiteY67" fmla="*/ 3941716 h 6858000"/>
              <a:gd name="connsiteX68" fmla="*/ 4112443 w 12192000"/>
              <a:gd name="connsiteY68" fmla="*/ 3709850 h 6858000"/>
              <a:gd name="connsiteX69" fmla="*/ 4112443 w 12192000"/>
              <a:gd name="connsiteY69" fmla="*/ 2044334 h 6858000"/>
              <a:gd name="connsiteX70" fmla="*/ 4107733 w 12192000"/>
              <a:gd name="connsiteY70" fmla="*/ 1997605 h 6858000"/>
              <a:gd name="connsiteX71" fmla="*/ 4103553 w 12192000"/>
              <a:gd name="connsiteY71" fmla="*/ 1984142 h 6858000"/>
              <a:gd name="connsiteX72" fmla="*/ 4107666 w 12192000"/>
              <a:gd name="connsiteY72" fmla="*/ 1970892 h 6858000"/>
              <a:gd name="connsiteX73" fmla="*/ 4112443 w 12192000"/>
              <a:gd name="connsiteY73" fmla="*/ 1923505 h 6858000"/>
              <a:gd name="connsiteX74" fmla="*/ 4112444 w 12192000"/>
              <a:gd name="connsiteY74" fmla="*/ 1923505 h 6858000"/>
              <a:gd name="connsiteX75" fmla="*/ 3877312 w 12192000"/>
              <a:gd name="connsiteY75" fmla="*/ 1688372 h 6858000"/>
              <a:gd name="connsiteX76" fmla="*/ 8274820 w 12192000"/>
              <a:gd name="connsiteY76" fmla="*/ 787037 h 6858000"/>
              <a:gd name="connsiteX77" fmla="*/ 7902528 w 12192000"/>
              <a:gd name="connsiteY77" fmla="*/ 1178922 h 6858000"/>
              <a:gd name="connsiteX78" fmla="*/ 8274820 w 12192000"/>
              <a:gd name="connsiteY78" fmla="*/ 1570807 h 6858000"/>
              <a:gd name="connsiteX79" fmla="*/ 8647112 w 12192000"/>
              <a:gd name="connsiteY79" fmla="*/ 1178922 h 6858000"/>
              <a:gd name="connsiteX80" fmla="*/ 8274820 w 12192000"/>
              <a:gd name="connsiteY80" fmla="*/ 787037 h 6858000"/>
              <a:gd name="connsiteX81" fmla="*/ 3034757 w 12192000"/>
              <a:gd name="connsiteY81" fmla="*/ 787037 h 6858000"/>
              <a:gd name="connsiteX82" fmla="*/ 2610214 w 12192000"/>
              <a:gd name="connsiteY82" fmla="*/ 1178922 h 6858000"/>
              <a:gd name="connsiteX83" fmla="*/ 3034757 w 12192000"/>
              <a:gd name="connsiteY83" fmla="*/ 1570807 h 6858000"/>
              <a:gd name="connsiteX84" fmla="*/ 3459300 w 12192000"/>
              <a:gd name="connsiteY84" fmla="*/ 1178922 h 6858000"/>
              <a:gd name="connsiteX85" fmla="*/ 3034757 w 12192000"/>
              <a:gd name="connsiteY85" fmla="*/ 787037 h 6858000"/>
              <a:gd name="connsiteX86" fmla="*/ 0 w 12192000"/>
              <a:gd name="connsiteY86" fmla="*/ 0 h 6858000"/>
              <a:gd name="connsiteX87" fmla="*/ 12192000 w 12192000"/>
              <a:gd name="connsiteY87" fmla="*/ 0 h 6858000"/>
              <a:gd name="connsiteX88" fmla="*/ 12192000 w 12192000"/>
              <a:gd name="connsiteY88" fmla="*/ 6858000 h 6858000"/>
              <a:gd name="connsiteX89" fmla="*/ 0 w 12192000"/>
              <a:gd name="connsiteY8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2192000" h="6858000">
                <a:moveTo>
                  <a:pt x="7409406" y="1700159"/>
                </a:moveTo>
                <a:cubicBezTo>
                  <a:pt x="7324185" y="1700159"/>
                  <a:pt x="7249554" y="1745496"/>
                  <a:pt x="7208314" y="1813367"/>
                </a:cubicBezTo>
                <a:lnTo>
                  <a:pt x="7189036" y="1862471"/>
                </a:lnTo>
                <a:lnTo>
                  <a:pt x="7178044" y="1882536"/>
                </a:lnTo>
                <a:cubicBezTo>
                  <a:pt x="7172016" y="1896714"/>
                  <a:pt x="7167318" y="1911707"/>
                  <a:pt x="7164135" y="1927395"/>
                </a:cubicBezTo>
                <a:lnTo>
                  <a:pt x="6832945" y="3559650"/>
                </a:lnTo>
                <a:cubicBezTo>
                  <a:pt x="6807481" y="3685148"/>
                  <a:pt x="6888575" y="3807528"/>
                  <a:pt x="7014074" y="3832992"/>
                </a:cubicBezTo>
                <a:cubicBezTo>
                  <a:pt x="7139573" y="3858456"/>
                  <a:pt x="7261952" y="3777362"/>
                  <a:pt x="7287416" y="3651863"/>
                </a:cubicBezTo>
                <a:lnTo>
                  <a:pt x="7588006" y="2170422"/>
                </a:lnTo>
                <a:lnTo>
                  <a:pt x="7784863" y="2170423"/>
                </a:lnTo>
                <a:lnTo>
                  <a:pt x="7321232" y="4240886"/>
                </a:lnTo>
                <a:lnTo>
                  <a:pt x="7574689" y="4240886"/>
                </a:lnTo>
                <a:lnTo>
                  <a:pt x="7574689" y="5776481"/>
                </a:lnTo>
                <a:cubicBezTo>
                  <a:pt x="7574689" y="5904537"/>
                  <a:pt x="7678499" y="6008347"/>
                  <a:pt x="7806555" y="6008347"/>
                </a:cubicBezTo>
                <a:cubicBezTo>
                  <a:pt x="7934611" y="6008347"/>
                  <a:pt x="8038421" y="5904537"/>
                  <a:pt x="8038421" y="5776481"/>
                </a:cubicBezTo>
                <a:lnTo>
                  <a:pt x="8038421" y="4240886"/>
                </a:lnTo>
                <a:lnTo>
                  <a:pt x="8434914" y="4240886"/>
                </a:lnTo>
                <a:lnTo>
                  <a:pt x="8434914" y="5717700"/>
                </a:lnTo>
                <a:cubicBezTo>
                  <a:pt x="8434914" y="5845756"/>
                  <a:pt x="8538724" y="5949566"/>
                  <a:pt x="8666780" y="5949566"/>
                </a:cubicBezTo>
                <a:cubicBezTo>
                  <a:pt x="8794836" y="5949566"/>
                  <a:pt x="8898646" y="5845756"/>
                  <a:pt x="8898646" y="5717700"/>
                </a:cubicBezTo>
                <a:lnTo>
                  <a:pt x="8898646" y="4240886"/>
                </a:lnTo>
                <a:lnTo>
                  <a:pt x="9228409" y="4240886"/>
                </a:lnTo>
                <a:lnTo>
                  <a:pt x="8764778" y="2170423"/>
                </a:lnTo>
                <a:lnTo>
                  <a:pt x="8959797" y="2170423"/>
                </a:lnTo>
                <a:lnTo>
                  <a:pt x="9237434" y="3666746"/>
                </a:lnTo>
                <a:cubicBezTo>
                  <a:pt x="9260796" y="3792653"/>
                  <a:pt x="9381802" y="3875783"/>
                  <a:pt x="9507709" y="3852421"/>
                </a:cubicBezTo>
                <a:cubicBezTo>
                  <a:pt x="9633616" y="3829059"/>
                  <a:pt x="9716746" y="3708053"/>
                  <a:pt x="9693384" y="3582146"/>
                </a:cubicBezTo>
                <a:lnTo>
                  <a:pt x="9389540" y="1944580"/>
                </a:lnTo>
                <a:cubicBezTo>
                  <a:pt x="9386620" y="1928842"/>
                  <a:pt x="9382174" y="1913772"/>
                  <a:pt x="9376383" y="1899495"/>
                </a:cubicBezTo>
                <a:lnTo>
                  <a:pt x="9370663" y="1888624"/>
                </a:lnTo>
                <a:lnTo>
                  <a:pt x="9370590" y="1887904"/>
                </a:lnTo>
                <a:cubicBezTo>
                  <a:pt x="9348665" y="1780758"/>
                  <a:pt x="9253863" y="1700159"/>
                  <a:pt x="9140235" y="1700159"/>
                </a:cubicBezTo>
                <a:close/>
                <a:moveTo>
                  <a:pt x="2146483" y="1688372"/>
                </a:moveTo>
                <a:cubicBezTo>
                  <a:pt x="2032855" y="1688372"/>
                  <a:pt x="1938053" y="1768971"/>
                  <a:pt x="1916128" y="1876117"/>
                </a:cubicBezTo>
                <a:lnTo>
                  <a:pt x="1911351" y="1923504"/>
                </a:lnTo>
                <a:lnTo>
                  <a:pt x="1916128" y="1970891"/>
                </a:lnTo>
                <a:lnTo>
                  <a:pt x="1920722" y="1982593"/>
                </a:lnTo>
                <a:lnTo>
                  <a:pt x="1916062" y="1997607"/>
                </a:lnTo>
                <a:cubicBezTo>
                  <a:pt x="1912973" y="2012701"/>
                  <a:pt x="1911351" y="2028329"/>
                  <a:pt x="1911351" y="2044336"/>
                </a:cubicBezTo>
                <a:lnTo>
                  <a:pt x="1911351" y="3709852"/>
                </a:lnTo>
                <a:cubicBezTo>
                  <a:pt x="1911351" y="3837908"/>
                  <a:pt x="2015161" y="3941718"/>
                  <a:pt x="2143217" y="3941718"/>
                </a:cubicBezTo>
                <a:cubicBezTo>
                  <a:pt x="2271273" y="3941718"/>
                  <a:pt x="2375083" y="3837908"/>
                  <a:pt x="2375083" y="3709852"/>
                </a:cubicBezTo>
                <a:lnTo>
                  <a:pt x="2375083" y="2158636"/>
                </a:lnTo>
                <a:lnTo>
                  <a:pt x="2479586" y="2158636"/>
                </a:lnTo>
                <a:lnTo>
                  <a:pt x="2479586" y="4118065"/>
                </a:lnTo>
                <a:lnTo>
                  <a:pt x="2487025" y="4118065"/>
                </a:lnTo>
                <a:lnTo>
                  <a:pt x="2484297" y="4126853"/>
                </a:lnTo>
                <a:cubicBezTo>
                  <a:pt x="2481208" y="4141947"/>
                  <a:pt x="2479586" y="4157575"/>
                  <a:pt x="2479586" y="4173582"/>
                </a:cubicBezTo>
                <a:lnTo>
                  <a:pt x="2479586" y="5839098"/>
                </a:lnTo>
                <a:cubicBezTo>
                  <a:pt x="2479586" y="5967154"/>
                  <a:pt x="2583396" y="6070964"/>
                  <a:pt x="2711452" y="6070964"/>
                </a:cubicBezTo>
                <a:cubicBezTo>
                  <a:pt x="2839508" y="6070964"/>
                  <a:pt x="2943318" y="5967154"/>
                  <a:pt x="2943318" y="5839098"/>
                </a:cubicBezTo>
                <a:lnTo>
                  <a:pt x="2943318" y="4173582"/>
                </a:lnTo>
                <a:cubicBezTo>
                  <a:pt x="2943318" y="4157575"/>
                  <a:pt x="2941696" y="4141947"/>
                  <a:pt x="2938607" y="4126853"/>
                </a:cubicBezTo>
                <a:lnTo>
                  <a:pt x="2935879" y="4118065"/>
                </a:lnTo>
                <a:lnTo>
                  <a:pt x="3140167" y="4118065"/>
                </a:lnTo>
                <a:lnTo>
                  <a:pt x="3137439" y="4126853"/>
                </a:lnTo>
                <a:cubicBezTo>
                  <a:pt x="3134350" y="4141947"/>
                  <a:pt x="3132728" y="4157575"/>
                  <a:pt x="3132728" y="4173582"/>
                </a:cubicBezTo>
                <a:lnTo>
                  <a:pt x="3132728" y="5839098"/>
                </a:lnTo>
                <a:cubicBezTo>
                  <a:pt x="3132728" y="5967154"/>
                  <a:pt x="3236538" y="6070964"/>
                  <a:pt x="3364594" y="6070964"/>
                </a:cubicBezTo>
                <a:cubicBezTo>
                  <a:pt x="3492650" y="6070964"/>
                  <a:pt x="3596460" y="5967154"/>
                  <a:pt x="3596460" y="5839098"/>
                </a:cubicBezTo>
                <a:lnTo>
                  <a:pt x="3596460" y="4173582"/>
                </a:lnTo>
                <a:cubicBezTo>
                  <a:pt x="3596460" y="4157575"/>
                  <a:pt x="3594838" y="4141947"/>
                  <a:pt x="3591749" y="4126853"/>
                </a:cubicBezTo>
                <a:lnTo>
                  <a:pt x="3589021" y="4118065"/>
                </a:lnTo>
                <a:lnTo>
                  <a:pt x="3589929" y="4118065"/>
                </a:lnTo>
                <a:lnTo>
                  <a:pt x="3589929" y="2158636"/>
                </a:lnTo>
                <a:lnTo>
                  <a:pt x="3648711" y="2158636"/>
                </a:lnTo>
                <a:lnTo>
                  <a:pt x="3648711" y="3709850"/>
                </a:lnTo>
                <a:cubicBezTo>
                  <a:pt x="3648711" y="3837906"/>
                  <a:pt x="3752521" y="3941716"/>
                  <a:pt x="3880577" y="3941716"/>
                </a:cubicBezTo>
                <a:cubicBezTo>
                  <a:pt x="4008633" y="3941716"/>
                  <a:pt x="4112443" y="3837906"/>
                  <a:pt x="4112443" y="3709850"/>
                </a:cubicBezTo>
                <a:lnTo>
                  <a:pt x="4112443" y="2044334"/>
                </a:lnTo>
                <a:cubicBezTo>
                  <a:pt x="4112443" y="2028327"/>
                  <a:pt x="4110821" y="2012699"/>
                  <a:pt x="4107733" y="1997605"/>
                </a:cubicBezTo>
                <a:lnTo>
                  <a:pt x="4103553" y="1984142"/>
                </a:lnTo>
                <a:lnTo>
                  <a:pt x="4107666" y="1970892"/>
                </a:lnTo>
                <a:cubicBezTo>
                  <a:pt x="4110798" y="1955585"/>
                  <a:pt x="4112443" y="1939737"/>
                  <a:pt x="4112443" y="1923505"/>
                </a:cubicBezTo>
                <a:lnTo>
                  <a:pt x="4112444" y="1923505"/>
                </a:lnTo>
                <a:cubicBezTo>
                  <a:pt x="4112444" y="1793644"/>
                  <a:pt x="4007172" y="1688372"/>
                  <a:pt x="3877312" y="1688372"/>
                </a:cubicBezTo>
                <a:close/>
                <a:moveTo>
                  <a:pt x="8274820" y="787037"/>
                </a:moveTo>
                <a:cubicBezTo>
                  <a:pt x="8069209" y="787037"/>
                  <a:pt x="7902528" y="962490"/>
                  <a:pt x="7902528" y="1178922"/>
                </a:cubicBezTo>
                <a:cubicBezTo>
                  <a:pt x="7902528" y="1395354"/>
                  <a:pt x="8069209" y="1570807"/>
                  <a:pt x="8274820" y="1570807"/>
                </a:cubicBezTo>
                <a:cubicBezTo>
                  <a:pt x="8480431" y="1570807"/>
                  <a:pt x="8647112" y="1395354"/>
                  <a:pt x="8647112" y="1178922"/>
                </a:cubicBezTo>
                <a:cubicBezTo>
                  <a:pt x="8647112" y="962490"/>
                  <a:pt x="8480431" y="787037"/>
                  <a:pt x="8274820" y="787037"/>
                </a:cubicBezTo>
                <a:close/>
                <a:moveTo>
                  <a:pt x="3034757" y="787037"/>
                </a:moveTo>
                <a:cubicBezTo>
                  <a:pt x="2800288" y="787037"/>
                  <a:pt x="2610214" y="962490"/>
                  <a:pt x="2610214" y="1178922"/>
                </a:cubicBezTo>
                <a:cubicBezTo>
                  <a:pt x="2610214" y="1395354"/>
                  <a:pt x="2800288" y="1570807"/>
                  <a:pt x="3034757" y="1570807"/>
                </a:cubicBezTo>
                <a:cubicBezTo>
                  <a:pt x="3269226" y="1570807"/>
                  <a:pt x="3459300" y="1395354"/>
                  <a:pt x="3459300" y="1178922"/>
                </a:cubicBezTo>
                <a:cubicBezTo>
                  <a:pt x="3459300" y="962490"/>
                  <a:pt x="3269226" y="787037"/>
                  <a:pt x="3034757" y="78703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3A6600-16F6-E5B3-6F7F-54BAD0E175A6}"/>
              </a:ext>
            </a:extLst>
          </p:cNvPr>
          <p:cNvSpPr txBox="1"/>
          <p:nvPr/>
        </p:nvSpPr>
        <p:spPr>
          <a:xfrm>
            <a:off x="4206852" y="849654"/>
            <a:ext cx="2634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67%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6E25EB-728C-B0A5-A55B-E9BE7E7D35E7}"/>
              </a:ext>
            </a:extLst>
          </p:cNvPr>
          <p:cNvSpPr txBox="1"/>
          <p:nvPr/>
        </p:nvSpPr>
        <p:spPr>
          <a:xfrm>
            <a:off x="4206851" y="2190688"/>
            <a:ext cx="2634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MALE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19DB21-55F5-402E-C2C7-DA6FEDF40ED4}"/>
              </a:ext>
            </a:extLst>
          </p:cNvPr>
          <p:cNvSpPr txBox="1"/>
          <p:nvPr/>
        </p:nvSpPr>
        <p:spPr>
          <a:xfrm>
            <a:off x="9710559" y="2123452"/>
            <a:ext cx="2634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FEMALE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A3D4D5-B43D-A63D-B8E0-F92249E87671}"/>
              </a:ext>
            </a:extLst>
          </p:cNvPr>
          <p:cNvSpPr txBox="1"/>
          <p:nvPr/>
        </p:nvSpPr>
        <p:spPr>
          <a:xfrm>
            <a:off x="9500594" y="790847"/>
            <a:ext cx="2634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37%</a:t>
            </a:r>
          </a:p>
        </p:txBody>
      </p:sp>
    </p:spTree>
    <p:extLst>
      <p:ext uri="{BB962C8B-B14F-4D97-AF65-F5344CB8AC3E}">
        <p14:creationId xmlns:p14="http://schemas.microsoft.com/office/powerpoint/2010/main" val="394349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0E1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8AA76F-D475-3CB7-0390-F5761D748D6B}"/>
              </a:ext>
            </a:extLst>
          </p:cNvPr>
          <p:cNvSpPr/>
          <p:nvPr/>
        </p:nvSpPr>
        <p:spPr>
          <a:xfrm>
            <a:off x="1097280" y="4370251"/>
            <a:ext cx="10357393" cy="3162659"/>
          </a:xfrm>
          <a:prstGeom prst="rect">
            <a:avLst/>
          </a:prstGeom>
          <a:solidFill>
            <a:srgbClr val="11B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4F71767-B2F9-2188-7E4F-0F0DC63053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747554" y="2807285"/>
                </a:moveTo>
                <a:lnTo>
                  <a:pt x="5011521" y="3455245"/>
                </a:lnTo>
                <a:lnTo>
                  <a:pt x="4489109" y="3455245"/>
                </a:lnTo>
                <a:close/>
                <a:moveTo>
                  <a:pt x="7633127" y="2087329"/>
                </a:moveTo>
                <a:lnTo>
                  <a:pt x="7633127" y="4285706"/>
                </a:lnTo>
                <a:lnTo>
                  <a:pt x="8870446" y="4285706"/>
                </a:lnTo>
                <a:lnTo>
                  <a:pt x="8870446" y="3850384"/>
                </a:lnTo>
                <a:lnTo>
                  <a:pt x="8106958" y="3850384"/>
                </a:lnTo>
                <a:lnTo>
                  <a:pt x="8106958" y="3394970"/>
                </a:lnTo>
                <a:lnTo>
                  <a:pt x="8870446" y="3394970"/>
                </a:lnTo>
                <a:lnTo>
                  <a:pt x="8870446" y="2966345"/>
                </a:lnTo>
                <a:lnTo>
                  <a:pt x="8106958" y="2966345"/>
                </a:lnTo>
                <a:lnTo>
                  <a:pt x="8106958" y="2522651"/>
                </a:lnTo>
                <a:lnTo>
                  <a:pt x="8870446" y="2522651"/>
                </a:lnTo>
                <a:lnTo>
                  <a:pt x="8870446" y="2087329"/>
                </a:lnTo>
                <a:close/>
                <a:moveTo>
                  <a:pt x="6172975" y="2087329"/>
                </a:moveTo>
                <a:lnTo>
                  <a:pt x="6172975" y="4285706"/>
                </a:lnTo>
                <a:lnTo>
                  <a:pt x="7291417" y="4285706"/>
                </a:lnTo>
                <a:lnTo>
                  <a:pt x="7291417" y="3811874"/>
                </a:lnTo>
                <a:lnTo>
                  <a:pt x="6643457" y="3811874"/>
                </a:lnTo>
                <a:lnTo>
                  <a:pt x="6643457" y="2087329"/>
                </a:lnTo>
                <a:close/>
                <a:moveTo>
                  <a:pt x="4563981" y="2087329"/>
                </a:moveTo>
                <a:lnTo>
                  <a:pt x="3683527" y="4285706"/>
                </a:lnTo>
                <a:lnTo>
                  <a:pt x="4157829" y="4285706"/>
                </a:lnTo>
                <a:lnTo>
                  <a:pt x="4330179" y="3853732"/>
                </a:lnTo>
                <a:lnTo>
                  <a:pt x="5173851" y="3853732"/>
                </a:lnTo>
                <a:lnTo>
                  <a:pt x="5349811" y="4285706"/>
                </a:lnTo>
                <a:lnTo>
                  <a:pt x="5826652" y="4285706"/>
                </a:lnTo>
                <a:lnTo>
                  <a:pt x="4931049" y="2087329"/>
                </a:lnTo>
                <a:close/>
                <a:moveTo>
                  <a:pt x="9889249" y="2057191"/>
                </a:moveTo>
                <a:cubicBezTo>
                  <a:pt x="9683866" y="2057191"/>
                  <a:pt x="9517551" y="2118025"/>
                  <a:pt x="9390303" y="2239692"/>
                </a:cubicBezTo>
                <a:cubicBezTo>
                  <a:pt x="9263055" y="2361359"/>
                  <a:pt x="9199431" y="2519861"/>
                  <a:pt x="9199431" y="2715197"/>
                </a:cubicBezTo>
                <a:cubicBezTo>
                  <a:pt x="9199431" y="2803378"/>
                  <a:pt x="9219244" y="2889605"/>
                  <a:pt x="9258869" y="2973879"/>
                </a:cubicBezTo>
                <a:cubicBezTo>
                  <a:pt x="9298494" y="3058153"/>
                  <a:pt x="9347329" y="3122335"/>
                  <a:pt x="9405372" y="3166426"/>
                </a:cubicBezTo>
                <a:cubicBezTo>
                  <a:pt x="9463414" y="3210516"/>
                  <a:pt x="9561642" y="3257807"/>
                  <a:pt x="9700052" y="3308298"/>
                </a:cubicBezTo>
                <a:cubicBezTo>
                  <a:pt x="9942268" y="3395799"/>
                  <a:pt x="10063378" y="3496885"/>
                  <a:pt x="10063378" y="3611558"/>
                </a:cubicBezTo>
                <a:cubicBezTo>
                  <a:pt x="10063378" y="3667229"/>
                  <a:pt x="10037147" y="3720393"/>
                  <a:pt x="9984686" y="3771050"/>
                </a:cubicBezTo>
                <a:cubicBezTo>
                  <a:pt x="9932223" y="3821707"/>
                  <a:pt x="9877529" y="3847035"/>
                  <a:pt x="9820602" y="3847035"/>
                </a:cubicBezTo>
                <a:cubicBezTo>
                  <a:pt x="9698936" y="3847035"/>
                  <a:pt x="9568338" y="3775040"/>
                  <a:pt x="9428812" y="3631048"/>
                </a:cubicBezTo>
                <a:lnTo>
                  <a:pt x="9117390" y="3994375"/>
                </a:lnTo>
                <a:cubicBezTo>
                  <a:pt x="9339515" y="4208687"/>
                  <a:pt x="9564432" y="4315844"/>
                  <a:pt x="9792139" y="4315844"/>
                </a:cubicBezTo>
                <a:cubicBezTo>
                  <a:pt x="9999754" y="4315844"/>
                  <a:pt x="10179743" y="4246081"/>
                  <a:pt x="10332106" y="4106554"/>
                </a:cubicBezTo>
                <a:cubicBezTo>
                  <a:pt x="10484469" y="3967028"/>
                  <a:pt x="10560650" y="3802945"/>
                  <a:pt x="10560650" y="3614305"/>
                </a:cubicBezTo>
                <a:cubicBezTo>
                  <a:pt x="10560650" y="3511614"/>
                  <a:pt x="10535814" y="3416178"/>
                  <a:pt x="10486143" y="3327997"/>
                </a:cubicBezTo>
                <a:cubicBezTo>
                  <a:pt x="10436472" y="3239817"/>
                  <a:pt x="10374801" y="3170891"/>
                  <a:pt x="10301131" y="3121219"/>
                </a:cubicBezTo>
                <a:cubicBezTo>
                  <a:pt x="10227461" y="3071548"/>
                  <a:pt x="10118630" y="3015999"/>
                  <a:pt x="9974640" y="2954572"/>
                </a:cubicBezTo>
                <a:cubicBezTo>
                  <a:pt x="9778186" y="2875287"/>
                  <a:pt x="9679960" y="2781525"/>
                  <a:pt x="9679960" y="2673287"/>
                </a:cubicBezTo>
                <a:cubicBezTo>
                  <a:pt x="9679960" y="2618610"/>
                  <a:pt x="9698936" y="2571463"/>
                  <a:pt x="9736886" y="2531847"/>
                </a:cubicBezTo>
                <a:cubicBezTo>
                  <a:pt x="9774837" y="2492230"/>
                  <a:pt x="9820044" y="2472422"/>
                  <a:pt x="9872506" y="2472422"/>
                </a:cubicBezTo>
                <a:cubicBezTo>
                  <a:pt x="9940594" y="2472422"/>
                  <a:pt x="10052216" y="2518186"/>
                  <a:pt x="10207370" y="2609715"/>
                </a:cubicBezTo>
                <a:lnTo>
                  <a:pt x="10502049" y="2286572"/>
                </a:lnTo>
                <a:cubicBezTo>
                  <a:pt x="10336850" y="2133652"/>
                  <a:pt x="10132583" y="2057191"/>
                  <a:pt x="9889249" y="2057191"/>
                </a:cubicBezTo>
                <a:close/>
                <a:moveTo>
                  <a:pt x="2793125" y="2057191"/>
                </a:moveTo>
                <a:cubicBezTo>
                  <a:pt x="2587742" y="2057191"/>
                  <a:pt x="2421427" y="2118025"/>
                  <a:pt x="2294179" y="2239692"/>
                </a:cubicBezTo>
                <a:cubicBezTo>
                  <a:pt x="2166931" y="2361359"/>
                  <a:pt x="2103307" y="2519861"/>
                  <a:pt x="2103307" y="2715197"/>
                </a:cubicBezTo>
                <a:cubicBezTo>
                  <a:pt x="2103307" y="2803378"/>
                  <a:pt x="2123119" y="2889605"/>
                  <a:pt x="2162745" y="2973879"/>
                </a:cubicBezTo>
                <a:cubicBezTo>
                  <a:pt x="2202370" y="3058153"/>
                  <a:pt x="2251205" y="3122335"/>
                  <a:pt x="2309248" y="3166426"/>
                </a:cubicBezTo>
                <a:cubicBezTo>
                  <a:pt x="2367290" y="3210516"/>
                  <a:pt x="2465517" y="3257807"/>
                  <a:pt x="2603927" y="3308298"/>
                </a:cubicBezTo>
                <a:cubicBezTo>
                  <a:pt x="2846145" y="3395799"/>
                  <a:pt x="2967254" y="3496885"/>
                  <a:pt x="2967254" y="3611558"/>
                </a:cubicBezTo>
                <a:cubicBezTo>
                  <a:pt x="2967254" y="3667229"/>
                  <a:pt x="2941023" y="3720393"/>
                  <a:pt x="2888561" y="3771050"/>
                </a:cubicBezTo>
                <a:cubicBezTo>
                  <a:pt x="2836099" y="3821707"/>
                  <a:pt x="2781405" y="3847035"/>
                  <a:pt x="2724478" y="3847035"/>
                </a:cubicBezTo>
                <a:cubicBezTo>
                  <a:pt x="2602811" y="3847035"/>
                  <a:pt x="2472214" y="3775040"/>
                  <a:pt x="2332688" y="3631048"/>
                </a:cubicBezTo>
                <a:lnTo>
                  <a:pt x="2021265" y="3994375"/>
                </a:lnTo>
                <a:cubicBezTo>
                  <a:pt x="2243391" y="4208687"/>
                  <a:pt x="2468307" y="4315844"/>
                  <a:pt x="2696015" y="4315844"/>
                </a:cubicBezTo>
                <a:cubicBezTo>
                  <a:pt x="2903630" y="4315844"/>
                  <a:pt x="3083619" y="4246081"/>
                  <a:pt x="3235982" y="4106554"/>
                </a:cubicBezTo>
                <a:cubicBezTo>
                  <a:pt x="3388344" y="3967028"/>
                  <a:pt x="3464526" y="3802945"/>
                  <a:pt x="3464526" y="3614305"/>
                </a:cubicBezTo>
                <a:cubicBezTo>
                  <a:pt x="3464526" y="3511614"/>
                  <a:pt x="3439690" y="3416178"/>
                  <a:pt x="3390019" y="3327997"/>
                </a:cubicBezTo>
                <a:cubicBezTo>
                  <a:pt x="3340347" y="3239817"/>
                  <a:pt x="3278677" y="3170891"/>
                  <a:pt x="3205007" y="3121219"/>
                </a:cubicBezTo>
                <a:cubicBezTo>
                  <a:pt x="3131337" y="3071548"/>
                  <a:pt x="3022506" y="3015999"/>
                  <a:pt x="2878515" y="2954572"/>
                </a:cubicBezTo>
                <a:cubicBezTo>
                  <a:pt x="2682062" y="2875287"/>
                  <a:pt x="2583835" y="2781525"/>
                  <a:pt x="2583835" y="2673287"/>
                </a:cubicBezTo>
                <a:cubicBezTo>
                  <a:pt x="2583835" y="2618610"/>
                  <a:pt x="2602811" y="2571463"/>
                  <a:pt x="2640762" y="2531847"/>
                </a:cubicBezTo>
                <a:cubicBezTo>
                  <a:pt x="2678713" y="2492230"/>
                  <a:pt x="2723920" y="2472422"/>
                  <a:pt x="2776382" y="2472422"/>
                </a:cubicBezTo>
                <a:cubicBezTo>
                  <a:pt x="2844471" y="2472422"/>
                  <a:pt x="2956092" y="2518186"/>
                  <a:pt x="3111245" y="2609715"/>
                </a:cubicBezTo>
                <a:lnTo>
                  <a:pt x="3405925" y="2286572"/>
                </a:lnTo>
                <a:cubicBezTo>
                  <a:pt x="3240726" y="2133652"/>
                  <a:pt x="3036459" y="2057191"/>
                  <a:pt x="2793125" y="205719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D7F437-35B9-C551-E759-336D8DD8E49E}"/>
              </a:ext>
            </a:extLst>
          </p:cNvPr>
          <p:cNvGrpSpPr/>
          <p:nvPr/>
        </p:nvGrpSpPr>
        <p:grpSpPr>
          <a:xfrm>
            <a:off x="1097280" y="3723920"/>
            <a:ext cx="10542046" cy="646331"/>
            <a:chOff x="1097280" y="3723920"/>
            <a:chExt cx="10542046" cy="64633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A05BD1-87BC-2C12-888A-3E93FABA9BEA}"/>
                </a:ext>
              </a:extLst>
            </p:cNvPr>
            <p:cNvCxnSpPr>
              <a:cxnSpLocks/>
            </p:cNvCxnSpPr>
            <p:nvPr/>
          </p:nvCxnSpPr>
          <p:spPr>
            <a:xfrm>
              <a:off x="1097280" y="4370251"/>
              <a:ext cx="10357393" cy="0"/>
            </a:xfrm>
            <a:prstGeom prst="line">
              <a:avLst/>
            </a:prstGeom>
            <a:ln w="38100" cap="rnd">
              <a:solidFill>
                <a:srgbClr val="4E93D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94A4F4-99C8-C464-6EEF-44327C77B959}"/>
                </a:ext>
              </a:extLst>
            </p:cNvPr>
            <p:cNvSpPr txBox="1"/>
            <p:nvPr/>
          </p:nvSpPr>
          <p:spPr>
            <a:xfrm>
              <a:off x="10550114" y="3723920"/>
              <a:ext cx="1089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11BF91"/>
                  </a:solidFill>
                </a:rPr>
                <a:t>68%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129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64" presetClass="path" presetSubtype="0" decel="10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86B7D5-BA18-2D98-022D-F044B4959D79}"/>
              </a:ext>
            </a:extLst>
          </p:cNvPr>
          <p:cNvSpPr/>
          <p:nvPr/>
        </p:nvSpPr>
        <p:spPr>
          <a:xfrm>
            <a:off x="1632858" y="5268684"/>
            <a:ext cx="8142514" cy="2481944"/>
          </a:xfrm>
          <a:prstGeom prst="rect">
            <a:avLst/>
          </a:prstGeom>
          <a:solidFill>
            <a:srgbClr val="F91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689DB40-18FF-7F0B-39C3-9A9D9D7854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063934" y="4019029"/>
                </a:moveTo>
                <a:cubicBezTo>
                  <a:pt x="5140589" y="4019029"/>
                  <a:pt x="5205804" y="4046202"/>
                  <a:pt x="5259577" y="4100548"/>
                </a:cubicBezTo>
                <a:cubicBezTo>
                  <a:pt x="5313351" y="4154893"/>
                  <a:pt x="5340238" y="4220394"/>
                  <a:pt x="5340238" y="4297050"/>
                </a:cubicBezTo>
                <a:cubicBezTo>
                  <a:pt x="5340238" y="4377138"/>
                  <a:pt x="5313351" y="4445213"/>
                  <a:pt x="5259577" y="4501274"/>
                </a:cubicBezTo>
                <a:cubicBezTo>
                  <a:pt x="5205804" y="4557336"/>
                  <a:pt x="5140589" y="4585367"/>
                  <a:pt x="5063934" y="4585367"/>
                </a:cubicBezTo>
                <a:cubicBezTo>
                  <a:pt x="4994142" y="4585367"/>
                  <a:pt x="4932074" y="4557050"/>
                  <a:pt x="4877729" y="4500416"/>
                </a:cubicBezTo>
                <a:cubicBezTo>
                  <a:pt x="4823383" y="4443782"/>
                  <a:pt x="4796210" y="4379426"/>
                  <a:pt x="4796210" y="4307347"/>
                </a:cubicBezTo>
                <a:cubicBezTo>
                  <a:pt x="4796210" y="4228403"/>
                  <a:pt x="4822525" y="4160614"/>
                  <a:pt x="4875154" y="4103980"/>
                </a:cubicBezTo>
                <a:cubicBezTo>
                  <a:pt x="4927784" y="4047346"/>
                  <a:pt x="4990711" y="4019029"/>
                  <a:pt x="5063934" y="4019029"/>
                </a:cubicBezTo>
                <a:close/>
                <a:moveTo>
                  <a:pt x="3197034" y="4019029"/>
                </a:moveTo>
                <a:cubicBezTo>
                  <a:pt x="3273689" y="4019029"/>
                  <a:pt x="3338904" y="4046202"/>
                  <a:pt x="3392677" y="4100548"/>
                </a:cubicBezTo>
                <a:cubicBezTo>
                  <a:pt x="3446451" y="4154893"/>
                  <a:pt x="3473338" y="4220394"/>
                  <a:pt x="3473338" y="4297050"/>
                </a:cubicBezTo>
                <a:cubicBezTo>
                  <a:pt x="3473338" y="4377138"/>
                  <a:pt x="3446451" y="4445213"/>
                  <a:pt x="3392677" y="4501274"/>
                </a:cubicBezTo>
                <a:cubicBezTo>
                  <a:pt x="3338904" y="4557336"/>
                  <a:pt x="3273689" y="4585367"/>
                  <a:pt x="3197034" y="4585367"/>
                </a:cubicBezTo>
                <a:cubicBezTo>
                  <a:pt x="3127243" y="4585367"/>
                  <a:pt x="3065174" y="4557050"/>
                  <a:pt x="3010829" y="4500416"/>
                </a:cubicBezTo>
                <a:cubicBezTo>
                  <a:pt x="2956483" y="4443782"/>
                  <a:pt x="2929311" y="4379426"/>
                  <a:pt x="2929311" y="4307347"/>
                </a:cubicBezTo>
                <a:cubicBezTo>
                  <a:pt x="2929311" y="4228403"/>
                  <a:pt x="2955625" y="4160614"/>
                  <a:pt x="3008255" y="4103980"/>
                </a:cubicBezTo>
                <a:cubicBezTo>
                  <a:pt x="3060884" y="4047346"/>
                  <a:pt x="3123810" y="4019029"/>
                  <a:pt x="3197034" y="4019029"/>
                </a:cubicBezTo>
                <a:close/>
                <a:moveTo>
                  <a:pt x="8557766" y="3952099"/>
                </a:moveTo>
                <a:cubicBezTo>
                  <a:pt x="8645864" y="3952099"/>
                  <a:pt x="8709362" y="3994145"/>
                  <a:pt x="8748262" y="4078237"/>
                </a:cubicBezTo>
                <a:cubicBezTo>
                  <a:pt x="8787162" y="4162330"/>
                  <a:pt x="8806612" y="4295905"/>
                  <a:pt x="8806612" y="4478964"/>
                </a:cubicBezTo>
                <a:cubicBezTo>
                  <a:pt x="8806612" y="4814190"/>
                  <a:pt x="8721375" y="4981803"/>
                  <a:pt x="8550902" y="4981803"/>
                </a:cubicBezTo>
                <a:cubicBezTo>
                  <a:pt x="8459372" y="4981803"/>
                  <a:pt x="8392442" y="4940901"/>
                  <a:pt x="8350109" y="4859097"/>
                </a:cubicBezTo>
                <a:cubicBezTo>
                  <a:pt x="8307777" y="4777292"/>
                  <a:pt x="8286611" y="4648293"/>
                  <a:pt x="8286611" y="4472099"/>
                </a:cubicBezTo>
                <a:cubicBezTo>
                  <a:pt x="8286611" y="4125432"/>
                  <a:pt x="8376996" y="3952099"/>
                  <a:pt x="8557766" y="3952099"/>
                </a:cubicBezTo>
                <a:close/>
                <a:moveTo>
                  <a:pt x="8547470" y="3699821"/>
                </a:moveTo>
                <a:cubicBezTo>
                  <a:pt x="8374708" y="3699821"/>
                  <a:pt x="8234268" y="3773616"/>
                  <a:pt x="8126149" y="3921207"/>
                </a:cubicBezTo>
                <a:cubicBezTo>
                  <a:pt x="8018030" y="4068798"/>
                  <a:pt x="7963970" y="4262154"/>
                  <a:pt x="7963970" y="4501274"/>
                </a:cubicBezTo>
                <a:cubicBezTo>
                  <a:pt x="7963970" y="4711792"/>
                  <a:pt x="8018316" y="4886269"/>
                  <a:pt x="8127007" y="5024707"/>
                </a:cubicBezTo>
                <a:cubicBezTo>
                  <a:pt x="8235698" y="5163145"/>
                  <a:pt x="8372420" y="5232365"/>
                  <a:pt x="8537172" y="5232365"/>
                </a:cubicBezTo>
                <a:cubicBezTo>
                  <a:pt x="8708790" y="5232365"/>
                  <a:pt x="8851804" y="5160857"/>
                  <a:pt x="8966216" y="5017843"/>
                </a:cubicBezTo>
                <a:cubicBezTo>
                  <a:pt x="9080628" y="4874828"/>
                  <a:pt x="9137833" y="4694058"/>
                  <a:pt x="9137833" y="4475532"/>
                </a:cubicBezTo>
                <a:cubicBezTo>
                  <a:pt x="9137833" y="4246708"/>
                  <a:pt x="9082344" y="4060217"/>
                  <a:pt x="8971364" y="3916059"/>
                </a:cubicBezTo>
                <a:cubicBezTo>
                  <a:pt x="8860385" y="3771900"/>
                  <a:pt x="8719086" y="3699821"/>
                  <a:pt x="8547470" y="3699821"/>
                </a:cubicBezTo>
                <a:close/>
                <a:moveTo>
                  <a:pt x="5070798" y="3143781"/>
                </a:moveTo>
                <a:cubicBezTo>
                  <a:pt x="5137157" y="3143781"/>
                  <a:pt x="5192361" y="3167521"/>
                  <a:pt x="5236409" y="3215002"/>
                </a:cubicBezTo>
                <a:cubicBezTo>
                  <a:pt x="5280457" y="3262483"/>
                  <a:pt x="5302482" y="3321691"/>
                  <a:pt x="5302482" y="3392626"/>
                </a:cubicBezTo>
                <a:cubicBezTo>
                  <a:pt x="5302482" y="3447543"/>
                  <a:pt x="5278741" y="3497026"/>
                  <a:pt x="5231261" y="3541075"/>
                </a:cubicBezTo>
                <a:cubicBezTo>
                  <a:pt x="5183780" y="3585123"/>
                  <a:pt x="5130292" y="3607148"/>
                  <a:pt x="5070798" y="3607148"/>
                </a:cubicBezTo>
                <a:cubicBezTo>
                  <a:pt x="5005584" y="3607148"/>
                  <a:pt x="4951238" y="3584551"/>
                  <a:pt x="4907762" y="3539359"/>
                </a:cubicBezTo>
                <a:cubicBezTo>
                  <a:pt x="4864285" y="3494166"/>
                  <a:pt x="4842548" y="3438390"/>
                  <a:pt x="4842548" y="3372032"/>
                </a:cubicBezTo>
                <a:cubicBezTo>
                  <a:pt x="4842548" y="3307961"/>
                  <a:pt x="4864285" y="3253902"/>
                  <a:pt x="4907762" y="3209853"/>
                </a:cubicBezTo>
                <a:cubicBezTo>
                  <a:pt x="4951238" y="3165805"/>
                  <a:pt x="5005584" y="3143781"/>
                  <a:pt x="5070798" y="3143781"/>
                </a:cubicBezTo>
                <a:close/>
                <a:moveTo>
                  <a:pt x="3203898" y="3143781"/>
                </a:moveTo>
                <a:cubicBezTo>
                  <a:pt x="3270257" y="3143781"/>
                  <a:pt x="3325461" y="3167521"/>
                  <a:pt x="3369509" y="3215002"/>
                </a:cubicBezTo>
                <a:cubicBezTo>
                  <a:pt x="3413558" y="3262483"/>
                  <a:pt x="3435582" y="3321691"/>
                  <a:pt x="3435582" y="3392626"/>
                </a:cubicBezTo>
                <a:cubicBezTo>
                  <a:pt x="3435582" y="3447543"/>
                  <a:pt x="3411842" y="3497026"/>
                  <a:pt x="3364361" y="3541075"/>
                </a:cubicBezTo>
                <a:cubicBezTo>
                  <a:pt x="3316880" y="3585123"/>
                  <a:pt x="3263392" y="3607148"/>
                  <a:pt x="3203898" y="3607148"/>
                </a:cubicBezTo>
                <a:cubicBezTo>
                  <a:pt x="3138684" y="3607148"/>
                  <a:pt x="3084338" y="3584551"/>
                  <a:pt x="3040862" y="3539359"/>
                </a:cubicBezTo>
                <a:cubicBezTo>
                  <a:pt x="2997385" y="3494166"/>
                  <a:pt x="2975647" y="3438390"/>
                  <a:pt x="2975647" y="3372032"/>
                </a:cubicBezTo>
                <a:cubicBezTo>
                  <a:pt x="2975647" y="3307961"/>
                  <a:pt x="2997385" y="3253902"/>
                  <a:pt x="3040862" y="3209853"/>
                </a:cubicBezTo>
                <a:cubicBezTo>
                  <a:pt x="3084338" y="3165805"/>
                  <a:pt x="3138684" y="3143781"/>
                  <a:pt x="3203898" y="3143781"/>
                </a:cubicBezTo>
                <a:close/>
                <a:moveTo>
                  <a:pt x="6874200" y="2757641"/>
                </a:moveTo>
                <a:cubicBezTo>
                  <a:pt x="6943991" y="2757641"/>
                  <a:pt x="7004629" y="2793109"/>
                  <a:pt x="7056114" y="2864044"/>
                </a:cubicBezTo>
                <a:cubicBezTo>
                  <a:pt x="7107599" y="2934979"/>
                  <a:pt x="7133342" y="3080854"/>
                  <a:pt x="7133342" y="3301669"/>
                </a:cubicBezTo>
                <a:cubicBezTo>
                  <a:pt x="7133342" y="3630030"/>
                  <a:pt x="7046961" y="3794211"/>
                  <a:pt x="6874200" y="3794211"/>
                </a:cubicBezTo>
                <a:cubicBezTo>
                  <a:pt x="6695718" y="3794211"/>
                  <a:pt x="6606477" y="3627742"/>
                  <a:pt x="6606477" y="3294804"/>
                </a:cubicBezTo>
                <a:cubicBezTo>
                  <a:pt x="6606477" y="3102592"/>
                  <a:pt x="6626499" y="2965012"/>
                  <a:pt x="6666543" y="2882064"/>
                </a:cubicBezTo>
                <a:cubicBezTo>
                  <a:pt x="6706587" y="2799116"/>
                  <a:pt x="6775806" y="2757641"/>
                  <a:pt x="6874200" y="2757641"/>
                </a:cubicBezTo>
                <a:close/>
                <a:moveTo>
                  <a:pt x="5063934" y="2747344"/>
                </a:moveTo>
                <a:cubicBezTo>
                  <a:pt x="4849984" y="2747344"/>
                  <a:pt x="4683801" y="2805078"/>
                  <a:pt x="4565385" y="2920544"/>
                </a:cubicBezTo>
                <a:cubicBezTo>
                  <a:pt x="4446969" y="3036010"/>
                  <a:pt x="4387761" y="3172625"/>
                  <a:pt x="4387761" y="3330388"/>
                </a:cubicBezTo>
                <a:cubicBezTo>
                  <a:pt x="4387761" y="3427548"/>
                  <a:pt x="4408927" y="3513857"/>
                  <a:pt x="4451259" y="3589316"/>
                </a:cubicBezTo>
                <a:cubicBezTo>
                  <a:pt x="4493592" y="3664773"/>
                  <a:pt x="4560522" y="3741939"/>
                  <a:pt x="4652052" y="3820811"/>
                </a:cubicBezTo>
                <a:cubicBezTo>
                  <a:pt x="4436958" y="3957068"/>
                  <a:pt x="4329411" y="4140261"/>
                  <a:pt x="4329411" y="4370389"/>
                </a:cubicBezTo>
                <a:cubicBezTo>
                  <a:pt x="4329411" y="4557023"/>
                  <a:pt x="4398058" y="4708444"/>
                  <a:pt x="4535352" y="4824652"/>
                </a:cubicBezTo>
                <a:cubicBezTo>
                  <a:pt x="4672646" y="4940861"/>
                  <a:pt x="4852272" y="4998965"/>
                  <a:pt x="5074231" y="4998965"/>
                </a:cubicBezTo>
                <a:cubicBezTo>
                  <a:pt x="5291613" y="4998965"/>
                  <a:pt x="5467807" y="4940284"/>
                  <a:pt x="5602813" y="4822923"/>
                </a:cubicBezTo>
                <a:cubicBezTo>
                  <a:pt x="5737818" y="4705562"/>
                  <a:pt x="5805321" y="4552429"/>
                  <a:pt x="5805321" y="4363525"/>
                </a:cubicBezTo>
                <a:cubicBezTo>
                  <a:pt x="5805321" y="4137973"/>
                  <a:pt x="5698346" y="3955924"/>
                  <a:pt x="5484396" y="3817379"/>
                </a:cubicBezTo>
                <a:cubicBezTo>
                  <a:pt x="5660590" y="3684769"/>
                  <a:pt x="5748688" y="3518434"/>
                  <a:pt x="5748688" y="3318375"/>
                </a:cubicBezTo>
                <a:cubicBezTo>
                  <a:pt x="5748688" y="3145756"/>
                  <a:pt x="5686619" y="3007430"/>
                  <a:pt x="5562482" y="2903396"/>
                </a:cubicBezTo>
                <a:cubicBezTo>
                  <a:pt x="5438346" y="2799362"/>
                  <a:pt x="5272163" y="2747344"/>
                  <a:pt x="5063934" y="2747344"/>
                </a:cubicBezTo>
                <a:close/>
                <a:moveTo>
                  <a:pt x="3197034" y="2747344"/>
                </a:moveTo>
                <a:cubicBezTo>
                  <a:pt x="2983084" y="2747344"/>
                  <a:pt x="2816901" y="2805078"/>
                  <a:pt x="2698485" y="2920544"/>
                </a:cubicBezTo>
                <a:cubicBezTo>
                  <a:pt x="2580069" y="3036010"/>
                  <a:pt x="2520861" y="3172625"/>
                  <a:pt x="2520861" y="3330388"/>
                </a:cubicBezTo>
                <a:cubicBezTo>
                  <a:pt x="2520861" y="3427548"/>
                  <a:pt x="2542027" y="3513857"/>
                  <a:pt x="2584359" y="3589316"/>
                </a:cubicBezTo>
                <a:cubicBezTo>
                  <a:pt x="2626692" y="3664773"/>
                  <a:pt x="2693623" y="3741939"/>
                  <a:pt x="2785152" y="3820811"/>
                </a:cubicBezTo>
                <a:cubicBezTo>
                  <a:pt x="2570058" y="3957068"/>
                  <a:pt x="2462511" y="4140261"/>
                  <a:pt x="2462511" y="4370389"/>
                </a:cubicBezTo>
                <a:cubicBezTo>
                  <a:pt x="2462511" y="4557023"/>
                  <a:pt x="2531158" y="4708444"/>
                  <a:pt x="2668452" y="4824652"/>
                </a:cubicBezTo>
                <a:cubicBezTo>
                  <a:pt x="2805746" y="4940861"/>
                  <a:pt x="2985372" y="4998965"/>
                  <a:pt x="3207331" y="4998965"/>
                </a:cubicBezTo>
                <a:cubicBezTo>
                  <a:pt x="3424713" y="4998965"/>
                  <a:pt x="3600907" y="4940284"/>
                  <a:pt x="3735913" y="4822923"/>
                </a:cubicBezTo>
                <a:cubicBezTo>
                  <a:pt x="3870918" y="4705562"/>
                  <a:pt x="3938421" y="4552429"/>
                  <a:pt x="3938421" y="4363525"/>
                </a:cubicBezTo>
                <a:cubicBezTo>
                  <a:pt x="3938421" y="4137973"/>
                  <a:pt x="3831446" y="3955924"/>
                  <a:pt x="3617497" y="3817379"/>
                </a:cubicBezTo>
                <a:cubicBezTo>
                  <a:pt x="3793690" y="3684769"/>
                  <a:pt x="3881787" y="3518434"/>
                  <a:pt x="3881787" y="3318375"/>
                </a:cubicBezTo>
                <a:cubicBezTo>
                  <a:pt x="3881787" y="3145756"/>
                  <a:pt x="3819719" y="3007430"/>
                  <a:pt x="3695582" y="2903396"/>
                </a:cubicBezTo>
                <a:cubicBezTo>
                  <a:pt x="3571446" y="2799362"/>
                  <a:pt x="3405263" y="2747344"/>
                  <a:pt x="3197034" y="2747344"/>
                </a:cubicBezTo>
                <a:close/>
                <a:moveTo>
                  <a:pt x="6874200" y="2513945"/>
                </a:moveTo>
                <a:cubicBezTo>
                  <a:pt x="6695718" y="2513945"/>
                  <a:pt x="6552131" y="2583450"/>
                  <a:pt x="6443440" y="2722460"/>
                </a:cubicBezTo>
                <a:cubicBezTo>
                  <a:pt x="6334749" y="2861470"/>
                  <a:pt x="6280403" y="3046531"/>
                  <a:pt x="6280403" y="3277642"/>
                </a:cubicBezTo>
                <a:cubicBezTo>
                  <a:pt x="6280403" y="3503033"/>
                  <a:pt x="6335893" y="3686378"/>
                  <a:pt x="6446872" y="3827676"/>
                </a:cubicBezTo>
                <a:cubicBezTo>
                  <a:pt x="6557852" y="3968974"/>
                  <a:pt x="6701438" y="4039624"/>
                  <a:pt x="6877632" y="4039624"/>
                </a:cubicBezTo>
                <a:cubicBezTo>
                  <a:pt x="7050394" y="4039624"/>
                  <a:pt x="7190834" y="3969260"/>
                  <a:pt x="7298953" y="3828534"/>
                </a:cubicBezTo>
                <a:cubicBezTo>
                  <a:pt x="7407072" y="3687808"/>
                  <a:pt x="7461131" y="3503033"/>
                  <a:pt x="7461131" y="3274210"/>
                </a:cubicBezTo>
                <a:cubicBezTo>
                  <a:pt x="7461131" y="3048819"/>
                  <a:pt x="7406500" y="2865760"/>
                  <a:pt x="7297237" y="2725034"/>
                </a:cubicBezTo>
                <a:cubicBezTo>
                  <a:pt x="7187973" y="2584308"/>
                  <a:pt x="7046961" y="2513945"/>
                  <a:pt x="6874200" y="2513945"/>
                </a:cubicBezTo>
                <a:close/>
                <a:moveTo>
                  <a:pt x="8266419" y="2510512"/>
                </a:moveTo>
                <a:lnTo>
                  <a:pt x="6874200" y="5235797"/>
                </a:lnTo>
                <a:lnTo>
                  <a:pt x="7147849" y="5235797"/>
                </a:lnTo>
                <a:lnTo>
                  <a:pt x="8544037" y="251051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E769E2-9518-B723-0C2D-CB89D1034CD3}"/>
              </a:ext>
            </a:extLst>
          </p:cNvPr>
          <p:cNvCxnSpPr/>
          <p:nvPr/>
        </p:nvCxnSpPr>
        <p:spPr>
          <a:xfrm>
            <a:off x="1632858" y="5268685"/>
            <a:ext cx="8142514" cy="0"/>
          </a:xfrm>
          <a:prstGeom prst="line">
            <a:avLst/>
          </a:prstGeom>
          <a:ln w="38100" cap="rnd">
            <a:solidFill>
              <a:srgbClr val="F91B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1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10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53DA3A-E541-2489-0A5C-E56FB68B1350}"/>
              </a:ext>
            </a:extLst>
          </p:cNvPr>
          <p:cNvGrpSpPr/>
          <p:nvPr/>
        </p:nvGrpSpPr>
        <p:grpSpPr>
          <a:xfrm>
            <a:off x="3742006" y="717451"/>
            <a:ext cx="4487594" cy="4276581"/>
            <a:chOff x="942535" y="1547444"/>
            <a:chExt cx="4487594" cy="427658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CCCF96-C7F7-50B1-CDDC-51D742A8DFD3}"/>
                </a:ext>
              </a:extLst>
            </p:cNvPr>
            <p:cNvSpPr/>
            <p:nvPr/>
          </p:nvSpPr>
          <p:spPr>
            <a:xfrm>
              <a:off x="942535" y="1547447"/>
              <a:ext cx="4487594" cy="427657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66B5886-9F3E-4BE0-27CD-44B8229726FC}"/>
                </a:ext>
              </a:extLst>
            </p:cNvPr>
            <p:cNvSpPr/>
            <p:nvPr/>
          </p:nvSpPr>
          <p:spPr>
            <a:xfrm>
              <a:off x="942535" y="3024554"/>
              <a:ext cx="4487594" cy="1322363"/>
            </a:xfrm>
            <a:custGeom>
              <a:avLst/>
              <a:gdLst>
                <a:gd name="connsiteX0" fmla="*/ 110602 w 4487594"/>
                <a:gd name="connsiteY0" fmla="*/ 0 h 1322363"/>
                <a:gd name="connsiteX1" fmla="*/ 4376993 w 4487594"/>
                <a:gd name="connsiteY1" fmla="*/ 0 h 1322363"/>
                <a:gd name="connsiteX2" fmla="*/ 4386717 w 4487594"/>
                <a:gd name="connsiteY2" fmla="*/ 25321 h 1322363"/>
                <a:gd name="connsiteX3" fmla="*/ 4487594 w 4487594"/>
                <a:gd name="connsiteY3" fmla="*/ 661182 h 1322363"/>
                <a:gd name="connsiteX4" fmla="*/ 4386717 w 4487594"/>
                <a:gd name="connsiteY4" fmla="*/ 1297044 h 1322363"/>
                <a:gd name="connsiteX5" fmla="*/ 4376993 w 4487594"/>
                <a:gd name="connsiteY5" fmla="*/ 1322363 h 1322363"/>
                <a:gd name="connsiteX6" fmla="*/ 110601 w 4487594"/>
                <a:gd name="connsiteY6" fmla="*/ 1322363 h 1322363"/>
                <a:gd name="connsiteX7" fmla="*/ 100877 w 4487594"/>
                <a:gd name="connsiteY7" fmla="*/ 1297044 h 1322363"/>
                <a:gd name="connsiteX8" fmla="*/ 0 w 4487594"/>
                <a:gd name="connsiteY8" fmla="*/ 661182 h 1322363"/>
                <a:gd name="connsiteX9" fmla="*/ 100877 w 4487594"/>
                <a:gd name="connsiteY9" fmla="*/ 25321 h 132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7594" h="1322363">
                  <a:moveTo>
                    <a:pt x="110602" y="0"/>
                  </a:moveTo>
                  <a:lnTo>
                    <a:pt x="4376993" y="0"/>
                  </a:lnTo>
                  <a:lnTo>
                    <a:pt x="4386717" y="25321"/>
                  </a:lnTo>
                  <a:cubicBezTo>
                    <a:pt x="4452277" y="226189"/>
                    <a:pt x="4487594" y="439755"/>
                    <a:pt x="4487594" y="661182"/>
                  </a:cubicBezTo>
                  <a:cubicBezTo>
                    <a:pt x="4487594" y="882609"/>
                    <a:pt x="4452277" y="1096175"/>
                    <a:pt x="4386717" y="1297044"/>
                  </a:cubicBezTo>
                  <a:lnTo>
                    <a:pt x="4376993" y="1322363"/>
                  </a:lnTo>
                  <a:lnTo>
                    <a:pt x="110601" y="1322363"/>
                  </a:lnTo>
                  <a:lnTo>
                    <a:pt x="100877" y="1297044"/>
                  </a:lnTo>
                  <a:cubicBezTo>
                    <a:pt x="35318" y="1096175"/>
                    <a:pt x="0" y="882609"/>
                    <a:pt x="0" y="661182"/>
                  </a:cubicBezTo>
                  <a:cubicBezTo>
                    <a:pt x="0" y="439755"/>
                    <a:pt x="35318" y="226189"/>
                    <a:pt x="100877" y="2532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just"/>
              <a:endParaRPr lang="en-US"/>
            </a:p>
          </p:txBody>
        </p:sp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3D6A69E0-0F1F-5A3B-4978-2761F5236403}"/>
                </a:ext>
              </a:extLst>
            </p:cNvPr>
            <p:cNvSpPr/>
            <p:nvPr/>
          </p:nvSpPr>
          <p:spPr>
            <a:xfrm>
              <a:off x="1463040" y="1920239"/>
              <a:ext cx="3446584" cy="3530991"/>
            </a:xfrm>
            <a:prstGeom prst="donut">
              <a:avLst>
                <a:gd name="adj" fmla="val 1188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CFB91CC-81C8-4D49-198A-46EBBB1236BF}"/>
                </a:ext>
              </a:extLst>
            </p:cNvPr>
            <p:cNvSpPr/>
            <p:nvPr/>
          </p:nvSpPr>
          <p:spPr>
            <a:xfrm>
              <a:off x="4607173" y="3376245"/>
              <a:ext cx="722139" cy="618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CEF53F-CFA3-BA2A-ECDA-ACA1A64D25FC}"/>
                </a:ext>
              </a:extLst>
            </p:cNvPr>
            <p:cNvSpPr/>
            <p:nvPr/>
          </p:nvSpPr>
          <p:spPr>
            <a:xfrm>
              <a:off x="1025769" y="3376245"/>
              <a:ext cx="722139" cy="618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EB791F-CA53-9671-5D34-44A2203231F4}"/>
                </a:ext>
              </a:extLst>
            </p:cNvPr>
            <p:cNvGrpSpPr/>
            <p:nvPr/>
          </p:nvGrpSpPr>
          <p:grpSpPr>
            <a:xfrm>
              <a:off x="1747908" y="2240279"/>
              <a:ext cx="2852818" cy="2890909"/>
              <a:chOff x="8396648" y="338796"/>
              <a:chExt cx="2852818" cy="289090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612FEDF-0044-4777-7A30-22755533B18F}"/>
                  </a:ext>
                </a:extLst>
              </p:cNvPr>
              <p:cNvSpPr/>
              <p:nvPr/>
            </p:nvSpPr>
            <p:spPr>
              <a:xfrm>
                <a:off x="8396648" y="338796"/>
                <a:ext cx="2852817" cy="289090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267AF1E-EE65-9759-6D42-2539B5D963CD}"/>
                  </a:ext>
                </a:extLst>
              </p:cNvPr>
              <p:cNvSpPr/>
              <p:nvPr/>
            </p:nvSpPr>
            <p:spPr>
              <a:xfrm>
                <a:off x="8396648" y="1262568"/>
                <a:ext cx="2852818" cy="1967137"/>
              </a:xfrm>
              <a:custGeom>
                <a:avLst/>
                <a:gdLst>
                  <a:gd name="connsiteX0" fmla="*/ 97302 w 2852818"/>
                  <a:gd name="connsiteY0" fmla="*/ 0 h 1967137"/>
                  <a:gd name="connsiteX1" fmla="*/ 2755516 w 2852818"/>
                  <a:gd name="connsiteY1" fmla="*/ 0 h 1967137"/>
                  <a:gd name="connsiteX2" fmla="*/ 2788690 w 2852818"/>
                  <a:gd name="connsiteY2" fmla="*/ 91848 h 1967137"/>
                  <a:gd name="connsiteX3" fmla="*/ 2852818 w 2852818"/>
                  <a:gd name="connsiteY3" fmla="*/ 521682 h 1967137"/>
                  <a:gd name="connsiteX4" fmla="*/ 1426409 w 2852818"/>
                  <a:gd name="connsiteY4" fmla="*/ 1967137 h 1967137"/>
                  <a:gd name="connsiteX5" fmla="*/ 0 w 2852818"/>
                  <a:gd name="connsiteY5" fmla="*/ 521682 h 1967137"/>
                  <a:gd name="connsiteX6" fmla="*/ 64129 w 2852818"/>
                  <a:gd name="connsiteY6" fmla="*/ 91848 h 196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2818" h="1967137">
                    <a:moveTo>
                      <a:pt x="97302" y="0"/>
                    </a:moveTo>
                    <a:lnTo>
                      <a:pt x="2755516" y="0"/>
                    </a:lnTo>
                    <a:lnTo>
                      <a:pt x="2788690" y="91848"/>
                    </a:lnTo>
                    <a:cubicBezTo>
                      <a:pt x="2830366" y="227633"/>
                      <a:pt x="2852818" y="372000"/>
                      <a:pt x="2852818" y="521682"/>
                    </a:cubicBezTo>
                    <a:cubicBezTo>
                      <a:pt x="2852818" y="1319985"/>
                      <a:pt x="2214193" y="1967137"/>
                      <a:pt x="1426409" y="1967137"/>
                    </a:cubicBezTo>
                    <a:cubicBezTo>
                      <a:pt x="638625" y="1967137"/>
                      <a:pt x="0" y="1319985"/>
                      <a:pt x="0" y="521682"/>
                    </a:cubicBezTo>
                    <a:cubicBezTo>
                      <a:pt x="0" y="372000"/>
                      <a:pt x="22452" y="227633"/>
                      <a:pt x="64129" y="9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just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80E6198-02A6-5DFF-068D-2AD274450C63}"/>
                  </a:ext>
                </a:extLst>
              </p:cNvPr>
              <p:cNvSpPr/>
              <p:nvPr/>
            </p:nvSpPr>
            <p:spPr>
              <a:xfrm>
                <a:off x="9476934" y="1262569"/>
                <a:ext cx="1252026" cy="763180"/>
              </a:xfrm>
              <a:custGeom>
                <a:avLst/>
                <a:gdLst>
                  <a:gd name="connsiteX0" fmla="*/ 42620 w 1252026"/>
                  <a:gd name="connsiteY0" fmla="*/ 0 h 791301"/>
                  <a:gd name="connsiteX1" fmla="*/ 1209406 w 1252026"/>
                  <a:gd name="connsiteY1" fmla="*/ 0 h 791301"/>
                  <a:gd name="connsiteX2" fmla="*/ 1239308 w 1252026"/>
                  <a:gd name="connsiteY2" fmla="*/ 89833 h 791301"/>
                  <a:gd name="connsiteX3" fmla="*/ 1252026 w 1252026"/>
                  <a:gd name="connsiteY3" fmla="*/ 207491 h 791301"/>
                  <a:gd name="connsiteX4" fmla="*/ 626013 w 1252026"/>
                  <a:gd name="connsiteY4" fmla="*/ 791301 h 791301"/>
                  <a:gd name="connsiteX5" fmla="*/ 0 w 1252026"/>
                  <a:gd name="connsiteY5" fmla="*/ 207491 h 791301"/>
                  <a:gd name="connsiteX6" fmla="*/ 12719 w 1252026"/>
                  <a:gd name="connsiteY6" fmla="*/ 89833 h 79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2026" h="791301">
                    <a:moveTo>
                      <a:pt x="42620" y="0"/>
                    </a:moveTo>
                    <a:lnTo>
                      <a:pt x="1209406" y="0"/>
                    </a:lnTo>
                    <a:lnTo>
                      <a:pt x="1239308" y="89833"/>
                    </a:lnTo>
                    <a:cubicBezTo>
                      <a:pt x="1247647" y="127838"/>
                      <a:pt x="1252026" y="167188"/>
                      <a:pt x="1252026" y="207491"/>
                    </a:cubicBezTo>
                    <a:cubicBezTo>
                      <a:pt x="1252026" y="529920"/>
                      <a:pt x="971750" y="791301"/>
                      <a:pt x="626013" y="791301"/>
                    </a:cubicBezTo>
                    <a:cubicBezTo>
                      <a:pt x="280276" y="791301"/>
                      <a:pt x="0" y="529920"/>
                      <a:pt x="0" y="207491"/>
                    </a:cubicBezTo>
                    <a:cubicBezTo>
                      <a:pt x="0" y="167188"/>
                      <a:pt x="4380" y="127838"/>
                      <a:pt x="12719" y="89833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just"/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0572C8-BD62-B32E-8E2C-03617A7ED141}"/>
                </a:ext>
              </a:extLst>
            </p:cNvPr>
            <p:cNvSpPr/>
            <p:nvPr/>
          </p:nvSpPr>
          <p:spPr>
            <a:xfrm>
              <a:off x="3152920" y="1547444"/>
              <a:ext cx="2276040" cy="4276578"/>
            </a:xfrm>
            <a:custGeom>
              <a:avLst/>
              <a:gdLst>
                <a:gd name="connsiteX0" fmla="*/ 32243 w 2276040"/>
                <a:gd name="connsiteY0" fmla="*/ 0 h 4276578"/>
                <a:gd name="connsiteX1" fmla="*/ 2276040 w 2276040"/>
                <a:gd name="connsiteY1" fmla="*/ 2138289 h 4276578"/>
                <a:gd name="connsiteX2" fmla="*/ 32243 w 2276040"/>
                <a:gd name="connsiteY2" fmla="*/ 4276578 h 4276578"/>
                <a:gd name="connsiteX3" fmla="*/ 0 w 2276040"/>
                <a:gd name="connsiteY3" fmla="*/ 4275027 h 4276578"/>
                <a:gd name="connsiteX4" fmla="*/ 0 w 2276040"/>
                <a:gd name="connsiteY4" fmla="*/ 1552 h 427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6040" h="4276578">
                  <a:moveTo>
                    <a:pt x="32243" y="0"/>
                  </a:moveTo>
                  <a:cubicBezTo>
                    <a:pt x="1271458" y="0"/>
                    <a:pt x="2276040" y="957345"/>
                    <a:pt x="2276040" y="2138289"/>
                  </a:cubicBezTo>
                  <a:cubicBezTo>
                    <a:pt x="2276040" y="3319233"/>
                    <a:pt x="1271458" y="4276578"/>
                    <a:pt x="32243" y="4276578"/>
                  </a:cubicBezTo>
                  <a:lnTo>
                    <a:pt x="0" y="4275027"/>
                  </a:lnTo>
                  <a:lnTo>
                    <a:pt x="0" y="1552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just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6C1C7A3-40DB-5572-54C0-6CF4C7FFA813}"/>
              </a:ext>
            </a:extLst>
          </p:cNvPr>
          <p:cNvSpPr txBox="1"/>
          <p:nvPr/>
        </p:nvSpPr>
        <p:spPr>
          <a:xfrm>
            <a:off x="4262511" y="5314069"/>
            <a:ext cx="72448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Tw Cen MT" panose="020B0602020104020603" pitchFamily="34" charset="0"/>
              </a:rPr>
              <a:t>MINIONS </a:t>
            </a:r>
          </a:p>
        </p:txBody>
      </p:sp>
    </p:spTree>
    <p:extLst>
      <p:ext uri="{BB962C8B-B14F-4D97-AF65-F5344CB8AC3E}">
        <p14:creationId xmlns:p14="http://schemas.microsoft.com/office/powerpoint/2010/main" val="73250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3B30F18B-1CCB-2DD2-C5E1-C4FF118EF001}"/>
              </a:ext>
            </a:extLst>
          </p:cNvPr>
          <p:cNvGrpSpPr/>
          <p:nvPr/>
        </p:nvGrpSpPr>
        <p:grpSpPr>
          <a:xfrm>
            <a:off x="2511786" y="564466"/>
            <a:ext cx="5343958" cy="5729068"/>
            <a:chOff x="2511786" y="564466"/>
            <a:chExt cx="5343958" cy="5729068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AE0C9B0-4DF2-41DC-9C16-812D252FA6A0}"/>
                </a:ext>
              </a:extLst>
            </p:cNvPr>
            <p:cNvSpPr/>
            <p:nvPr/>
          </p:nvSpPr>
          <p:spPr>
            <a:xfrm>
              <a:off x="5596695" y="2462644"/>
              <a:ext cx="336176" cy="572086"/>
            </a:xfrm>
            <a:prstGeom prst="roundRect">
              <a:avLst>
                <a:gd name="adj" fmla="val 50000"/>
              </a:avLst>
            </a:prstGeom>
            <a:solidFill>
              <a:srgbClr val="F7C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1C2A426-E1ED-DA7F-4D76-EE79B7885950}"/>
                </a:ext>
              </a:extLst>
            </p:cNvPr>
            <p:cNvGrpSpPr/>
            <p:nvPr/>
          </p:nvGrpSpPr>
          <p:grpSpPr>
            <a:xfrm>
              <a:off x="2511786" y="564466"/>
              <a:ext cx="5343958" cy="5729068"/>
              <a:chOff x="2444551" y="564466"/>
              <a:chExt cx="5343958" cy="572906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2DCAB2C-183A-2D28-F191-304C14A30D7A}"/>
                  </a:ext>
                </a:extLst>
              </p:cNvPr>
              <p:cNvGrpSpPr/>
              <p:nvPr/>
            </p:nvGrpSpPr>
            <p:grpSpPr>
              <a:xfrm>
                <a:off x="4689899" y="564466"/>
                <a:ext cx="2005394" cy="5729068"/>
                <a:chOff x="4296003" y="94957"/>
                <a:chExt cx="2005394" cy="6590769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5512AC26-407E-FF42-4B99-40F09B6FACB9}"/>
                    </a:ext>
                  </a:extLst>
                </p:cNvPr>
                <p:cNvGrpSpPr/>
                <p:nvPr/>
              </p:nvGrpSpPr>
              <p:grpSpPr>
                <a:xfrm>
                  <a:off x="4604824" y="94957"/>
                  <a:ext cx="1491176" cy="4874455"/>
                  <a:chOff x="5237873" y="330591"/>
                  <a:chExt cx="1491176" cy="4874455"/>
                </a:xfrm>
              </p:grpSpPr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66EC26B0-5D36-B38A-100B-3DAF401CD802}"/>
                      </a:ext>
                    </a:extLst>
                  </p:cNvPr>
                  <p:cNvSpPr/>
                  <p:nvPr/>
                </p:nvSpPr>
                <p:spPr>
                  <a:xfrm>
                    <a:off x="5292662" y="2843338"/>
                    <a:ext cx="1303137" cy="23617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1B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C860C5DD-5751-DFE4-56E4-1845FB3AA15B}"/>
                      </a:ext>
                    </a:extLst>
                  </p:cNvPr>
                  <p:cNvGrpSpPr/>
                  <p:nvPr/>
                </p:nvGrpSpPr>
                <p:grpSpPr>
                  <a:xfrm>
                    <a:off x="5237873" y="330591"/>
                    <a:ext cx="1491176" cy="2314135"/>
                    <a:chOff x="5153467" y="2074985"/>
                    <a:chExt cx="1994092" cy="3228535"/>
                  </a:xfrm>
                </p:grpSpPr>
                <p:grpSp>
                  <p:nvGrpSpPr>
                    <p:cNvPr id="21" name="Group 20">
                      <a:extLst>
                        <a:ext uri="{FF2B5EF4-FFF2-40B4-BE49-F238E27FC236}">
                          <a16:creationId xmlns:a16="http://schemas.microsoft.com/office/drawing/2014/main" id="{B328A0D6-ECE5-0E93-FE5E-EE575BD34D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5741" y="3499339"/>
                      <a:ext cx="379828" cy="341141"/>
                      <a:chOff x="8088923" y="2588455"/>
                      <a:chExt cx="379828" cy="341141"/>
                    </a:xfrm>
                  </p:grpSpPr>
                  <p:sp>
                    <p:nvSpPr>
                      <p:cNvPr id="22" name="Oval 21">
                        <a:extLst>
                          <a:ext uri="{FF2B5EF4-FFF2-40B4-BE49-F238E27FC236}">
                            <a16:creationId xmlns:a16="http://schemas.microsoft.com/office/drawing/2014/main" id="{CB86FE9A-66FF-4DA3-8AA8-D0D87854D4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88923" y="2588455"/>
                        <a:ext cx="379828" cy="341141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Oval 22">
                        <a:extLst>
                          <a:ext uri="{FF2B5EF4-FFF2-40B4-BE49-F238E27FC236}">
                            <a16:creationId xmlns:a16="http://schemas.microsoft.com/office/drawing/2014/main" id="{F84DB323-14AB-8CB3-5D55-AA5008BBBB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65123" y="2624209"/>
                        <a:ext cx="227428" cy="269632"/>
                      </a:xfrm>
                      <a:prstGeom prst="ellipse">
                        <a:avLst/>
                      </a:prstGeom>
                      <a:solidFill>
                        <a:srgbClr val="F7CAA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BA3FE725-F9AA-9328-09FB-43B1371477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72515" y="3553266"/>
                      <a:ext cx="379828" cy="341141"/>
                      <a:chOff x="8088923" y="2588455"/>
                      <a:chExt cx="379828" cy="341141"/>
                    </a:xfrm>
                  </p:grpSpPr>
                  <p:sp>
                    <p:nvSpPr>
                      <p:cNvPr id="18" name="Oval 17">
                        <a:extLst>
                          <a:ext uri="{FF2B5EF4-FFF2-40B4-BE49-F238E27FC236}">
                            <a16:creationId xmlns:a16="http://schemas.microsoft.com/office/drawing/2014/main" id="{E7364DE2-11FA-5B17-CEDF-7B8B974DF8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88923" y="2588455"/>
                        <a:ext cx="379828" cy="341141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9" name="Oval 18">
                        <a:extLst>
                          <a:ext uri="{FF2B5EF4-FFF2-40B4-BE49-F238E27FC236}">
                            <a16:creationId xmlns:a16="http://schemas.microsoft.com/office/drawing/2014/main" id="{72F46926-4C48-9A80-03F9-E5CC3936A4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65123" y="2624209"/>
                        <a:ext cx="227428" cy="269632"/>
                      </a:xfrm>
                      <a:prstGeom prst="ellipse">
                        <a:avLst/>
                      </a:prstGeom>
                      <a:solidFill>
                        <a:srgbClr val="F7CAA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EB7B7C76-FF2E-5B17-6066-8174206CD0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3467" y="2335237"/>
                      <a:ext cx="1899139" cy="1800664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" name="Rectangle: Rounded Corners 1">
                      <a:extLst>
                        <a:ext uri="{FF2B5EF4-FFF2-40B4-BE49-F238E27FC236}">
                          <a16:creationId xmlns:a16="http://schemas.microsoft.com/office/drawing/2014/main" id="{749577C7-8912-3A4E-1937-4084528EF5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50412" y="2588455"/>
                      <a:ext cx="1491176" cy="271506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id="{D2D6ABCD-1750-E26F-3F8F-8736D84F8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9374" y="2074985"/>
                      <a:ext cx="1008185" cy="942536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0D9D82B2-FFB9-2C66-1DB2-69358700C8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3185" y="2247313"/>
                      <a:ext cx="724487" cy="682283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" name="Oval 6">
                      <a:extLst>
                        <a:ext uri="{FF2B5EF4-FFF2-40B4-BE49-F238E27FC236}">
                          <a16:creationId xmlns:a16="http://schemas.microsoft.com/office/drawing/2014/main" id="{2E2D65C3-F4B0-89E7-76FD-681F97E73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8422" y="2470639"/>
                      <a:ext cx="559777" cy="539848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3B805CE3-C8E1-1C54-0E27-617F54DDE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3185" y="3429000"/>
                      <a:ext cx="148298" cy="19695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Oval 8">
                      <a:extLst>
                        <a:ext uri="{FF2B5EF4-FFF2-40B4-BE49-F238E27FC236}">
                          <a16:creationId xmlns:a16="http://schemas.microsoft.com/office/drawing/2014/main" id="{68D670C4-E905-F0C9-511E-6340BBA062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2221" y="3429000"/>
                      <a:ext cx="148298" cy="19695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Rectangle: Rounded Corners 9">
                      <a:extLst>
                        <a:ext uri="{FF2B5EF4-FFF2-40B4-BE49-F238E27FC236}">
                          <a16:creationId xmlns:a16="http://schemas.microsoft.com/office/drawing/2014/main" id="{FE186695-359F-DA66-F224-2C6771CFC8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7525" y="3527476"/>
                      <a:ext cx="130715" cy="60842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7CAA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AFD7A634-9954-4E69-8C89-C8D6BA8F7F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44659" y="4346021"/>
                      <a:ext cx="904731" cy="724639"/>
                      <a:chOff x="9073661" y="3552097"/>
                      <a:chExt cx="904731" cy="724639"/>
                    </a:xfrm>
                  </p:grpSpPr>
                  <p:sp>
                    <p:nvSpPr>
                      <p:cNvPr id="13" name="Freeform: Shape 12">
                        <a:extLst>
                          <a:ext uri="{FF2B5EF4-FFF2-40B4-BE49-F238E27FC236}">
                            <a16:creationId xmlns:a16="http://schemas.microsoft.com/office/drawing/2014/main" id="{F7153D7B-CBE8-89F7-AF83-097A9A3C6E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73661" y="3552097"/>
                        <a:ext cx="904731" cy="724639"/>
                      </a:xfrm>
                      <a:custGeom>
                        <a:avLst/>
                        <a:gdLst>
                          <a:gd name="connsiteX0" fmla="*/ 121838 w 1223890"/>
                          <a:gd name="connsiteY0" fmla="*/ 0 h 930257"/>
                          <a:gd name="connsiteX1" fmla="*/ 1212740 w 1223890"/>
                          <a:gd name="connsiteY1" fmla="*/ 240924 h 930257"/>
                          <a:gd name="connsiteX2" fmla="*/ 1223890 w 1223890"/>
                          <a:gd name="connsiteY2" fmla="*/ 346448 h 930257"/>
                          <a:gd name="connsiteX3" fmla="*/ 611945 w 1223890"/>
                          <a:gd name="connsiteY3" fmla="*/ 930257 h 930257"/>
                          <a:gd name="connsiteX4" fmla="*/ 0 w 1223890"/>
                          <a:gd name="connsiteY4" fmla="*/ 346448 h 930257"/>
                          <a:gd name="connsiteX5" fmla="*/ 104511 w 1223890"/>
                          <a:gd name="connsiteY5" fmla="*/ 20035 h 93025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223890" h="930257">
                            <a:moveTo>
                              <a:pt x="121838" y="0"/>
                            </a:moveTo>
                            <a:lnTo>
                              <a:pt x="1212740" y="240924"/>
                            </a:lnTo>
                            <a:lnTo>
                              <a:pt x="1223890" y="346448"/>
                            </a:lnTo>
                            <a:cubicBezTo>
                              <a:pt x="1223890" y="668877"/>
                              <a:pt x="949913" y="930257"/>
                              <a:pt x="611945" y="930257"/>
                            </a:cubicBezTo>
                            <a:cubicBezTo>
                              <a:pt x="273977" y="930257"/>
                              <a:pt x="0" y="668877"/>
                              <a:pt x="0" y="346448"/>
                            </a:cubicBezTo>
                            <a:cubicBezTo>
                              <a:pt x="0" y="225537"/>
                              <a:pt x="38528" y="113211"/>
                              <a:pt x="104511" y="20035"/>
                            </a:cubicBezTo>
                            <a:close/>
                          </a:path>
                        </a:pathLst>
                      </a:cu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" name="Freeform: Shape 15">
                        <a:extLst>
                          <a:ext uri="{FF2B5EF4-FFF2-40B4-BE49-F238E27FC236}">
                            <a16:creationId xmlns:a16="http://schemas.microsoft.com/office/drawing/2014/main" id="{EEC59C16-3460-C8BE-E3A5-D35387625D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73661" y="3798277"/>
                        <a:ext cx="803033" cy="458993"/>
                      </a:xfrm>
                      <a:custGeom>
                        <a:avLst/>
                        <a:gdLst>
                          <a:gd name="connsiteX0" fmla="*/ 363364 w 854801"/>
                          <a:gd name="connsiteY0" fmla="*/ 0 h 491505"/>
                          <a:gd name="connsiteX1" fmla="*/ 852622 w 854801"/>
                          <a:gd name="connsiteY1" fmla="*/ 331361 h 491505"/>
                          <a:gd name="connsiteX2" fmla="*/ 854801 w 854801"/>
                          <a:gd name="connsiteY2" fmla="*/ 349322 h 491505"/>
                          <a:gd name="connsiteX3" fmla="*/ 843104 w 854801"/>
                          <a:gd name="connsiteY3" fmla="*/ 361885 h 491505"/>
                          <a:gd name="connsiteX4" fmla="*/ 489973 w 854801"/>
                          <a:gd name="connsiteY4" fmla="*/ 491505 h 491505"/>
                          <a:gd name="connsiteX5" fmla="*/ 715 w 854801"/>
                          <a:gd name="connsiteY5" fmla="*/ 138143 h 491505"/>
                          <a:gd name="connsiteX6" fmla="*/ 0 w 854801"/>
                          <a:gd name="connsiteY6" fmla="*/ 131855 h 491505"/>
                          <a:gd name="connsiteX7" fmla="*/ 10232 w 854801"/>
                          <a:gd name="connsiteY7" fmla="*/ 121550 h 491505"/>
                          <a:gd name="connsiteX8" fmla="*/ 363364 w 854801"/>
                          <a:gd name="connsiteY8" fmla="*/ 0 h 4915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54801" h="491505">
                            <a:moveTo>
                              <a:pt x="363364" y="0"/>
                            </a:moveTo>
                            <a:cubicBezTo>
                              <a:pt x="604700" y="0"/>
                              <a:pt x="806054" y="142253"/>
                              <a:pt x="852622" y="331361"/>
                            </a:cubicBezTo>
                            <a:lnTo>
                              <a:pt x="854801" y="349322"/>
                            </a:lnTo>
                            <a:lnTo>
                              <a:pt x="843104" y="361885"/>
                            </a:lnTo>
                            <a:cubicBezTo>
                              <a:pt x="752730" y="441971"/>
                              <a:pt x="627879" y="491505"/>
                              <a:pt x="489973" y="491505"/>
                            </a:cubicBezTo>
                            <a:cubicBezTo>
                              <a:pt x="248636" y="491505"/>
                              <a:pt x="47283" y="339807"/>
                              <a:pt x="715" y="138143"/>
                            </a:cubicBezTo>
                            <a:lnTo>
                              <a:pt x="0" y="131855"/>
                            </a:lnTo>
                            <a:lnTo>
                              <a:pt x="10232" y="121550"/>
                            </a:lnTo>
                            <a:cubicBezTo>
                              <a:pt x="100607" y="46450"/>
                              <a:pt x="225458" y="0"/>
                              <a:pt x="363364" y="0"/>
                            </a:cubicBezTo>
                            <a:close/>
                          </a:path>
                        </a:pathLst>
                      </a:custGeom>
                      <a:solidFill>
                        <a:srgbClr val="F91B4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FF1D9EB7-DCD3-D770-B79A-4B64B8503407}"/>
                      </a:ext>
                    </a:extLst>
                  </p:cNvPr>
                  <p:cNvSpPr/>
                  <p:nvPr/>
                </p:nvSpPr>
                <p:spPr>
                  <a:xfrm>
                    <a:off x="5291127" y="4448461"/>
                    <a:ext cx="1303137" cy="756585"/>
                  </a:xfrm>
                  <a:custGeom>
                    <a:avLst/>
                    <a:gdLst>
                      <a:gd name="connsiteX0" fmla="*/ 0 w 1303137"/>
                      <a:gd name="connsiteY0" fmla="*/ 0 h 756585"/>
                      <a:gd name="connsiteX1" fmla="*/ 1303137 w 1303137"/>
                      <a:gd name="connsiteY1" fmla="*/ 0 h 756585"/>
                      <a:gd name="connsiteX2" fmla="*/ 1303137 w 1303137"/>
                      <a:gd name="connsiteY2" fmla="*/ 105017 h 756585"/>
                      <a:gd name="connsiteX3" fmla="*/ 782882 w 1303137"/>
                      <a:gd name="connsiteY3" fmla="*/ 743349 h 756585"/>
                      <a:gd name="connsiteX4" fmla="*/ 651578 w 1303137"/>
                      <a:gd name="connsiteY4" fmla="*/ 756585 h 756585"/>
                      <a:gd name="connsiteX5" fmla="*/ 651569 w 1303137"/>
                      <a:gd name="connsiteY5" fmla="*/ 756585 h 756585"/>
                      <a:gd name="connsiteX6" fmla="*/ 0 w 1303137"/>
                      <a:gd name="connsiteY6" fmla="*/ 105016 h 7565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03137" h="756585">
                        <a:moveTo>
                          <a:pt x="0" y="0"/>
                        </a:moveTo>
                        <a:lnTo>
                          <a:pt x="1303137" y="0"/>
                        </a:lnTo>
                        <a:lnTo>
                          <a:pt x="1303137" y="105017"/>
                        </a:lnTo>
                        <a:cubicBezTo>
                          <a:pt x="1303137" y="419888"/>
                          <a:pt x="1079791" y="682592"/>
                          <a:pt x="782882" y="743349"/>
                        </a:cubicBezTo>
                        <a:lnTo>
                          <a:pt x="651578" y="756585"/>
                        </a:lnTo>
                        <a:lnTo>
                          <a:pt x="651569" y="756585"/>
                        </a:lnTo>
                        <a:cubicBezTo>
                          <a:pt x="291717" y="756585"/>
                          <a:pt x="0" y="464868"/>
                          <a:pt x="0" y="105016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B983D19A-3BBE-6101-06F9-4404E37F75A0}"/>
                    </a:ext>
                  </a:extLst>
                </p:cNvPr>
                <p:cNvGrpSpPr/>
                <p:nvPr/>
              </p:nvGrpSpPr>
              <p:grpSpPr>
                <a:xfrm>
                  <a:off x="4296003" y="4598749"/>
                  <a:ext cx="759656" cy="2086977"/>
                  <a:chOff x="8032652" y="1722780"/>
                  <a:chExt cx="759656" cy="208697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CA720370-8CEC-A9FB-EF75-8571716BD264}"/>
                      </a:ext>
                    </a:extLst>
                  </p:cNvPr>
                  <p:cNvSpPr/>
                  <p:nvPr/>
                </p:nvSpPr>
                <p:spPr>
                  <a:xfrm>
                    <a:off x="8510954" y="1722780"/>
                    <a:ext cx="281354" cy="206142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95A1236D-5198-A0C3-6077-8411586A342A}"/>
                      </a:ext>
                    </a:extLst>
                  </p:cNvPr>
                  <p:cNvSpPr/>
                  <p:nvPr/>
                </p:nvSpPr>
                <p:spPr>
                  <a:xfrm>
                    <a:off x="8032652" y="3431465"/>
                    <a:ext cx="759656" cy="378292"/>
                  </a:xfrm>
                  <a:custGeom>
                    <a:avLst/>
                    <a:gdLst>
                      <a:gd name="connsiteX0" fmla="*/ 379828 w 759656"/>
                      <a:gd name="connsiteY0" fmla="*/ 0 h 378292"/>
                      <a:gd name="connsiteX1" fmla="*/ 751939 w 759656"/>
                      <a:gd name="connsiteY1" fmla="*/ 302054 h 378292"/>
                      <a:gd name="connsiteX2" fmla="*/ 759656 w 759656"/>
                      <a:gd name="connsiteY2" fmla="*/ 378292 h 378292"/>
                      <a:gd name="connsiteX3" fmla="*/ 0 w 759656"/>
                      <a:gd name="connsiteY3" fmla="*/ 378292 h 378292"/>
                      <a:gd name="connsiteX4" fmla="*/ 7717 w 759656"/>
                      <a:gd name="connsiteY4" fmla="*/ 302054 h 378292"/>
                      <a:gd name="connsiteX5" fmla="*/ 379828 w 759656"/>
                      <a:gd name="connsiteY5" fmla="*/ 0 h 378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759656" h="378292">
                        <a:moveTo>
                          <a:pt x="379828" y="0"/>
                        </a:moveTo>
                        <a:cubicBezTo>
                          <a:pt x="563379" y="0"/>
                          <a:pt x="716522" y="129673"/>
                          <a:pt x="751939" y="302054"/>
                        </a:cubicBezTo>
                        <a:lnTo>
                          <a:pt x="759656" y="378292"/>
                        </a:lnTo>
                        <a:lnTo>
                          <a:pt x="0" y="378292"/>
                        </a:lnTo>
                        <a:lnTo>
                          <a:pt x="7717" y="302054"/>
                        </a:lnTo>
                        <a:cubicBezTo>
                          <a:pt x="43134" y="129673"/>
                          <a:pt x="196277" y="0"/>
                          <a:pt x="379828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E4CBA240-C843-5570-1B2A-9D3BCB631B4F}"/>
                    </a:ext>
                  </a:extLst>
                </p:cNvPr>
                <p:cNvGrpSpPr/>
                <p:nvPr/>
              </p:nvGrpSpPr>
              <p:grpSpPr>
                <a:xfrm flipH="1">
                  <a:off x="5541741" y="4598749"/>
                  <a:ext cx="759656" cy="2086977"/>
                  <a:chOff x="8032652" y="1722780"/>
                  <a:chExt cx="759656" cy="2086977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5958788-B09D-D6E2-96BF-94B49917299C}"/>
                      </a:ext>
                    </a:extLst>
                  </p:cNvPr>
                  <p:cNvSpPr/>
                  <p:nvPr/>
                </p:nvSpPr>
                <p:spPr>
                  <a:xfrm>
                    <a:off x="8510954" y="1722780"/>
                    <a:ext cx="281354" cy="206142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3F95D2A8-D28E-6B67-CA3F-BD131EB7B866}"/>
                      </a:ext>
                    </a:extLst>
                  </p:cNvPr>
                  <p:cNvSpPr/>
                  <p:nvPr/>
                </p:nvSpPr>
                <p:spPr>
                  <a:xfrm>
                    <a:off x="8032652" y="3431465"/>
                    <a:ext cx="759656" cy="378292"/>
                  </a:xfrm>
                  <a:custGeom>
                    <a:avLst/>
                    <a:gdLst>
                      <a:gd name="connsiteX0" fmla="*/ 379828 w 759656"/>
                      <a:gd name="connsiteY0" fmla="*/ 0 h 378292"/>
                      <a:gd name="connsiteX1" fmla="*/ 751939 w 759656"/>
                      <a:gd name="connsiteY1" fmla="*/ 302054 h 378292"/>
                      <a:gd name="connsiteX2" fmla="*/ 759656 w 759656"/>
                      <a:gd name="connsiteY2" fmla="*/ 378292 h 378292"/>
                      <a:gd name="connsiteX3" fmla="*/ 0 w 759656"/>
                      <a:gd name="connsiteY3" fmla="*/ 378292 h 378292"/>
                      <a:gd name="connsiteX4" fmla="*/ 7717 w 759656"/>
                      <a:gd name="connsiteY4" fmla="*/ 302054 h 378292"/>
                      <a:gd name="connsiteX5" fmla="*/ 379828 w 759656"/>
                      <a:gd name="connsiteY5" fmla="*/ 0 h 378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759656" h="378292">
                        <a:moveTo>
                          <a:pt x="379828" y="0"/>
                        </a:moveTo>
                        <a:cubicBezTo>
                          <a:pt x="563379" y="0"/>
                          <a:pt x="716522" y="129673"/>
                          <a:pt x="751939" y="302054"/>
                        </a:cubicBezTo>
                        <a:lnTo>
                          <a:pt x="759656" y="378292"/>
                        </a:lnTo>
                        <a:lnTo>
                          <a:pt x="0" y="378292"/>
                        </a:lnTo>
                        <a:lnTo>
                          <a:pt x="7717" y="302054"/>
                        </a:lnTo>
                        <a:cubicBezTo>
                          <a:pt x="43134" y="129673"/>
                          <a:pt x="196277" y="0"/>
                          <a:pt x="379828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7869FF2F-1B3F-79D9-B958-EB1427FF8A13}"/>
                    </a:ext>
                  </a:extLst>
                </p:cNvPr>
                <p:cNvSpPr/>
                <p:nvPr/>
              </p:nvSpPr>
              <p:spPr>
                <a:xfrm>
                  <a:off x="4443222" y="6422099"/>
                  <a:ext cx="281354" cy="5735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6C51F0D8-ED64-9370-35F8-C289A9E9BA8D}"/>
                    </a:ext>
                  </a:extLst>
                </p:cNvPr>
                <p:cNvSpPr/>
                <p:nvPr/>
              </p:nvSpPr>
              <p:spPr>
                <a:xfrm>
                  <a:off x="4323470" y="6565439"/>
                  <a:ext cx="281354" cy="5735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DE9E90B2-2DDF-A6CA-BE6E-466B770AC500}"/>
                    </a:ext>
                  </a:extLst>
                </p:cNvPr>
                <p:cNvSpPr/>
                <p:nvPr/>
              </p:nvSpPr>
              <p:spPr>
                <a:xfrm>
                  <a:off x="5867196" y="6565439"/>
                  <a:ext cx="281354" cy="5735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BD7B7035-792D-5548-75CC-070BDD3845D1}"/>
                    </a:ext>
                  </a:extLst>
                </p:cNvPr>
                <p:cNvSpPr/>
                <p:nvPr/>
              </p:nvSpPr>
              <p:spPr>
                <a:xfrm>
                  <a:off x="5961215" y="6461834"/>
                  <a:ext cx="281354" cy="5735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0ED128EB-E38C-A0A3-37CF-5984B0111129}"/>
                  </a:ext>
                </a:extLst>
              </p:cNvPr>
              <p:cNvSpPr/>
              <p:nvPr/>
            </p:nvSpPr>
            <p:spPr>
              <a:xfrm rot="19070279">
                <a:off x="6296004" y="2835413"/>
                <a:ext cx="267286" cy="1187173"/>
              </a:xfrm>
              <a:prstGeom prst="roundRect">
                <a:avLst>
                  <a:gd name="adj" fmla="val 50000"/>
                </a:avLst>
              </a:prstGeom>
              <a:solidFill>
                <a:srgbClr val="F91B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62F34175-C4D5-DA4C-DC34-F419E00B40BF}"/>
                  </a:ext>
                </a:extLst>
              </p:cNvPr>
              <p:cNvSpPr/>
              <p:nvPr/>
            </p:nvSpPr>
            <p:spPr>
              <a:xfrm rot="2805332">
                <a:off x="4798452" y="2905541"/>
                <a:ext cx="267286" cy="1187173"/>
              </a:xfrm>
              <a:prstGeom prst="roundRect">
                <a:avLst>
                  <a:gd name="adj" fmla="val 50000"/>
                </a:avLst>
              </a:prstGeom>
              <a:solidFill>
                <a:srgbClr val="F91B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1C1EA0-20E5-0C46-DF97-3A3A0901433F}"/>
                  </a:ext>
                </a:extLst>
              </p:cNvPr>
              <p:cNvGrpSpPr/>
              <p:nvPr/>
            </p:nvGrpSpPr>
            <p:grpSpPr>
              <a:xfrm>
                <a:off x="6885593" y="1849912"/>
                <a:ext cx="902916" cy="2125986"/>
                <a:chOff x="6885593" y="1849912"/>
                <a:chExt cx="902916" cy="2125986"/>
              </a:xfrm>
            </p:grpSpPr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16211BAE-185A-0CDF-41FD-C971BB093440}"/>
                    </a:ext>
                  </a:extLst>
                </p:cNvPr>
                <p:cNvSpPr/>
                <p:nvPr/>
              </p:nvSpPr>
              <p:spPr>
                <a:xfrm rot="1656795">
                  <a:off x="6885593" y="2242550"/>
                  <a:ext cx="351755" cy="173334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1B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6C931462-5297-3F64-D972-5F0C3D3CC208}"/>
                    </a:ext>
                  </a:extLst>
                </p:cNvPr>
                <p:cNvGrpSpPr/>
                <p:nvPr/>
              </p:nvGrpSpPr>
              <p:grpSpPr>
                <a:xfrm>
                  <a:off x="7258896" y="1849912"/>
                  <a:ext cx="529613" cy="650031"/>
                  <a:chOff x="7354213" y="1732558"/>
                  <a:chExt cx="529613" cy="650031"/>
                </a:xfrm>
              </p:grpSpPr>
              <p:sp>
                <p:nvSpPr>
                  <p:cNvPr id="52" name="Rectangle: Rounded Corners 51">
                    <a:extLst>
                      <a:ext uri="{FF2B5EF4-FFF2-40B4-BE49-F238E27FC236}">
                        <a16:creationId xmlns:a16="http://schemas.microsoft.com/office/drawing/2014/main" id="{7EF6A90C-F702-3070-B3D5-575C623D9881}"/>
                      </a:ext>
                    </a:extLst>
                  </p:cNvPr>
                  <p:cNvSpPr/>
                  <p:nvPr/>
                </p:nvSpPr>
                <p:spPr>
                  <a:xfrm rot="1580825">
                    <a:off x="7478666" y="1953650"/>
                    <a:ext cx="172073" cy="428939"/>
                  </a:xfrm>
                  <a:prstGeom prst="roundRect">
                    <a:avLst>
                      <a:gd name="adj" fmla="val 41157"/>
                    </a:avLst>
                  </a:prstGeom>
                  <a:solidFill>
                    <a:srgbClr val="F7CAA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3BA97783-F168-3125-C093-282E3AF04973}"/>
                      </a:ext>
                    </a:extLst>
                  </p:cNvPr>
                  <p:cNvGrpSpPr/>
                  <p:nvPr/>
                </p:nvGrpSpPr>
                <p:grpSpPr>
                  <a:xfrm>
                    <a:off x="7354213" y="1732558"/>
                    <a:ext cx="529613" cy="505343"/>
                    <a:chOff x="7390708" y="1640949"/>
                    <a:chExt cx="529613" cy="505343"/>
                  </a:xfrm>
                </p:grpSpPr>
                <p:sp>
                  <p:nvSpPr>
                    <p:cNvPr id="53" name="Rectangle: Rounded Corners 52">
                      <a:extLst>
                        <a:ext uri="{FF2B5EF4-FFF2-40B4-BE49-F238E27FC236}">
                          <a16:creationId xmlns:a16="http://schemas.microsoft.com/office/drawing/2014/main" id="{3E12297B-2B1E-5FC4-D301-233A3BD427F6}"/>
                        </a:ext>
                      </a:extLst>
                    </p:cNvPr>
                    <p:cNvSpPr/>
                    <p:nvPr/>
                  </p:nvSpPr>
                  <p:spPr>
                    <a:xfrm rot="1574427">
                      <a:off x="7536028" y="1640949"/>
                      <a:ext cx="384293" cy="505343"/>
                    </a:xfrm>
                    <a:prstGeom prst="roundRect">
                      <a:avLst>
                        <a:gd name="adj" fmla="val 39239"/>
                      </a:avLst>
                    </a:prstGeom>
                    <a:solidFill>
                      <a:srgbClr val="F7CAA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Rectangle: Rounded Corners 53">
                      <a:extLst>
                        <a:ext uri="{FF2B5EF4-FFF2-40B4-BE49-F238E27FC236}">
                          <a16:creationId xmlns:a16="http://schemas.microsoft.com/office/drawing/2014/main" id="{2FC6794D-D7C1-2FFE-A83C-8D74FD5F4ED6}"/>
                        </a:ext>
                      </a:extLst>
                    </p:cNvPr>
                    <p:cNvSpPr/>
                    <p:nvPr/>
                  </p:nvSpPr>
                  <p:spPr>
                    <a:xfrm rot="20770268">
                      <a:off x="7390708" y="1699818"/>
                      <a:ext cx="189338" cy="34907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7CAA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CC1C9B0-385F-C132-B24B-8A38184E9F9A}"/>
                  </a:ext>
                </a:extLst>
              </p:cNvPr>
              <p:cNvGrpSpPr/>
              <p:nvPr/>
            </p:nvGrpSpPr>
            <p:grpSpPr>
              <a:xfrm rot="7811770" flipV="1">
                <a:off x="3056086" y="2704759"/>
                <a:ext cx="902916" cy="2125986"/>
                <a:chOff x="6885593" y="1849912"/>
                <a:chExt cx="902916" cy="2125986"/>
              </a:xfrm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9D055BEA-2433-A9F7-E4D1-2E39CFD7C8DE}"/>
                    </a:ext>
                  </a:extLst>
                </p:cNvPr>
                <p:cNvSpPr/>
                <p:nvPr/>
              </p:nvSpPr>
              <p:spPr>
                <a:xfrm rot="1656795">
                  <a:off x="6885593" y="2242550"/>
                  <a:ext cx="351755" cy="173334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1B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A7D87519-20BF-1E27-3374-AA7ECC089020}"/>
                    </a:ext>
                  </a:extLst>
                </p:cNvPr>
                <p:cNvGrpSpPr/>
                <p:nvPr/>
              </p:nvGrpSpPr>
              <p:grpSpPr>
                <a:xfrm>
                  <a:off x="7258896" y="1849912"/>
                  <a:ext cx="529613" cy="650031"/>
                  <a:chOff x="7354213" y="1732558"/>
                  <a:chExt cx="529613" cy="650031"/>
                </a:xfrm>
              </p:grpSpPr>
              <p:sp>
                <p:nvSpPr>
                  <p:cNvPr id="61" name="Rectangle: Rounded Corners 60">
                    <a:extLst>
                      <a:ext uri="{FF2B5EF4-FFF2-40B4-BE49-F238E27FC236}">
                        <a16:creationId xmlns:a16="http://schemas.microsoft.com/office/drawing/2014/main" id="{97BD4A4F-9477-CC37-5DF1-6C5F6B0B438C}"/>
                      </a:ext>
                    </a:extLst>
                  </p:cNvPr>
                  <p:cNvSpPr/>
                  <p:nvPr/>
                </p:nvSpPr>
                <p:spPr>
                  <a:xfrm rot="1580825">
                    <a:off x="7478666" y="1953650"/>
                    <a:ext cx="172073" cy="428939"/>
                  </a:xfrm>
                  <a:prstGeom prst="roundRect">
                    <a:avLst>
                      <a:gd name="adj" fmla="val 41157"/>
                    </a:avLst>
                  </a:prstGeom>
                  <a:solidFill>
                    <a:srgbClr val="F7CAA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BAAD40F9-9B21-236D-1D67-3E8368BEDEBB}"/>
                      </a:ext>
                    </a:extLst>
                  </p:cNvPr>
                  <p:cNvGrpSpPr/>
                  <p:nvPr/>
                </p:nvGrpSpPr>
                <p:grpSpPr>
                  <a:xfrm>
                    <a:off x="7354213" y="1732558"/>
                    <a:ext cx="529613" cy="505343"/>
                    <a:chOff x="7390708" y="1640949"/>
                    <a:chExt cx="529613" cy="505343"/>
                  </a:xfrm>
                </p:grpSpPr>
                <p:sp>
                  <p:nvSpPr>
                    <p:cNvPr id="63" name="Rectangle: Rounded Corners 62">
                      <a:extLst>
                        <a:ext uri="{FF2B5EF4-FFF2-40B4-BE49-F238E27FC236}">
                          <a16:creationId xmlns:a16="http://schemas.microsoft.com/office/drawing/2014/main" id="{03C704EF-2EBA-5049-D29F-24479465E0A6}"/>
                        </a:ext>
                      </a:extLst>
                    </p:cNvPr>
                    <p:cNvSpPr/>
                    <p:nvPr/>
                  </p:nvSpPr>
                  <p:spPr>
                    <a:xfrm rot="1574427">
                      <a:off x="7536028" y="1640949"/>
                      <a:ext cx="384293" cy="505343"/>
                    </a:xfrm>
                    <a:prstGeom prst="roundRect">
                      <a:avLst>
                        <a:gd name="adj" fmla="val 39239"/>
                      </a:avLst>
                    </a:prstGeom>
                    <a:solidFill>
                      <a:srgbClr val="F7CAA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Rectangle: Rounded Corners 63">
                      <a:extLst>
                        <a:ext uri="{FF2B5EF4-FFF2-40B4-BE49-F238E27FC236}">
                          <a16:creationId xmlns:a16="http://schemas.microsoft.com/office/drawing/2014/main" id="{D53167BB-7925-2B0B-D3CA-6F326CC36FAF}"/>
                        </a:ext>
                      </a:extLst>
                    </p:cNvPr>
                    <p:cNvSpPr/>
                    <p:nvPr/>
                  </p:nvSpPr>
                  <p:spPr>
                    <a:xfrm rot="20770268">
                      <a:off x="7390708" y="1699818"/>
                      <a:ext cx="189338" cy="34907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7CAA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43213D4-FC4F-EB14-B5C5-624B4A713D36}"/>
                </a:ext>
              </a:extLst>
            </p:cNvPr>
            <p:cNvSpPr/>
            <p:nvPr/>
          </p:nvSpPr>
          <p:spPr>
            <a:xfrm>
              <a:off x="5591031" y="2568490"/>
              <a:ext cx="331051" cy="431879"/>
            </a:xfrm>
            <a:prstGeom prst="roundRect">
              <a:avLst>
                <a:gd name="adj" fmla="val 50000"/>
              </a:avLst>
            </a:prstGeom>
            <a:solidFill>
              <a:srgbClr val="F7C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545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395AEE1-CCDD-4C39-6680-32120F900C4B}"/>
              </a:ext>
            </a:extLst>
          </p:cNvPr>
          <p:cNvGrpSpPr/>
          <p:nvPr/>
        </p:nvGrpSpPr>
        <p:grpSpPr>
          <a:xfrm flipV="1">
            <a:off x="5022473" y="1626985"/>
            <a:ext cx="2218765" cy="1922930"/>
            <a:chOff x="4894728" y="3684494"/>
            <a:chExt cx="2218765" cy="192293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2A91626-93B3-9D3E-2478-5F73225E1A33}"/>
                </a:ext>
              </a:extLst>
            </p:cNvPr>
            <p:cNvSpPr/>
            <p:nvPr/>
          </p:nvSpPr>
          <p:spPr>
            <a:xfrm>
              <a:off x="4894728" y="3684494"/>
              <a:ext cx="2218765" cy="1922930"/>
            </a:xfrm>
            <a:custGeom>
              <a:avLst/>
              <a:gdLst>
                <a:gd name="connsiteX0" fmla="*/ 961465 w 1922930"/>
                <a:gd name="connsiteY0" fmla="*/ 0 h 1465729"/>
                <a:gd name="connsiteX1" fmla="*/ 1922930 w 1922930"/>
                <a:gd name="connsiteY1" fmla="*/ 961465 h 1465729"/>
                <a:gd name="connsiteX2" fmla="*/ 1922929 w 1922930"/>
                <a:gd name="connsiteY2" fmla="*/ 1465729 h 1465729"/>
                <a:gd name="connsiteX3" fmla="*/ 0 w 1922930"/>
                <a:gd name="connsiteY3" fmla="*/ 1465729 h 1465729"/>
                <a:gd name="connsiteX4" fmla="*/ 0 w 1922930"/>
                <a:gd name="connsiteY4" fmla="*/ 961465 h 1465729"/>
                <a:gd name="connsiteX5" fmla="*/ 961465 w 1922930"/>
                <a:gd name="connsiteY5" fmla="*/ 0 h 146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2930" h="1465729">
                  <a:moveTo>
                    <a:pt x="961465" y="0"/>
                  </a:moveTo>
                  <a:cubicBezTo>
                    <a:pt x="1492467" y="0"/>
                    <a:pt x="1922930" y="430463"/>
                    <a:pt x="1922930" y="961465"/>
                  </a:cubicBezTo>
                  <a:lnTo>
                    <a:pt x="1922929" y="1465729"/>
                  </a:lnTo>
                  <a:lnTo>
                    <a:pt x="0" y="1465729"/>
                  </a:lnTo>
                  <a:lnTo>
                    <a:pt x="0" y="961465"/>
                  </a:lnTo>
                  <a:cubicBezTo>
                    <a:pt x="0" y="430463"/>
                    <a:pt x="430463" y="0"/>
                    <a:pt x="9614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6A230ED-C559-2FDA-4120-AF864DFA73B5}"/>
                </a:ext>
              </a:extLst>
            </p:cNvPr>
            <p:cNvSpPr/>
            <p:nvPr/>
          </p:nvSpPr>
          <p:spPr>
            <a:xfrm flipH="1">
              <a:off x="5057772" y="3811120"/>
              <a:ext cx="1892675" cy="1669677"/>
            </a:xfrm>
            <a:custGeom>
              <a:avLst/>
              <a:gdLst>
                <a:gd name="connsiteX0" fmla="*/ 961465 w 1922930"/>
                <a:gd name="connsiteY0" fmla="*/ 0 h 1465729"/>
                <a:gd name="connsiteX1" fmla="*/ 1922930 w 1922930"/>
                <a:gd name="connsiteY1" fmla="*/ 961465 h 1465729"/>
                <a:gd name="connsiteX2" fmla="*/ 1922929 w 1922930"/>
                <a:gd name="connsiteY2" fmla="*/ 1465729 h 1465729"/>
                <a:gd name="connsiteX3" fmla="*/ 0 w 1922930"/>
                <a:gd name="connsiteY3" fmla="*/ 1465729 h 1465729"/>
                <a:gd name="connsiteX4" fmla="*/ 0 w 1922930"/>
                <a:gd name="connsiteY4" fmla="*/ 961465 h 1465729"/>
                <a:gd name="connsiteX5" fmla="*/ 961465 w 1922930"/>
                <a:gd name="connsiteY5" fmla="*/ 0 h 146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2930" h="1465729">
                  <a:moveTo>
                    <a:pt x="961465" y="0"/>
                  </a:moveTo>
                  <a:cubicBezTo>
                    <a:pt x="1492467" y="0"/>
                    <a:pt x="1922930" y="430463"/>
                    <a:pt x="1922930" y="961465"/>
                  </a:cubicBezTo>
                  <a:lnTo>
                    <a:pt x="1922929" y="1465729"/>
                  </a:lnTo>
                  <a:lnTo>
                    <a:pt x="0" y="1465729"/>
                  </a:lnTo>
                  <a:lnTo>
                    <a:pt x="0" y="961465"/>
                  </a:lnTo>
                  <a:cubicBezTo>
                    <a:pt x="0" y="430463"/>
                    <a:pt x="430463" y="0"/>
                    <a:pt x="961465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7537262-F25E-6AF4-6044-57B2B09947BA}"/>
                </a:ext>
              </a:extLst>
            </p:cNvPr>
            <p:cNvSpPr/>
            <p:nvPr/>
          </p:nvSpPr>
          <p:spPr>
            <a:xfrm flipH="1">
              <a:off x="5265500" y="4034455"/>
              <a:ext cx="1477217" cy="559064"/>
            </a:xfrm>
            <a:custGeom>
              <a:avLst/>
              <a:gdLst>
                <a:gd name="connsiteX0" fmla="*/ 961465 w 1922930"/>
                <a:gd name="connsiteY0" fmla="*/ 0 h 1465729"/>
                <a:gd name="connsiteX1" fmla="*/ 1922930 w 1922930"/>
                <a:gd name="connsiteY1" fmla="*/ 961465 h 1465729"/>
                <a:gd name="connsiteX2" fmla="*/ 1922929 w 1922930"/>
                <a:gd name="connsiteY2" fmla="*/ 1465729 h 1465729"/>
                <a:gd name="connsiteX3" fmla="*/ 0 w 1922930"/>
                <a:gd name="connsiteY3" fmla="*/ 1465729 h 1465729"/>
                <a:gd name="connsiteX4" fmla="*/ 0 w 1922930"/>
                <a:gd name="connsiteY4" fmla="*/ 961465 h 1465729"/>
                <a:gd name="connsiteX5" fmla="*/ 961465 w 1922930"/>
                <a:gd name="connsiteY5" fmla="*/ 0 h 146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2930" h="1465729">
                  <a:moveTo>
                    <a:pt x="961465" y="0"/>
                  </a:moveTo>
                  <a:cubicBezTo>
                    <a:pt x="1492467" y="0"/>
                    <a:pt x="1922930" y="430463"/>
                    <a:pt x="1922930" y="961465"/>
                  </a:cubicBezTo>
                  <a:lnTo>
                    <a:pt x="1922929" y="1465729"/>
                  </a:lnTo>
                  <a:lnTo>
                    <a:pt x="0" y="1465729"/>
                  </a:lnTo>
                  <a:lnTo>
                    <a:pt x="0" y="961465"/>
                  </a:lnTo>
                  <a:cubicBezTo>
                    <a:pt x="0" y="430463"/>
                    <a:pt x="430463" y="0"/>
                    <a:pt x="96146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5A51C6-0E69-954E-6412-BB745A70197E}"/>
              </a:ext>
            </a:extLst>
          </p:cNvPr>
          <p:cNvGrpSpPr/>
          <p:nvPr/>
        </p:nvGrpSpPr>
        <p:grpSpPr>
          <a:xfrm>
            <a:off x="5056093" y="3563471"/>
            <a:ext cx="2218765" cy="1922930"/>
            <a:chOff x="4894728" y="3684494"/>
            <a:chExt cx="2218765" cy="192293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EA2C199-A5F5-EFC1-E4C6-9EC54B08BB1E}"/>
                </a:ext>
              </a:extLst>
            </p:cNvPr>
            <p:cNvSpPr/>
            <p:nvPr/>
          </p:nvSpPr>
          <p:spPr>
            <a:xfrm>
              <a:off x="4894728" y="3684494"/>
              <a:ext cx="2218765" cy="1922930"/>
            </a:xfrm>
            <a:custGeom>
              <a:avLst/>
              <a:gdLst>
                <a:gd name="connsiteX0" fmla="*/ 961465 w 1922930"/>
                <a:gd name="connsiteY0" fmla="*/ 0 h 1465729"/>
                <a:gd name="connsiteX1" fmla="*/ 1922930 w 1922930"/>
                <a:gd name="connsiteY1" fmla="*/ 961465 h 1465729"/>
                <a:gd name="connsiteX2" fmla="*/ 1922929 w 1922930"/>
                <a:gd name="connsiteY2" fmla="*/ 1465729 h 1465729"/>
                <a:gd name="connsiteX3" fmla="*/ 0 w 1922930"/>
                <a:gd name="connsiteY3" fmla="*/ 1465729 h 1465729"/>
                <a:gd name="connsiteX4" fmla="*/ 0 w 1922930"/>
                <a:gd name="connsiteY4" fmla="*/ 961465 h 1465729"/>
                <a:gd name="connsiteX5" fmla="*/ 961465 w 1922930"/>
                <a:gd name="connsiteY5" fmla="*/ 0 h 146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2930" h="1465729">
                  <a:moveTo>
                    <a:pt x="961465" y="0"/>
                  </a:moveTo>
                  <a:cubicBezTo>
                    <a:pt x="1492467" y="0"/>
                    <a:pt x="1922930" y="430463"/>
                    <a:pt x="1922930" y="961465"/>
                  </a:cubicBezTo>
                  <a:lnTo>
                    <a:pt x="1922929" y="1465729"/>
                  </a:lnTo>
                  <a:lnTo>
                    <a:pt x="0" y="1465729"/>
                  </a:lnTo>
                  <a:lnTo>
                    <a:pt x="0" y="961465"/>
                  </a:lnTo>
                  <a:cubicBezTo>
                    <a:pt x="0" y="430463"/>
                    <a:pt x="430463" y="0"/>
                    <a:pt x="9614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0CBC131-BECD-CCA4-B836-23FB66E0E24E}"/>
                </a:ext>
              </a:extLst>
            </p:cNvPr>
            <p:cNvSpPr/>
            <p:nvPr/>
          </p:nvSpPr>
          <p:spPr>
            <a:xfrm flipH="1">
              <a:off x="5057772" y="3811120"/>
              <a:ext cx="1892675" cy="1669677"/>
            </a:xfrm>
            <a:custGeom>
              <a:avLst/>
              <a:gdLst>
                <a:gd name="connsiteX0" fmla="*/ 961465 w 1922930"/>
                <a:gd name="connsiteY0" fmla="*/ 0 h 1465729"/>
                <a:gd name="connsiteX1" fmla="*/ 1922930 w 1922930"/>
                <a:gd name="connsiteY1" fmla="*/ 961465 h 1465729"/>
                <a:gd name="connsiteX2" fmla="*/ 1922929 w 1922930"/>
                <a:gd name="connsiteY2" fmla="*/ 1465729 h 1465729"/>
                <a:gd name="connsiteX3" fmla="*/ 0 w 1922930"/>
                <a:gd name="connsiteY3" fmla="*/ 1465729 h 1465729"/>
                <a:gd name="connsiteX4" fmla="*/ 0 w 1922930"/>
                <a:gd name="connsiteY4" fmla="*/ 961465 h 1465729"/>
                <a:gd name="connsiteX5" fmla="*/ 961465 w 1922930"/>
                <a:gd name="connsiteY5" fmla="*/ 0 h 146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2930" h="1465729">
                  <a:moveTo>
                    <a:pt x="961465" y="0"/>
                  </a:moveTo>
                  <a:cubicBezTo>
                    <a:pt x="1492467" y="0"/>
                    <a:pt x="1922930" y="430463"/>
                    <a:pt x="1922930" y="961465"/>
                  </a:cubicBezTo>
                  <a:lnTo>
                    <a:pt x="1922929" y="1465729"/>
                  </a:lnTo>
                  <a:lnTo>
                    <a:pt x="0" y="1465729"/>
                  </a:lnTo>
                  <a:lnTo>
                    <a:pt x="0" y="961465"/>
                  </a:lnTo>
                  <a:cubicBezTo>
                    <a:pt x="0" y="430463"/>
                    <a:pt x="430463" y="0"/>
                    <a:pt x="961465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354B177-0317-F5E3-8F7C-D64F2E75A070}"/>
                </a:ext>
              </a:extLst>
            </p:cNvPr>
            <p:cNvSpPr/>
            <p:nvPr/>
          </p:nvSpPr>
          <p:spPr>
            <a:xfrm>
              <a:off x="5187242" y="4406940"/>
              <a:ext cx="1633733" cy="961464"/>
            </a:xfrm>
            <a:custGeom>
              <a:avLst/>
              <a:gdLst>
                <a:gd name="connsiteX0" fmla="*/ 961465 w 1922930"/>
                <a:gd name="connsiteY0" fmla="*/ 0 h 1465729"/>
                <a:gd name="connsiteX1" fmla="*/ 1922930 w 1922930"/>
                <a:gd name="connsiteY1" fmla="*/ 961465 h 1465729"/>
                <a:gd name="connsiteX2" fmla="*/ 1922929 w 1922930"/>
                <a:gd name="connsiteY2" fmla="*/ 1465729 h 1465729"/>
                <a:gd name="connsiteX3" fmla="*/ 0 w 1922930"/>
                <a:gd name="connsiteY3" fmla="*/ 1465729 h 1465729"/>
                <a:gd name="connsiteX4" fmla="*/ 0 w 1922930"/>
                <a:gd name="connsiteY4" fmla="*/ 961465 h 1465729"/>
                <a:gd name="connsiteX5" fmla="*/ 961465 w 1922930"/>
                <a:gd name="connsiteY5" fmla="*/ 0 h 146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2930" h="1465729">
                  <a:moveTo>
                    <a:pt x="961465" y="0"/>
                  </a:moveTo>
                  <a:cubicBezTo>
                    <a:pt x="1492467" y="0"/>
                    <a:pt x="1922930" y="430463"/>
                    <a:pt x="1922930" y="961465"/>
                  </a:cubicBezTo>
                  <a:lnTo>
                    <a:pt x="1922929" y="1465729"/>
                  </a:lnTo>
                  <a:lnTo>
                    <a:pt x="0" y="1465729"/>
                  </a:lnTo>
                  <a:lnTo>
                    <a:pt x="0" y="961465"/>
                  </a:lnTo>
                  <a:cubicBezTo>
                    <a:pt x="0" y="430463"/>
                    <a:pt x="430463" y="0"/>
                    <a:pt x="96146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0DD54F6-260C-E973-5190-3C9F75496672}"/>
              </a:ext>
            </a:extLst>
          </p:cNvPr>
          <p:cNvSpPr/>
          <p:nvPr/>
        </p:nvSpPr>
        <p:spPr>
          <a:xfrm>
            <a:off x="6037720" y="3038137"/>
            <a:ext cx="188265" cy="139905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64D0747-51D8-F1C6-800F-6E6FA29EE602}"/>
              </a:ext>
            </a:extLst>
          </p:cNvPr>
          <p:cNvSpPr/>
          <p:nvPr/>
        </p:nvSpPr>
        <p:spPr>
          <a:xfrm>
            <a:off x="4824116" y="1435807"/>
            <a:ext cx="2561672" cy="19117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5C6769-1CEB-E67C-96A8-22B3CF9DE61A}"/>
              </a:ext>
            </a:extLst>
          </p:cNvPr>
          <p:cNvSpPr/>
          <p:nvPr/>
        </p:nvSpPr>
        <p:spPr>
          <a:xfrm>
            <a:off x="4851016" y="5483657"/>
            <a:ext cx="2561672" cy="19117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7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BF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F26D1F7-6E53-3850-BF83-882D37719143}"/>
              </a:ext>
            </a:extLst>
          </p:cNvPr>
          <p:cNvSpPr/>
          <p:nvPr/>
        </p:nvSpPr>
        <p:spPr>
          <a:xfrm>
            <a:off x="3147783" y="1169894"/>
            <a:ext cx="5526742" cy="5230906"/>
          </a:xfrm>
          <a:custGeom>
            <a:avLst/>
            <a:gdLst>
              <a:gd name="connsiteX0" fmla="*/ 2763370 w 5526742"/>
              <a:gd name="connsiteY0" fmla="*/ 1656209 h 5230906"/>
              <a:gd name="connsiteX1" fmla="*/ 1656209 w 5526742"/>
              <a:gd name="connsiteY1" fmla="*/ 2615453 h 5230906"/>
              <a:gd name="connsiteX2" fmla="*/ 2763370 w 5526742"/>
              <a:gd name="connsiteY2" fmla="*/ 3574697 h 5230906"/>
              <a:gd name="connsiteX3" fmla="*/ 3870531 w 5526742"/>
              <a:gd name="connsiteY3" fmla="*/ 2615453 h 5230906"/>
              <a:gd name="connsiteX4" fmla="*/ 2763370 w 5526742"/>
              <a:gd name="connsiteY4" fmla="*/ 1656209 h 5230906"/>
              <a:gd name="connsiteX5" fmla="*/ 2763371 w 5526742"/>
              <a:gd name="connsiteY5" fmla="*/ 0 h 5230906"/>
              <a:gd name="connsiteX6" fmla="*/ 3286484 w 5526742"/>
              <a:gd name="connsiteY6" fmla="*/ 46799 h 5230906"/>
              <a:gd name="connsiteX7" fmla="*/ 3391457 w 5526742"/>
              <a:gd name="connsiteY7" fmla="*/ 69074 h 5230906"/>
              <a:gd name="connsiteX8" fmla="*/ 3383192 w 5526742"/>
              <a:gd name="connsiteY8" fmla="*/ 90001 h 5230906"/>
              <a:gd name="connsiteX9" fmla="*/ 3374040 w 5526742"/>
              <a:gd name="connsiteY9" fmla="*/ 161366 h 5230906"/>
              <a:gd name="connsiteX10" fmla="*/ 3824517 w 5526742"/>
              <a:gd name="connsiteY10" fmla="*/ 515472 h 5230906"/>
              <a:gd name="connsiteX11" fmla="*/ 4143053 w 5526742"/>
              <a:gd name="connsiteY11" fmla="*/ 411757 h 5230906"/>
              <a:gd name="connsiteX12" fmla="*/ 4182426 w 5526742"/>
              <a:gd name="connsiteY12" fmla="*/ 374245 h 5230906"/>
              <a:gd name="connsiteX13" fmla="*/ 4234687 w 5526742"/>
              <a:gd name="connsiteY13" fmla="*/ 404295 h 5230906"/>
              <a:gd name="connsiteX14" fmla="*/ 4232354 w 5526742"/>
              <a:gd name="connsiteY14" fmla="*/ 408474 h 5230906"/>
              <a:gd name="connsiteX15" fmla="*/ 4194311 w 5526742"/>
              <a:gd name="connsiteY15" fmla="*/ 591671 h 5230906"/>
              <a:gd name="connsiteX16" fmla="*/ 4678405 w 5526742"/>
              <a:gd name="connsiteY16" fmla="*/ 1062318 h 5230906"/>
              <a:gd name="connsiteX17" fmla="*/ 4866837 w 5526742"/>
              <a:gd name="connsiteY17" fmla="*/ 1025332 h 5230906"/>
              <a:gd name="connsiteX18" fmla="*/ 4928235 w 5526742"/>
              <a:gd name="connsiteY18" fmla="*/ 992932 h 5230906"/>
              <a:gd name="connsiteX19" fmla="*/ 5054802 w 5526742"/>
              <a:gd name="connsiteY19" fmla="*/ 1153128 h 5230906"/>
              <a:gd name="connsiteX20" fmla="*/ 5526742 w 5526742"/>
              <a:gd name="connsiteY20" fmla="*/ 2615453 h 5230906"/>
              <a:gd name="connsiteX21" fmla="*/ 2763371 w 5526742"/>
              <a:gd name="connsiteY21" fmla="*/ 5230906 h 5230906"/>
              <a:gd name="connsiteX22" fmla="*/ 0 w 5526742"/>
              <a:gd name="connsiteY22" fmla="*/ 2615453 h 5230906"/>
              <a:gd name="connsiteX23" fmla="*/ 2763371 w 5526742"/>
              <a:gd name="connsiteY23" fmla="*/ 0 h 523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26742" h="5230906">
                <a:moveTo>
                  <a:pt x="2763370" y="1656209"/>
                </a:moveTo>
                <a:cubicBezTo>
                  <a:pt x="2151902" y="1656209"/>
                  <a:pt x="1656209" y="2085677"/>
                  <a:pt x="1656209" y="2615453"/>
                </a:cubicBezTo>
                <a:cubicBezTo>
                  <a:pt x="1656209" y="3145229"/>
                  <a:pt x="2151902" y="3574697"/>
                  <a:pt x="2763370" y="3574697"/>
                </a:cubicBezTo>
                <a:cubicBezTo>
                  <a:pt x="3374838" y="3574697"/>
                  <a:pt x="3870531" y="3145229"/>
                  <a:pt x="3870531" y="2615453"/>
                </a:cubicBezTo>
                <a:cubicBezTo>
                  <a:pt x="3870531" y="2085677"/>
                  <a:pt x="3374838" y="1656209"/>
                  <a:pt x="2763370" y="1656209"/>
                </a:cubicBezTo>
                <a:close/>
                <a:moveTo>
                  <a:pt x="2763371" y="0"/>
                </a:moveTo>
                <a:cubicBezTo>
                  <a:pt x="2942219" y="0"/>
                  <a:pt x="3117099" y="16081"/>
                  <a:pt x="3286484" y="46799"/>
                </a:cubicBezTo>
                <a:lnTo>
                  <a:pt x="3391457" y="69074"/>
                </a:lnTo>
                <a:lnTo>
                  <a:pt x="3383192" y="90001"/>
                </a:lnTo>
                <a:cubicBezTo>
                  <a:pt x="3377192" y="113053"/>
                  <a:pt x="3374040" y="136920"/>
                  <a:pt x="3374040" y="161366"/>
                </a:cubicBezTo>
                <a:cubicBezTo>
                  <a:pt x="3374040" y="356933"/>
                  <a:pt x="3575725" y="515472"/>
                  <a:pt x="3824517" y="515472"/>
                </a:cubicBezTo>
                <a:cubicBezTo>
                  <a:pt x="3948913" y="515472"/>
                  <a:pt x="4061532" y="475837"/>
                  <a:pt x="4143053" y="411757"/>
                </a:cubicBezTo>
                <a:lnTo>
                  <a:pt x="4182426" y="374245"/>
                </a:lnTo>
                <a:lnTo>
                  <a:pt x="4234687" y="404295"/>
                </a:lnTo>
                <a:lnTo>
                  <a:pt x="4232354" y="408474"/>
                </a:lnTo>
                <a:cubicBezTo>
                  <a:pt x="4207857" y="464782"/>
                  <a:pt x="4194311" y="526688"/>
                  <a:pt x="4194311" y="591671"/>
                </a:cubicBezTo>
                <a:cubicBezTo>
                  <a:pt x="4194311" y="851602"/>
                  <a:pt x="4411047" y="1062318"/>
                  <a:pt x="4678405" y="1062318"/>
                </a:cubicBezTo>
                <a:cubicBezTo>
                  <a:pt x="4745245" y="1062318"/>
                  <a:pt x="4808920" y="1049148"/>
                  <a:pt x="4866837" y="1025332"/>
                </a:cubicBezTo>
                <a:lnTo>
                  <a:pt x="4928235" y="992932"/>
                </a:lnTo>
                <a:lnTo>
                  <a:pt x="5054802" y="1153128"/>
                </a:lnTo>
                <a:cubicBezTo>
                  <a:pt x="5352760" y="1570557"/>
                  <a:pt x="5526742" y="2073775"/>
                  <a:pt x="5526742" y="2615453"/>
                </a:cubicBezTo>
                <a:cubicBezTo>
                  <a:pt x="5526742" y="4059928"/>
                  <a:pt x="4289539" y="5230906"/>
                  <a:pt x="2763371" y="5230906"/>
                </a:cubicBezTo>
                <a:cubicBezTo>
                  <a:pt x="1237203" y="5230906"/>
                  <a:pt x="0" y="4059928"/>
                  <a:pt x="0" y="2615453"/>
                </a:cubicBezTo>
                <a:cubicBezTo>
                  <a:pt x="0" y="1170978"/>
                  <a:pt x="1237203" y="0"/>
                  <a:pt x="2763371" y="0"/>
                </a:cubicBezTo>
                <a:close/>
              </a:path>
            </a:pathLst>
          </a:custGeom>
          <a:solidFill>
            <a:srgbClr val="F2A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94F28C98-E434-D820-54D4-AC094569E747}"/>
              </a:ext>
            </a:extLst>
          </p:cNvPr>
          <p:cNvSpPr/>
          <p:nvPr/>
        </p:nvSpPr>
        <p:spPr>
          <a:xfrm>
            <a:off x="3606053" y="1492624"/>
            <a:ext cx="4704230" cy="4522694"/>
          </a:xfrm>
          <a:prstGeom prst="donut">
            <a:avLst>
              <a:gd name="adj" fmla="val 10519"/>
            </a:avLst>
          </a:prstGeom>
          <a:solidFill>
            <a:srgbClr val="F7C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2399EEFD-C1C3-2966-95D9-0281E95AD121}"/>
              </a:ext>
            </a:extLst>
          </p:cNvPr>
          <p:cNvSpPr/>
          <p:nvPr/>
        </p:nvSpPr>
        <p:spPr>
          <a:xfrm rot="21406516">
            <a:off x="3246917" y="1299498"/>
            <a:ext cx="4710919" cy="3657200"/>
          </a:xfrm>
          <a:custGeom>
            <a:avLst/>
            <a:gdLst>
              <a:gd name="connsiteX0" fmla="*/ 2802186 w 4840941"/>
              <a:gd name="connsiteY0" fmla="*/ 4256 h 3757620"/>
              <a:gd name="connsiteX1" fmla="*/ 3389832 w 4840941"/>
              <a:gd name="connsiteY1" fmla="*/ 102533 h 3757620"/>
              <a:gd name="connsiteX2" fmla="*/ 3420902 w 4840941"/>
              <a:gd name="connsiteY2" fmla="*/ 112278 h 3757620"/>
              <a:gd name="connsiteX3" fmla="*/ 3422241 w 4840941"/>
              <a:gd name="connsiteY3" fmla="*/ 142550 h 3757620"/>
              <a:gd name="connsiteX4" fmla="*/ 3848908 w 4840941"/>
              <a:gd name="connsiteY4" fmla="*/ 532226 h 3757620"/>
              <a:gd name="connsiteX5" fmla="*/ 4108520 w 4840941"/>
              <a:gd name="connsiteY5" fmla="*/ 468647 h 3757620"/>
              <a:gd name="connsiteX6" fmla="*/ 4134926 w 4840941"/>
              <a:gd name="connsiteY6" fmla="*/ 449250 h 3757620"/>
              <a:gd name="connsiteX7" fmla="*/ 4228271 w 4840941"/>
              <a:gd name="connsiteY7" fmla="*/ 513242 h 3757620"/>
              <a:gd name="connsiteX8" fmla="*/ 4212770 w 4840941"/>
              <a:gd name="connsiteY8" fmla="*/ 534626 h 3757620"/>
              <a:gd name="connsiteX9" fmla="*/ 4166482 w 4840941"/>
              <a:gd name="connsiteY9" fmla="*/ 689293 h 3757620"/>
              <a:gd name="connsiteX10" fmla="*/ 4620404 w 4840941"/>
              <a:gd name="connsiteY10" fmla="*/ 1118920 h 3757620"/>
              <a:gd name="connsiteX11" fmla="*/ 4807708 w 4840941"/>
              <a:gd name="connsiteY11" fmla="*/ 1097720 h 3757620"/>
              <a:gd name="connsiteX12" fmla="*/ 4811610 w 4840941"/>
              <a:gd name="connsiteY12" fmla="*/ 1096190 h 3757620"/>
              <a:gd name="connsiteX13" fmla="*/ 4840941 w 4840941"/>
              <a:gd name="connsiteY13" fmla="*/ 1134492 h 3757620"/>
              <a:gd name="connsiteX14" fmla="*/ 3431045 w 4840941"/>
              <a:gd name="connsiteY14" fmla="*/ 1946984 h 3757620"/>
              <a:gd name="connsiteX15" fmla="*/ 3399419 w 4840941"/>
              <a:gd name="connsiteY15" fmla="*/ 1915878 h 3757620"/>
              <a:gd name="connsiteX16" fmla="*/ 2648953 w 4840941"/>
              <a:gd name="connsiteY16" fmla="*/ 1638010 h 3757620"/>
              <a:gd name="connsiteX17" fmla="*/ 1587634 w 4840941"/>
              <a:gd name="connsiteY17" fmla="*/ 2586713 h 3757620"/>
              <a:gd name="connsiteX18" fmla="*/ 1671038 w 4840941"/>
              <a:gd name="connsiteY18" fmla="*/ 2955992 h 3757620"/>
              <a:gd name="connsiteX19" fmla="*/ 1673195 w 4840941"/>
              <a:gd name="connsiteY19" fmla="*/ 2959993 h 3757620"/>
              <a:gd name="connsiteX20" fmla="*/ 289092 w 4840941"/>
              <a:gd name="connsiteY20" fmla="*/ 3757620 h 3757620"/>
              <a:gd name="connsiteX21" fmla="*/ 208169 w 4840941"/>
              <a:gd name="connsiteY21" fmla="*/ 3593580 h 3757620"/>
              <a:gd name="connsiteX22" fmla="*/ 0 w 4840941"/>
              <a:gd name="connsiteY22" fmla="*/ 2586713 h 3757620"/>
              <a:gd name="connsiteX23" fmla="*/ 2648954 w 4840941"/>
              <a:gd name="connsiteY23" fmla="*/ 0 h 3757620"/>
              <a:gd name="connsiteX24" fmla="*/ 2802186 w 4840941"/>
              <a:gd name="connsiteY24" fmla="*/ 4256 h 375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40941" h="3757620">
                <a:moveTo>
                  <a:pt x="2802186" y="4256"/>
                </a:moveTo>
                <a:cubicBezTo>
                  <a:pt x="3005020" y="15552"/>
                  <a:pt x="3201745" y="49134"/>
                  <a:pt x="3389832" y="102533"/>
                </a:cubicBezTo>
                <a:lnTo>
                  <a:pt x="3420902" y="112278"/>
                </a:lnTo>
                <a:lnTo>
                  <a:pt x="3422241" y="142550"/>
                </a:lnTo>
                <a:cubicBezTo>
                  <a:pt x="3453086" y="352957"/>
                  <a:pt x="3628315" y="519798"/>
                  <a:pt x="3848908" y="532226"/>
                </a:cubicBezTo>
                <a:cubicBezTo>
                  <a:pt x="3943447" y="537553"/>
                  <a:pt x="4032893" y="513761"/>
                  <a:pt x="4108520" y="468647"/>
                </a:cubicBezTo>
                <a:lnTo>
                  <a:pt x="4134926" y="449250"/>
                </a:lnTo>
                <a:lnTo>
                  <a:pt x="4228271" y="513242"/>
                </a:lnTo>
                <a:lnTo>
                  <a:pt x="4212770" y="534626"/>
                </a:lnTo>
                <a:cubicBezTo>
                  <a:pt x="4185937" y="581454"/>
                  <a:pt x="4169615" y="633682"/>
                  <a:pt x="4166482" y="689293"/>
                </a:cubicBezTo>
                <a:cubicBezTo>
                  <a:pt x="4153949" y="911738"/>
                  <a:pt x="4357177" y="1104089"/>
                  <a:pt x="4620404" y="1118920"/>
                </a:cubicBezTo>
                <a:cubicBezTo>
                  <a:pt x="4686211" y="1122627"/>
                  <a:pt x="4749538" y="1114889"/>
                  <a:pt x="4807708" y="1097720"/>
                </a:cubicBezTo>
                <a:lnTo>
                  <a:pt x="4811610" y="1096190"/>
                </a:lnTo>
                <a:lnTo>
                  <a:pt x="4840941" y="1134492"/>
                </a:lnTo>
                <a:lnTo>
                  <a:pt x="3431045" y="1946984"/>
                </a:lnTo>
                <a:lnTo>
                  <a:pt x="3399419" y="1915878"/>
                </a:lnTo>
                <a:cubicBezTo>
                  <a:pt x="3207358" y="1744197"/>
                  <a:pt x="2942028" y="1638010"/>
                  <a:pt x="2648953" y="1638010"/>
                </a:cubicBezTo>
                <a:cubicBezTo>
                  <a:pt x="2062803" y="1638010"/>
                  <a:pt x="1587634" y="2062759"/>
                  <a:pt x="1587634" y="2586713"/>
                </a:cubicBezTo>
                <a:cubicBezTo>
                  <a:pt x="1587634" y="2717702"/>
                  <a:pt x="1617332" y="2842491"/>
                  <a:pt x="1671038" y="2955992"/>
                </a:cubicBezTo>
                <a:lnTo>
                  <a:pt x="1673195" y="2959993"/>
                </a:lnTo>
                <a:lnTo>
                  <a:pt x="289092" y="3757620"/>
                </a:lnTo>
                <a:lnTo>
                  <a:pt x="208169" y="3593580"/>
                </a:lnTo>
                <a:cubicBezTo>
                  <a:pt x="74124" y="3284109"/>
                  <a:pt x="0" y="2943864"/>
                  <a:pt x="0" y="2586713"/>
                </a:cubicBezTo>
                <a:cubicBezTo>
                  <a:pt x="0" y="1158111"/>
                  <a:pt x="1185977" y="0"/>
                  <a:pt x="2648954" y="0"/>
                </a:cubicBezTo>
                <a:cubicBezTo>
                  <a:pt x="2700387" y="0"/>
                  <a:pt x="2751477" y="1431"/>
                  <a:pt x="2802186" y="4256"/>
                </a:cubicBezTo>
                <a:close/>
              </a:path>
            </a:pathLst>
          </a:custGeom>
          <a:solidFill>
            <a:srgbClr val="663300"/>
          </a:solidFill>
          <a:ln w="155575">
            <a:solidFill>
              <a:srgbClr val="964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2F355C4-7FCC-CB23-8D06-32DFAD9EF22C}"/>
              </a:ext>
            </a:extLst>
          </p:cNvPr>
          <p:cNvSpPr/>
          <p:nvPr/>
        </p:nvSpPr>
        <p:spPr>
          <a:xfrm>
            <a:off x="3859305" y="3375212"/>
            <a:ext cx="108748" cy="537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2BBB5C3-5457-92E5-C1E1-01241B4FB507}"/>
              </a:ext>
            </a:extLst>
          </p:cNvPr>
          <p:cNvSpPr/>
          <p:nvPr/>
        </p:nvSpPr>
        <p:spPr>
          <a:xfrm>
            <a:off x="4963619" y="2561665"/>
            <a:ext cx="122196" cy="672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DFB83E3-8A8E-C8AB-D081-C665A36B340F}"/>
              </a:ext>
            </a:extLst>
          </p:cNvPr>
          <p:cNvSpPr/>
          <p:nvPr/>
        </p:nvSpPr>
        <p:spPr>
          <a:xfrm>
            <a:off x="8857129" y="1272988"/>
            <a:ext cx="122196" cy="67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F4C37F1-7F46-DC8C-01CD-13818B346C2C}"/>
              </a:ext>
            </a:extLst>
          </p:cNvPr>
          <p:cNvSpPr/>
          <p:nvPr/>
        </p:nvSpPr>
        <p:spPr>
          <a:xfrm>
            <a:off x="9009529" y="1425388"/>
            <a:ext cx="122196" cy="67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27E88DE-D5AE-74FB-F88A-9DA546C245D8}"/>
              </a:ext>
            </a:extLst>
          </p:cNvPr>
          <p:cNvSpPr/>
          <p:nvPr/>
        </p:nvSpPr>
        <p:spPr>
          <a:xfrm>
            <a:off x="3980995" y="2720788"/>
            <a:ext cx="122196" cy="672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325939A-A081-B4A9-9480-770918AECCCA}"/>
              </a:ext>
            </a:extLst>
          </p:cNvPr>
          <p:cNvSpPr/>
          <p:nvPr/>
        </p:nvSpPr>
        <p:spPr>
          <a:xfrm>
            <a:off x="4414634" y="2537012"/>
            <a:ext cx="122196" cy="672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22D64E7-8DBD-CC57-BA62-8584764B1466}"/>
              </a:ext>
            </a:extLst>
          </p:cNvPr>
          <p:cNvSpPr/>
          <p:nvPr/>
        </p:nvSpPr>
        <p:spPr>
          <a:xfrm>
            <a:off x="4262717" y="3094480"/>
            <a:ext cx="122196" cy="672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9814416-0C82-6F01-75D4-1E54AC3E93B8}"/>
              </a:ext>
            </a:extLst>
          </p:cNvPr>
          <p:cNvSpPr/>
          <p:nvPr/>
        </p:nvSpPr>
        <p:spPr>
          <a:xfrm>
            <a:off x="4567034" y="2689412"/>
            <a:ext cx="122196" cy="672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2383924-E16F-A5DD-CF4C-5AC4226F75CE}"/>
              </a:ext>
            </a:extLst>
          </p:cNvPr>
          <p:cNvSpPr/>
          <p:nvPr/>
        </p:nvSpPr>
        <p:spPr>
          <a:xfrm>
            <a:off x="4597444" y="2160494"/>
            <a:ext cx="122196" cy="672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A929B58-9DEA-4462-4657-C2723F1F2E64}"/>
              </a:ext>
            </a:extLst>
          </p:cNvPr>
          <p:cNvSpPr/>
          <p:nvPr/>
        </p:nvSpPr>
        <p:spPr>
          <a:xfrm>
            <a:off x="5140775" y="2227730"/>
            <a:ext cx="122196" cy="672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14E3B91-1A66-6271-4971-9F88AED094D8}"/>
              </a:ext>
            </a:extLst>
          </p:cNvPr>
          <p:cNvSpPr/>
          <p:nvPr/>
        </p:nvSpPr>
        <p:spPr>
          <a:xfrm>
            <a:off x="4749844" y="2312894"/>
            <a:ext cx="122196" cy="672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D1FC1F4-4A51-9D74-C27D-0D12B1FD5FA7}"/>
              </a:ext>
            </a:extLst>
          </p:cNvPr>
          <p:cNvSpPr/>
          <p:nvPr/>
        </p:nvSpPr>
        <p:spPr>
          <a:xfrm>
            <a:off x="5293175" y="2380130"/>
            <a:ext cx="122196" cy="672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F79C7F7-F8AF-F78D-FE60-A5AFF7F95CF8}"/>
              </a:ext>
            </a:extLst>
          </p:cNvPr>
          <p:cNvSpPr/>
          <p:nvPr/>
        </p:nvSpPr>
        <p:spPr>
          <a:xfrm>
            <a:off x="5445575" y="2532530"/>
            <a:ext cx="122196" cy="672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5C1F300-23CB-E376-6F0E-638D502C44C2}"/>
              </a:ext>
            </a:extLst>
          </p:cNvPr>
          <p:cNvSpPr/>
          <p:nvPr/>
        </p:nvSpPr>
        <p:spPr>
          <a:xfrm>
            <a:off x="4071146" y="3411654"/>
            <a:ext cx="122196" cy="672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DDA04B3-C150-E038-25A4-B6DA9DB4A5C4}"/>
              </a:ext>
            </a:extLst>
          </p:cNvPr>
          <p:cNvSpPr/>
          <p:nvPr/>
        </p:nvSpPr>
        <p:spPr>
          <a:xfrm>
            <a:off x="6076297" y="2194112"/>
            <a:ext cx="122196" cy="672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3E55A71-D4DE-DBF2-4005-8A7D24826C40}"/>
              </a:ext>
            </a:extLst>
          </p:cNvPr>
          <p:cNvSpPr/>
          <p:nvPr/>
        </p:nvSpPr>
        <p:spPr>
          <a:xfrm>
            <a:off x="5233732" y="1806389"/>
            <a:ext cx="122196" cy="672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D5396B2-B0A4-1A04-8842-ED557A30CE0B}"/>
              </a:ext>
            </a:extLst>
          </p:cNvPr>
          <p:cNvSpPr/>
          <p:nvPr/>
        </p:nvSpPr>
        <p:spPr>
          <a:xfrm>
            <a:off x="6450106" y="2088776"/>
            <a:ext cx="122196" cy="672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B572F50-10C6-4E77-E303-8A84269467ED}"/>
              </a:ext>
            </a:extLst>
          </p:cNvPr>
          <p:cNvSpPr/>
          <p:nvPr/>
        </p:nvSpPr>
        <p:spPr>
          <a:xfrm>
            <a:off x="5731859" y="1905002"/>
            <a:ext cx="122196" cy="672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1DCF3D2-CAF1-2DA8-6FE2-26CDCC5FDB00}"/>
              </a:ext>
            </a:extLst>
          </p:cNvPr>
          <p:cNvSpPr/>
          <p:nvPr/>
        </p:nvSpPr>
        <p:spPr>
          <a:xfrm>
            <a:off x="5975078" y="1938620"/>
            <a:ext cx="122196" cy="672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0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2F865B-C090-8D3E-A77C-D083C8C1A13D}"/>
              </a:ext>
            </a:extLst>
          </p:cNvPr>
          <p:cNvSpPr/>
          <p:nvPr/>
        </p:nvSpPr>
        <p:spPr>
          <a:xfrm>
            <a:off x="96982" y="221672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31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AZAD SINGH</dc:creator>
  <cp:lastModifiedBy>AZAD</cp:lastModifiedBy>
  <cp:revision>11</cp:revision>
  <dcterms:created xsi:type="dcterms:W3CDTF">2022-09-18T05:29:41Z</dcterms:created>
  <dcterms:modified xsi:type="dcterms:W3CDTF">2022-10-06T13:01:16Z</dcterms:modified>
</cp:coreProperties>
</file>