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AUC</c:v>
                </c:pt>
                <c:pt idx="2">
                  <c:v>Precision-Recal Area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0.95</c:v>
                </c:pt>
                <c:pt idx="1">
                  <c:v>0.96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6-4509-AEAB-2E489AC6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AUC</c:v>
                </c:pt>
                <c:pt idx="2">
                  <c:v>Precision-Recal Area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0.95</c:v>
                </c:pt>
                <c:pt idx="1">
                  <c:v>0.95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6-4509-AEAB-2E489AC6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SGD Classifier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AUC</c:v>
                </c:pt>
                <c:pt idx="2">
                  <c:v>Precision-Recal Area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7.2999999999999995E-2</c:v>
                </c:pt>
                <c:pt idx="1">
                  <c:v>0.5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D6-4509-AEAB-2E489AC615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XG Boost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AUC</c:v>
                </c:pt>
                <c:pt idx="2">
                  <c:v>Precision-Recal Area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0.95</c:v>
                </c:pt>
                <c:pt idx="1">
                  <c:v>0.75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D6-4509-AEAB-2E489AC6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3998991"/>
        <c:axId val="1513997551"/>
      </c:barChart>
      <c:catAx>
        <c:axId val="151399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997551"/>
        <c:crosses val="autoZero"/>
        <c:auto val="1"/>
        <c:lblAlgn val="ctr"/>
        <c:lblOffset val="100"/>
        <c:noMultiLvlLbl val="0"/>
      </c:catAx>
      <c:valAx>
        <c:axId val="151399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99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Patient Survival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Using Logistic Regression, Random Forest, SGD Classifier, and XGBoost</a:t>
            </a:r>
          </a:p>
          <a:p>
            <a:r>
              <a:t>Azadeh Ansari</a:t>
            </a:r>
          </a:p>
          <a:p>
            <a:r>
              <a:t>July 2,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SGD Classifier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[0.073]</a:t>
            </a:r>
          </a:p>
          <a:p>
            <a:r>
              <a:t>ROC Curve</a:t>
            </a:r>
          </a:p>
          <a:p>
            <a:r>
              <a:t>Precision-Recall Curve</a:t>
            </a:r>
          </a:p>
        </p:txBody>
      </p:sp>
      <p:pic>
        <p:nvPicPr>
          <p:cNvPr id="4" name="Picture 3" descr="SGDClassifier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4114800" cy="2743200"/>
          </a:xfrm>
          <a:prstGeom prst="rect">
            <a:avLst/>
          </a:prstGeom>
        </p:spPr>
      </p:pic>
      <p:pic>
        <p:nvPicPr>
          <p:cNvPr id="5" name="Picture 4" descr="SGDClassifier_precision_recall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34290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[0.95]</a:t>
            </a:r>
          </a:p>
          <a:p>
            <a:r>
              <a:t>ROC Curve</a:t>
            </a:r>
          </a:p>
          <a:p>
            <a:r>
              <a:t>Precision-Recall Curve</a:t>
            </a:r>
          </a:p>
        </p:txBody>
      </p:sp>
      <p:pic>
        <p:nvPicPr>
          <p:cNvPr id="4" name="Picture 3" descr="XGBoost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82963"/>
            <a:ext cx="4114800" cy="2743200"/>
          </a:xfrm>
          <a:prstGeom prst="rect">
            <a:avLst/>
          </a:prstGeom>
        </p:spPr>
      </p:pic>
      <p:pic>
        <p:nvPicPr>
          <p:cNvPr id="5" name="Picture 4" descr="XGBoost_precision_recall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3382963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Comparison</a:t>
            </a:r>
          </a:p>
          <a:p>
            <a:r>
              <a:t>ROC Curve Comparison</a:t>
            </a:r>
          </a:p>
          <a:p>
            <a:r>
              <a:t>Precision-Recall Curve Comparison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48CC6F-5FAC-2A02-C7AA-EDDB2A0FF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314282"/>
              </p:ext>
            </p:extLst>
          </p:nvPr>
        </p:nvGraphicFramePr>
        <p:xfrm>
          <a:off x="1306830" y="3086100"/>
          <a:ext cx="6096000" cy="364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Summary of findings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SGD Classifier is as good as a random model. SVM could perform much better, but the run time is large due to the size of the data. </a:t>
            </a:r>
          </a:p>
          <a:p>
            <a:pPr marL="0" indent="0">
              <a:buNone/>
            </a:pPr>
            <a:r>
              <a:rPr lang="en-US" dirty="0"/>
              <a:t>XG Boost performs well in terms of accuracy but not so well in terms of AUC and area under precision-recall curve.  </a:t>
            </a:r>
          </a:p>
          <a:p>
            <a:r>
              <a:rPr lang="en-US" dirty="0"/>
              <a:t>Best performing model</a:t>
            </a:r>
          </a:p>
          <a:p>
            <a:pPr marL="0" indent="0">
              <a:buNone/>
            </a:pPr>
            <a:r>
              <a:rPr lang="en-US" dirty="0"/>
              <a:t>Logistic Regression and Random Forest perform well in terms of the metrics we looked; however Logistic Regression performs slightly better.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Potential improvements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Tuning hyper parameters and model optimization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Exploring additional models</a:t>
            </a:r>
            <a:endParaRPr lang="en-US" dirty="0"/>
          </a:p>
          <a:p>
            <a:endParaRPr dirty="0"/>
          </a:p>
          <a:p>
            <a:r>
              <a:rPr dirty="0"/>
              <a:t>Incorporating more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Overview of the COVID-19 pandemic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Significant challenges to healthcare systems worldwide posed by COVID-19 </a:t>
            </a:r>
          </a:p>
          <a:p>
            <a:endParaRPr lang="en-US" dirty="0"/>
          </a:p>
          <a:p>
            <a:r>
              <a:rPr dirty="0"/>
              <a:t>Importance of predicting patient outcomes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Predicting patient outcomes based on their symptoms and medical history can be crucial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Description of the dataset</a:t>
            </a:r>
            <a:endParaRPr lang="en-US" dirty="0"/>
          </a:p>
          <a:p>
            <a:pPr marL="628650">
              <a:buFont typeface="Wingdings" panose="05000000000000000000" pitchFamily="2" charset="2"/>
              <a:buChar char="q"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entury Gothic" panose="020B0502020202020204" pitchFamily="34" charset="0"/>
              </a:rPr>
              <a:t>COVID-19 patients' medical history </a:t>
            </a:r>
          </a:p>
          <a:p>
            <a:pPr marL="6286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Patient 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entury Gothic" panose="020B0502020202020204" pitchFamily="34" charset="0"/>
              </a:rPr>
              <a:t>ymptoms.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entury Gothic" panose="020B0502020202020204" pitchFamily="34" charset="0"/>
              </a:rPr>
              <a:t>This project is from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entury Gothic" panose="020B0502020202020204" pitchFamily="34" charset="0"/>
                <a:hlinkClick r:id="rId2"/>
              </a:rPr>
              <a:t>Kaggle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dirty="0"/>
          </a:p>
          <a:p>
            <a:r>
              <a:rPr dirty="0"/>
              <a:t>Features: Age, Gender, Comorbidities, Symptoms, </a:t>
            </a:r>
            <a:r>
              <a:rPr lang="en-US" dirty="0"/>
              <a:t>medical history (Diabetes, </a:t>
            </a:r>
            <a:r>
              <a:rPr lang="en-US" dirty="0" err="1"/>
              <a:t>Athma</a:t>
            </a:r>
            <a:r>
              <a:rPr lang="en-US" dirty="0"/>
              <a:t> …), </a:t>
            </a:r>
            <a:r>
              <a:rPr dirty="0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F9DDBD-023A-8276-DDA7-2A34FDFA1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40" y="2324470"/>
            <a:ext cx="7526020" cy="4035085"/>
          </a:xfrm>
        </p:spPr>
      </p:pic>
    </p:spTree>
    <p:extLst>
      <p:ext uri="{BB962C8B-B14F-4D97-AF65-F5344CB8AC3E}">
        <p14:creationId xmlns:p14="http://schemas.microsoft.com/office/powerpoint/2010/main" val="332355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5AB098-EBF7-862F-5F5A-734F8D55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70" y="2192019"/>
            <a:ext cx="7386490" cy="4649194"/>
          </a:xfrm>
        </p:spPr>
      </p:pic>
    </p:spTree>
    <p:extLst>
      <p:ext uri="{BB962C8B-B14F-4D97-AF65-F5344CB8AC3E}">
        <p14:creationId xmlns:p14="http://schemas.microsoft.com/office/powerpoint/2010/main" val="38323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Data Preprocessing: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Cleaning,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Feature Engineering,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Normalization</a:t>
            </a:r>
          </a:p>
          <a:p>
            <a:r>
              <a:rPr dirty="0"/>
              <a:t>Models Used: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Logistic Regression,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Random Forest,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/>
              <a:t>SGD Classifier, </a:t>
            </a:r>
            <a:endParaRPr lang="en-US" dirty="0"/>
          </a:p>
          <a:p>
            <a:pPr marL="742950">
              <a:buFont typeface="Wingdings" panose="05000000000000000000" pitchFamily="2" charset="2"/>
              <a:buChar char="q"/>
            </a:pPr>
            <a:r>
              <a:rPr dirty="0" err="1"/>
              <a:t>XGBoost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</a:t>
            </a:r>
          </a:p>
          <a:p>
            <a:r>
              <a:t>ROC Curve</a:t>
            </a:r>
          </a:p>
          <a:p>
            <a:r>
              <a:t>Precision-Recall Curve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[0.95]</a:t>
            </a:r>
          </a:p>
          <a:p>
            <a:r>
              <a:t>ROC Curve</a:t>
            </a:r>
          </a:p>
          <a:p>
            <a:r>
              <a:t>Precision-Recall Curve</a:t>
            </a:r>
          </a:p>
        </p:txBody>
      </p:sp>
      <p:pic>
        <p:nvPicPr>
          <p:cNvPr id="4" name="Picture 3" descr="Logistic_Regression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65525"/>
            <a:ext cx="4114800" cy="2743200"/>
          </a:xfrm>
          <a:prstGeom prst="rect">
            <a:avLst/>
          </a:prstGeom>
        </p:spPr>
      </p:pic>
      <p:pic>
        <p:nvPicPr>
          <p:cNvPr id="5" name="Picture 4" descr="Logistic_Regression_precision_recall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565525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[0.95]</a:t>
            </a:r>
          </a:p>
          <a:p>
            <a:r>
              <a:t>ROC Curve</a:t>
            </a:r>
          </a:p>
          <a:p>
            <a:r>
              <a:t>Precision-Recall Curve</a:t>
            </a:r>
          </a:p>
        </p:txBody>
      </p:sp>
      <p:pic>
        <p:nvPicPr>
          <p:cNvPr id="4" name="Picture 3" descr="Random_Forest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3246120"/>
            <a:ext cx="4114800" cy="2743200"/>
          </a:xfrm>
          <a:prstGeom prst="rect">
            <a:avLst/>
          </a:prstGeom>
        </p:spPr>
      </p:pic>
      <p:pic>
        <p:nvPicPr>
          <p:cNvPr id="5" name="Picture 4" descr="Random_Forest_precision_recall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5" y="32461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282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COVID-19 Patient Survival Prediction</vt:lpstr>
      <vt:lpstr>Introduction</vt:lpstr>
      <vt:lpstr>Data Description</vt:lpstr>
      <vt:lpstr>Data Description</vt:lpstr>
      <vt:lpstr>Data Description</vt:lpstr>
      <vt:lpstr>Methodology</vt:lpstr>
      <vt:lpstr>Evaluation Metrics</vt:lpstr>
      <vt:lpstr>Logistic Regression Results</vt:lpstr>
      <vt:lpstr>Random Forest Results</vt:lpstr>
      <vt:lpstr>SGD Classifier Results</vt:lpstr>
      <vt:lpstr>XGBoost Results</vt:lpstr>
      <vt:lpstr>Comparison of Models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Rahimikollu, Javad</cp:lastModifiedBy>
  <cp:revision>3</cp:revision>
  <dcterms:created xsi:type="dcterms:W3CDTF">2013-01-27T09:14:16Z</dcterms:created>
  <dcterms:modified xsi:type="dcterms:W3CDTF">2024-07-02T10:22:14Z</dcterms:modified>
  <cp:category/>
</cp:coreProperties>
</file>