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4"/>
  </p:sldMasterIdLst>
  <p:notesMasterIdLst>
    <p:notesMasterId r:id="rId20"/>
  </p:notesMasterIdLst>
  <p:handoutMasterIdLst>
    <p:handoutMasterId r:id="rId21"/>
  </p:handoutMasterIdLst>
  <p:sldIdLst>
    <p:sldId id="270" r:id="rId5"/>
    <p:sldId id="256" r:id="rId6"/>
    <p:sldId id="265" r:id="rId7"/>
    <p:sldId id="257" r:id="rId8"/>
    <p:sldId id="258" r:id="rId9"/>
    <p:sldId id="259" r:id="rId10"/>
    <p:sldId id="267" r:id="rId11"/>
    <p:sldId id="260" r:id="rId12"/>
    <p:sldId id="266" r:id="rId13"/>
    <p:sldId id="261" r:id="rId14"/>
    <p:sldId id="268" r:id="rId15"/>
    <p:sldId id="262" r:id="rId16"/>
    <p:sldId id="269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6000" autoAdjust="0"/>
  </p:normalViewPr>
  <p:slideViewPr>
    <p:cSldViewPr snapToGrid="0">
      <p:cViewPr varScale="1">
        <p:scale>
          <a:sx n="114" d="100"/>
          <a:sy n="11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D47AF4-EAC7-42FD-A511-5B3043A2C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56342E-BF9D-4F8A-842F-CBB6BD2206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65FB-54D2-41B4-9614-D50F6F27FF5E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9E69B7-0F78-4156-8A3F-A494ED4AF6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83F4D-11F9-4552-85C0-444B7BA3E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2718-60B4-42CA-8E8F-309B9D46EB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487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7D2E0-E1F8-4521-A152-D5A4641AEF6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7A86-7A19-4B82-841A-7B9A43A73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956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19B4-4BAF-4E01-A7AB-DBDBB426437A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8958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264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85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5798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3957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1121-417B-447F-90F8-1D0CB0A356D5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6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CDF1-BCA9-447B-A905-8C7CAB1AD81E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3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B76-FAE0-49C5-8995-3D2A288C6136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13D6-2D1B-41FA-A35D-B1FB71CF86BA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2B8-134F-475C-9497-27752D097394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A6EF-4446-4B8A-B3EA-46A7C398DDAD}" type="datetime1">
              <a:rPr lang="fr-FR" smtClean="0"/>
              <a:t>16/03/2020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D776-0DB9-4AA5-B5B0-7BAD75DA1E26}" type="datetime1">
              <a:rPr lang="fr-FR" smtClean="0"/>
              <a:t>16/03/2020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1F03-3BFE-4875-993C-30756A41B837}" type="datetime1">
              <a:rPr lang="fr-FR" smtClean="0"/>
              <a:t>16/03/2020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7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FB1E-68FC-4FC3-BD38-669930A752C3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0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2D5B-FEF5-46CF-A776-C657F37CA56A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20E0E710-7072-4CAE-8BE5-017A942779A8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0623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250562C-2EEB-CA42-97BC-FEFAB80A7F42}"/>
              </a:ext>
            </a:extLst>
          </p:cNvPr>
          <p:cNvSpPr txBox="1">
            <a:spLocks/>
          </p:cNvSpPr>
          <p:nvPr/>
        </p:nvSpPr>
        <p:spPr>
          <a:xfrm>
            <a:off x="1159329" y="1465139"/>
            <a:ext cx="9661071" cy="244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dirty="0"/>
              <a:t>Tableau de bord </a:t>
            </a:r>
            <a:r>
              <a:rPr lang="fr-FR" sz="4800" dirty="0" err="1"/>
              <a:t>Kibana</a:t>
            </a:r>
            <a:r>
              <a:rPr lang="fr-FR" sz="4800" dirty="0"/>
              <a:t> de</a:t>
            </a:r>
            <a:r>
              <a:rPr lang="fr-FR" sz="4800" b="1" dirty="0"/>
              <a:t> </a:t>
            </a:r>
            <a:r>
              <a:rPr lang="fr-FR" sz="4800" dirty="0"/>
              <a:t>Projet 3</a:t>
            </a:r>
          </a:p>
          <a:p>
            <a:pPr algn="ctr"/>
            <a:endParaRPr lang="fr-FR" sz="4800" dirty="0"/>
          </a:p>
          <a:p>
            <a:pPr algn="ctr"/>
            <a:r>
              <a:rPr lang="fr-FR" sz="4800" b="1" dirty="0"/>
              <a:t>Data Architect</a:t>
            </a:r>
          </a:p>
          <a:p>
            <a:pPr algn="ctr"/>
            <a:endParaRPr lang="fr-FR" sz="4800" b="1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B7664D2F-1B82-294B-ACCD-9421E5176F1F}"/>
              </a:ext>
            </a:extLst>
          </p:cNvPr>
          <p:cNvSpPr txBox="1">
            <a:spLocks/>
          </p:cNvSpPr>
          <p:nvPr/>
        </p:nvSpPr>
        <p:spPr>
          <a:xfrm>
            <a:off x="2217213" y="4639265"/>
            <a:ext cx="9250887" cy="1126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  Traitez des données en temps réel</a:t>
            </a:r>
          </a:p>
          <a:p>
            <a:pPr algn="ctr"/>
            <a:r>
              <a:rPr lang="fr-FR" sz="1400" dirty="0"/>
              <a:t>Mars 2020 </a:t>
            </a:r>
          </a:p>
          <a:p>
            <a:pPr algn="ctr"/>
            <a:endParaRPr lang="fr-FR" sz="3600" dirty="0"/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8533637C-1B8E-3640-ADD2-9CFC9CEA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4775" y="6353868"/>
            <a:ext cx="8477775" cy="365125"/>
          </a:xfrm>
        </p:spPr>
        <p:txBody>
          <a:bodyPr/>
          <a:lstStyle/>
          <a:p>
            <a:r>
              <a:rPr lang="fr-FR" sz="1200" dirty="0"/>
              <a:t>Etudient : Azadeh GUILLY </a:t>
            </a:r>
          </a:p>
          <a:p>
            <a:r>
              <a:rPr lang="fr-FR" sz="1200" dirty="0"/>
              <a:t>Mentor : Franck Gimenez</a:t>
            </a:r>
          </a:p>
        </p:txBody>
      </p:sp>
      <p:sp>
        <p:nvSpPr>
          <p:cNvPr id="9" name="Espace réservé du numéro de diapositive 7">
            <a:extLst>
              <a:ext uri="{FF2B5EF4-FFF2-40B4-BE49-F238E27FC236}">
                <a16:creationId xmlns:a16="http://schemas.microsoft.com/office/drawing/2014/main" id="{8CE59E38-A800-5A4E-8B79-9C0F1D1C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100" y="6352486"/>
            <a:ext cx="372000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1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1A4A4-0EC2-E04A-9155-4EDE440B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322951"/>
            <a:ext cx="1019700" cy="1020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03E662-A9AA-C44C-ACCD-B18B6079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0" y="317151"/>
            <a:ext cx="1042875" cy="1026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90F0FDA-670E-9041-9EDC-B40AB51A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679" y="3061957"/>
            <a:ext cx="2501421" cy="7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79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jour, en bitcoin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DAAADF-24CA-7E48-886A-ADF2A94DD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19" y="586466"/>
            <a:ext cx="6795450" cy="60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840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jour, en bitcoin le 14 mars 2020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D22FC8-3687-9A42-AFC1-A32D5F9C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51" y="656497"/>
            <a:ext cx="7659897" cy="60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413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jour, en euros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DAF54E-E3D6-1140-A885-743FB351A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39" y="642196"/>
            <a:ext cx="6841990" cy="60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816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jour, en euros le 14 mars 2020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FCA5BD-730F-8A47-9804-61EF67FE1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7" y="699747"/>
            <a:ext cx="8169225" cy="60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67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mois, en bitcoin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FE06AA-1C2C-4847-8912-E04A645A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/>
          <a:stretch/>
        </p:blipFill>
        <p:spPr>
          <a:xfrm>
            <a:off x="2215019" y="690016"/>
            <a:ext cx="7761962" cy="60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7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15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72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mineurs qui se sont le plus enrichis, par mois, en euros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5A3806-AD0C-4343-BB3A-40EA12F8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89" y="672861"/>
            <a:ext cx="7957221" cy="61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cours du bitcoin en euros</a:t>
            </a:r>
          </a:p>
        </p:txBody>
      </p:sp>
      <p:pic>
        <p:nvPicPr>
          <p:cNvPr id="7" name="Image 6" descr="Une image contenant capture d’écran, ordinateur, blanc&#10;&#10;Description générée automatiquement">
            <a:extLst>
              <a:ext uri="{FF2B5EF4-FFF2-40B4-BE49-F238E27FC236}">
                <a16:creationId xmlns:a16="http://schemas.microsoft.com/office/drawing/2014/main" id="{32BDBC8A-AABD-4744-B2DB-2D06F6136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3" y="761604"/>
            <a:ext cx="9989378" cy="60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518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cours du bitcoin en euros au 14 mars 2020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38268C-D48A-A049-A46D-422F1CE8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508156"/>
            <a:ext cx="8240324" cy="63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34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volume de bitcoins échangés par heure, en bitcoins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4C0ABD-6712-594D-A995-59E2AADF4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3" y="672860"/>
            <a:ext cx="10296598" cy="6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608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volume de bitcoins échangés par heure, en euros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637DB30-5BF0-9147-8FFB-036B9609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63" y="638355"/>
            <a:ext cx="10176792" cy="62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0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776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valeur maximale des transactions réalisées par heure, en bitcoins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EB06B9-F53E-094D-A54F-043E97367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681590"/>
            <a:ext cx="10097241" cy="6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5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1090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valeur maximale des transactions réalisées par heure, en bitcoins pendant 3h le 14 mars 2020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5BBC791-5582-D644-B838-C0A0437F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56" y="655608"/>
            <a:ext cx="10116437" cy="62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751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valeur maximale des transactions réalisées par heure, en euros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EE25B63-782E-124E-8C3A-CE9C0E58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56" y="632816"/>
            <a:ext cx="10191514" cy="62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D0DF2-3A7F-144A-8425-F40985D8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FC3E-8407-504D-86A1-6EC54010E2F4}"/>
              </a:ext>
            </a:extLst>
          </p:cNvPr>
          <p:cNvSpPr/>
          <p:nvPr/>
        </p:nvSpPr>
        <p:spPr>
          <a:xfrm>
            <a:off x="288899" y="138824"/>
            <a:ext cx="1064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valeur maximale des transactions réalisées par heure, en euros pendant 3h le 14 mars 2020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F29C016-2BEB-DD44-9B88-C83897AB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1" y="700316"/>
            <a:ext cx="10057844" cy="6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568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F43BC88A7EED4FB887B29E56F5107C" ma:contentTypeVersion="10" ma:contentTypeDescription="Create a new document." ma:contentTypeScope="" ma:versionID="897f7c0e88e59aeaa1a71d5dfbe27bea">
  <xsd:schema xmlns:xsd="http://www.w3.org/2001/XMLSchema" xmlns:xs="http://www.w3.org/2001/XMLSchema" xmlns:p="http://schemas.microsoft.com/office/2006/metadata/properties" xmlns:ns3="701a9fc6-3b84-4150-9884-6c71195bed1a" xmlns:ns4="40a5be20-43de-4873-b610-85a5c879ff5d" targetNamespace="http://schemas.microsoft.com/office/2006/metadata/properties" ma:root="true" ma:fieldsID="2749cb1de86a6b797e6349827b611124" ns3:_="" ns4:_="">
    <xsd:import namespace="701a9fc6-3b84-4150-9884-6c71195bed1a"/>
    <xsd:import namespace="40a5be20-43de-4873-b610-85a5c879ff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a9fc6-3b84-4150-9884-6c71195b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5be20-43de-4873-b610-85a5c879ff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510B81-8CB4-47F8-A081-038FBF803E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246D5-B67E-4704-8840-B8826ED42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a9fc6-3b84-4150-9884-6c71195bed1a"/>
    <ds:schemaRef ds:uri="40a5be20-43de-4873-b610-85a5c879f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450EE-C6EF-4EF6-9BBC-D59E07960B23}">
  <ds:schemaRefs>
    <ds:schemaRef ds:uri="http://purl.org/dc/terms/"/>
    <ds:schemaRef ds:uri="40a5be20-43de-4873-b610-85a5c879f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701a9fc6-3b84-4150-9884-6c71195bed1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{C048200C-6F78-944C-AB73-6C90F605A267}tf10001079</Template>
  <TotalTime>188</TotalTime>
  <Words>225</Words>
  <Application>Microsoft Macintosh PowerPoint</Application>
  <PresentationFormat>Grand écran</PresentationFormat>
  <Paragraphs>36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GUILLY Azadeh</dc:creator>
  <cp:lastModifiedBy>GUILLY Azadeh</cp:lastModifiedBy>
  <cp:revision>25</cp:revision>
  <dcterms:created xsi:type="dcterms:W3CDTF">2020-03-14T14:27:24Z</dcterms:created>
  <dcterms:modified xsi:type="dcterms:W3CDTF">2020-03-16T10:10:29Z</dcterms:modified>
</cp:coreProperties>
</file>