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6" r:id="rId4"/>
  </p:sldMasterIdLst>
  <p:notesMasterIdLst>
    <p:notesMasterId r:id="rId8"/>
  </p:notesMasterIdLst>
  <p:handoutMasterIdLst>
    <p:handoutMasterId r:id="rId9"/>
  </p:handoutMasterIdLst>
  <p:sldIdLst>
    <p:sldId id="287" r:id="rId5"/>
    <p:sldId id="280" r:id="rId6"/>
    <p:sldId id="286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80" autoAdjust="0"/>
    <p:restoredTop sz="96000" autoAdjust="0"/>
  </p:normalViewPr>
  <p:slideViewPr>
    <p:cSldViewPr snapToGrid="0">
      <p:cViewPr varScale="1">
        <p:scale>
          <a:sx n="79" d="100"/>
          <a:sy n="79" d="100"/>
        </p:scale>
        <p:origin x="224" y="10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4AD47AF4-EAC7-42FD-A511-5B3043A2CBF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E56342E-BF9D-4F8A-842F-CBB6BD22060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C565FB-54D2-41B4-9614-D50F6F27FF5E}" type="datetimeFigureOut">
              <a:rPr lang="fr-FR" smtClean="0"/>
              <a:t>16/03/2020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69E69B7-0F78-4156-8A3F-A494ED4AF6F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0283F4D-11F9-4552-85C0-444B7BA3E66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EF2718-60B4-42CA-8E8F-309B9D46EB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9948784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37D2E0-E1F8-4521-A152-D5A4641AEF67}" type="datetimeFigureOut">
              <a:rPr lang="fr-FR" smtClean="0"/>
              <a:t>16/03/2020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157A86-7A19-4B82-841A-7B9A43A73A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9995689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57A86-7A19-4B82-841A-7B9A43A73A9A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41789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57A86-7A19-4B82-841A-7B9A43A73A9A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7804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619B4-4BAF-4E01-A7AB-DBDBB426437A}" type="datetime1">
              <a:rPr lang="fr-FR" smtClean="0"/>
              <a:t>16/03/2020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300CE07-BAEC-4627-91E7-3F47F78870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9373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284E3-9731-4C97-A921-D172A635151D}" type="datetime1">
              <a:rPr lang="fr-FR" smtClean="0"/>
              <a:t>16/03/2020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300CE07-BAEC-4627-91E7-3F47F78870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6989589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284E3-9731-4C97-A921-D172A635151D}" type="datetime1">
              <a:rPr lang="fr-FR" smtClean="0"/>
              <a:t>16/03/2020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300CE07-BAEC-4627-91E7-3F47F78870B1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42626420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284E3-9731-4C97-A921-D172A635151D}" type="datetime1">
              <a:rPr lang="fr-FR" smtClean="0"/>
              <a:t>16/03/2020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300CE07-BAEC-4627-91E7-3F47F78870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288579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284E3-9731-4C97-A921-D172A635151D}" type="datetime1">
              <a:rPr lang="fr-FR" smtClean="0"/>
              <a:t>16/03/2020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300CE07-BAEC-4627-91E7-3F47F78870B1}" type="slidenum">
              <a:rPr lang="fr-FR" smtClean="0"/>
              <a:t>‹N°›</a:t>
            </a:fld>
            <a:endParaRPr lang="fr-F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37579810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284E3-9731-4C97-A921-D172A635151D}" type="datetime1">
              <a:rPr lang="fr-FR" smtClean="0"/>
              <a:t>16/03/2020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300CE07-BAEC-4627-91E7-3F47F78870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6739575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B1121-417B-447F-90F8-1D0CB0A356D5}" type="datetime1">
              <a:rPr lang="fr-FR" smtClean="0"/>
              <a:t>16/03/2020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0CE07-BAEC-4627-91E7-3F47F78870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95653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BCDF1-BCA9-447B-A905-8C7CAB1AD81E}" type="datetime1">
              <a:rPr lang="fr-FR" smtClean="0"/>
              <a:t>16/03/2020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0CE07-BAEC-4627-91E7-3F47F78870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8433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EEB76-FAE0-49C5-8995-3D2A288C6136}" type="datetime1">
              <a:rPr lang="fr-FR" smtClean="0"/>
              <a:t>16/03/2020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0CE07-BAEC-4627-91E7-3F47F78870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5791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313D6-2D1B-41FA-A35D-B1FB71CF86BA}" type="datetime1">
              <a:rPr lang="fr-FR" smtClean="0"/>
              <a:t>16/03/2020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300CE07-BAEC-4627-91E7-3F47F78870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5878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4C2B8-134F-475C-9497-27752D097394}" type="datetime1">
              <a:rPr lang="fr-FR" smtClean="0"/>
              <a:t>16/03/2020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300CE07-BAEC-4627-91E7-3F47F78870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0870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FA6EF-4446-4B8A-B3EA-46A7C398DDAD}" type="datetime1">
              <a:rPr lang="fr-FR" smtClean="0"/>
              <a:t>16/03/2020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300CE07-BAEC-4627-91E7-3F47F78870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3722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7D776-0DB9-4AA5-B5B0-7BAD75DA1E26}" type="datetime1">
              <a:rPr lang="fr-FR" smtClean="0"/>
              <a:t>16/03/2020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0CE07-BAEC-4627-91E7-3F47F78870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7674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41F03-3BFE-4875-993C-30756A41B837}" type="datetime1">
              <a:rPr lang="fr-FR" smtClean="0"/>
              <a:t>16/03/2020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0CE07-BAEC-4627-91E7-3F47F78870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1779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4FB1E-68FC-4FC3-BD38-669930A752C3}" type="datetime1">
              <a:rPr lang="fr-FR" smtClean="0"/>
              <a:t>16/03/2020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0CE07-BAEC-4627-91E7-3F47F78870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9803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A2D5B-FEF5-46CF-A776-C657F37CA56A}" type="datetime1">
              <a:rPr lang="fr-FR" smtClean="0"/>
              <a:t>16/03/2020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300CE07-BAEC-4627-91E7-3F47F78870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3255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A284E3-9731-4C97-A921-D172A635151D}" type="datetime1">
              <a:rPr lang="fr-FR" smtClean="0"/>
              <a:t>16/03/2020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300CE07-BAEC-4627-91E7-3F47F78870B1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MSIPCMContentMarking" descr="{&quot;HashCode&quot;:-510168642,&quot;Placement&quot;:&quot;Footer&quot;}">
            <a:extLst>
              <a:ext uri="{FF2B5EF4-FFF2-40B4-BE49-F238E27FC236}">
                <a16:creationId xmlns:a16="http://schemas.microsoft.com/office/drawing/2014/main" id="{20E0E710-7072-4CAE-8BE5-017A942779A8}"/>
              </a:ext>
            </a:extLst>
          </p:cNvPr>
          <p:cNvSpPr txBox="1"/>
          <p:nvPr userDrawn="1"/>
        </p:nvSpPr>
        <p:spPr>
          <a:xfrm>
            <a:off x="0" y="6440626"/>
            <a:ext cx="1719930" cy="41737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fr-FR" sz="1000">
                <a:solidFill>
                  <a:srgbClr val="000000"/>
                </a:solidFill>
                <a:latin typeface="Calibri" panose="020F0502020204030204" pitchFamily="34" charset="0"/>
              </a:rPr>
              <a:t>
 Classification : Confidentiel </a:t>
            </a:r>
          </a:p>
        </p:txBody>
      </p:sp>
    </p:spTree>
    <p:extLst>
      <p:ext uri="{BB962C8B-B14F-4D97-AF65-F5344CB8AC3E}">
        <p14:creationId xmlns:p14="http://schemas.microsoft.com/office/powerpoint/2010/main" val="4062391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7" r:id="rId1"/>
    <p:sldLayoutId id="2147484068" r:id="rId2"/>
    <p:sldLayoutId id="2147484069" r:id="rId3"/>
    <p:sldLayoutId id="2147484070" r:id="rId4"/>
    <p:sldLayoutId id="2147484071" r:id="rId5"/>
    <p:sldLayoutId id="2147484072" r:id="rId6"/>
    <p:sldLayoutId id="2147484073" r:id="rId7"/>
    <p:sldLayoutId id="2147484074" r:id="rId8"/>
    <p:sldLayoutId id="2147484075" r:id="rId9"/>
    <p:sldLayoutId id="2147484076" r:id="rId10"/>
    <p:sldLayoutId id="2147484077" r:id="rId11"/>
    <p:sldLayoutId id="2147484078" r:id="rId12"/>
    <p:sldLayoutId id="2147484079" r:id="rId13"/>
    <p:sldLayoutId id="2147484080" r:id="rId14"/>
    <p:sldLayoutId id="2147484081" r:id="rId15"/>
    <p:sldLayoutId id="2147484082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re 1">
            <a:extLst>
              <a:ext uri="{FF2B5EF4-FFF2-40B4-BE49-F238E27FC236}">
                <a16:creationId xmlns:a16="http://schemas.microsoft.com/office/drawing/2014/main" id="{33D3C1A1-F039-F94B-8D8F-D0AA84AE6AC4}"/>
              </a:ext>
            </a:extLst>
          </p:cNvPr>
          <p:cNvSpPr txBox="1">
            <a:spLocks/>
          </p:cNvSpPr>
          <p:nvPr/>
        </p:nvSpPr>
        <p:spPr>
          <a:xfrm>
            <a:off x="1159329" y="1465139"/>
            <a:ext cx="9661071" cy="244283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sz="4800" dirty="0"/>
              <a:t>Schéma Architecture de</a:t>
            </a:r>
            <a:r>
              <a:rPr lang="fr-FR" sz="4800" b="1" dirty="0"/>
              <a:t> </a:t>
            </a:r>
            <a:r>
              <a:rPr lang="fr-FR" sz="4800" dirty="0"/>
              <a:t>Projet 3</a:t>
            </a:r>
          </a:p>
          <a:p>
            <a:pPr algn="ctr"/>
            <a:endParaRPr lang="fr-FR" sz="4800" dirty="0"/>
          </a:p>
          <a:p>
            <a:pPr algn="ctr"/>
            <a:r>
              <a:rPr lang="fr-FR" sz="4800" b="1" dirty="0"/>
              <a:t>Data Architect</a:t>
            </a:r>
          </a:p>
          <a:p>
            <a:pPr algn="ctr"/>
            <a:endParaRPr lang="fr-FR" sz="4800" b="1" dirty="0"/>
          </a:p>
        </p:txBody>
      </p:sp>
      <p:sp>
        <p:nvSpPr>
          <p:cNvPr id="17" name="Sous-titre 2">
            <a:extLst>
              <a:ext uri="{FF2B5EF4-FFF2-40B4-BE49-F238E27FC236}">
                <a16:creationId xmlns:a16="http://schemas.microsoft.com/office/drawing/2014/main" id="{4431C7F3-CD06-1540-B56F-46B394D3F4CF}"/>
              </a:ext>
            </a:extLst>
          </p:cNvPr>
          <p:cNvSpPr txBox="1">
            <a:spLocks/>
          </p:cNvSpPr>
          <p:nvPr/>
        </p:nvSpPr>
        <p:spPr>
          <a:xfrm>
            <a:off x="2217213" y="4639265"/>
            <a:ext cx="9250887" cy="11262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3200" dirty="0"/>
              <a:t>  Traitez des données en temps réel</a:t>
            </a:r>
          </a:p>
          <a:p>
            <a:pPr algn="ctr"/>
            <a:r>
              <a:rPr lang="fr-FR" sz="1400" dirty="0"/>
              <a:t>Mars 2020 </a:t>
            </a:r>
          </a:p>
          <a:p>
            <a:pPr algn="ctr"/>
            <a:endParaRPr lang="fr-FR" sz="3600" dirty="0"/>
          </a:p>
        </p:txBody>
      </p:sp>
      <p:sp>
        <p:nvSpPr>
          <p:cNvPr id="18" name="Espace réservé du pied de page 6">
            <a:extLst>
              <a:ext uri="{FF2B5EF4-FFF2-40B4-BE49-F238E27FC236}">
                <a16:creationId xmlns:a16="http://schemas.microsoft.com/office/drawing/2014/main" id="{7B33B10F-AA07-E64B-8FC9-2B83C5A95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94775" y="6353868"/>
            <a:ext cx="8477775" cy="365125"/>
          </a:xfrm>
        </p:spPr>
        <p:txBody>
          <a:bodyPr/>
          <a:lstStyle/>
          <a:p>
            <a:r>
              <a:rPr lang="fr-FR" sz="1200" dirty="0"/>
              <a:t>Etudient : Azadeh GUILLY </a:t>
            </a:r>
          </a:p>
          <a:p>
            <a:r>
              <a:rPr lang="fr-FR" sz="1200" dirty="0"/>
              <a:t>Mentor : Franck Gimenez</a:t>
            </a:r>
          </a:p>
        </p:txBody>
      </p:sp>
      <p:sp>
        <p:nvSpPr>
          <p:cNvPr id="19" name="Espace réservé du numéro de diapositive 7">
            <a:extLst>
              <a:ext uri="{FF2B5EF4-FFF2-40B4-BE49-F238E27FC236}">
                <a16:creationId xmlns:a16="http://schemas.microsoft.com/office/drawing/2014/main" id="{3A78D3F3-2A3D-0647-8D0D-3B6593070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8100" y="6352486"/>
            <a:ext cx="372000" cy="365125"/>
          </a:xfrm>
        </p:spPr>
        <p:txBody>
          <a:bodyPr/>
          <a:lstStyle/>
          <a:p>
            <a:fld id="{5300CE07-BAEC-4627-91E7-3F47F78870B1}" type="slidenum">
              <a:rPr lang="fr-FR" smtClean="0"/>
              <a:t>1</a:t>
            </a:fld>
            <a:endParaRPr lang="fr-FR" dirty="0"/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A2ADB8BC-D4A1-524E-8AAF-9B2302BBD3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0400" y="322951"/>
            <a:ext cx="1019700" cy="1020800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DF0AC074-0FB9-3F46-A97D-19C77AD446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900" y="317151"/>
            <a:ext cx="1042875" cy="1026600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CA4522A0-1729-384A-853B-BCFEF853F0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45553" y="2837304"/>
            <a:ext cx="1381304" cy="697832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8312A69A-05F6-644B-BA5A-02F7D4F443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37472" y="3706467"/>
            <a:ext cx="1971675" cy="664693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AD970738-AE30-E140-BDC6-BEB93DFF5E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04391" y="4492549"/>
            <a:ext cx="1489818" cy="752212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C0230CDD-59F7-3C49-95BC-2DDDB0F0330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08091" y="5403780"/>
            <a:ext cx="1401056" cy="440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182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3">
            <a:extLst>
              <a:ext uri="{FF2B5EF4-FFF2-40B4-BE49-F238E27FC236}">
                <a16:creationId xmlns:a16="http://schemas.microsoft.com/office/drawing/2014/main" id="{2D30C714-0978-4385-BE1A-88CBF5CBF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2249" y="624110"/>
            <a:ext cx="10415451" cy="1280890"/>
          </a:xfrm>
        </p:spPr>
        <p:txBody>
          <a:bodyPr/>
          <a:lstStyle/>
          <a:p>
            <a:r>
              <a:rPr lang="fr-FR" dirty="0"/>
              <a:t>Architecture logiciel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B4972E8-E163-47C8-85BA-DDDB3E285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91932" y="6372476"/>
            <a:ext cx="7619999" cy="365125"/>
          </a:xfrm>
        </p:spPr>
        <p:txBody>
          <a:bodyPr/>
          <a:lstStyle/>
          <a:p>
            <a:r>
              <a:rPr lang="fr-FR" sz="1200" dirty="0"/>
              <a:t>Etudient : Azadeh GUILLY </a:t>
            </a:r>
          </a:p>
          <a:p>
            <a:r>
              <a:rPr lang="fr-FR" sz="1200" dirty="0"/>
              <a:t>Mentor : Franck Gimenez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08E2095-BA8E-4727-A1B9-CF7B61113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0CE07-BAEC-4627-91E7-3F47F78870B1}" type="slidenum">
              <a:rPr lang="fr-FR" smtClean="0"/>
              <a:t>2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6E68E66-07A7-4FCE-AE47-BF6C2FFC0B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7281" y="3350376"/>
            <a:ext cx="1381304" cy="697832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3CBD728-1068-41BB-A07F-158BBF9BE8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7081" y="3366946"/>
            <a:ext cx="1971675" cy="664693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B8F85D93-977D-42CF-8BEA-222CA013A4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07252" y="3315781"/>
            <a:ext cx="1489818" cy="752212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B0432855-791A-498C-BF03-7BA08DFF04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11692" y="3477186"/>
            <a:ext cx="1401056" cy="440332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F9F742D3-8D24-44AF-A110-E60F10F4FD8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3210" y="2649699"/>
            <a:ext cx="1029449" cy="801782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78C7D8AA-5E0B-4CE2-BC90-7C9D726DB10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1029" y="3963218"/>
            <a:ext cx="1029448" cy="801782"/>
          </a:xfrm>
          <a:prstGeom prst="rect">
            <a:avLst/>
          </a:prstGeom>
        </p:spPr>
      </p:pic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70BCCFEE-9F32-42D3-8B35-B2B79A75BBCD}"/>
              </a:ext>
            </a:extLst>
          </p:cNvPr>
          <p:cNvCxnSpPr>
            <a:stCxn id="10" idx="3"/>
            <a:endCxn id="6" idx="1"/>
          </p:cNvCxnSpPr>
          <p:nvPr/>
        </p:nvCxnSpPr>
        <p:spPr>
          <a:xfrm>
            <a:off x="1942659" y="3050590"/>
            <a:ext cx="1014622" cy="6487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994EAF52-066B-4AE4-9C18-F88FF4602545}"/>
              </a:ext>
            </a:extLst>
          </p:cNvPr>
          <p:cNvCxnSpPr>
            <a:cxnSpLocks/>
            <a:stCxn id="11" idx="3"/>
            <a:endCxn id="6" idx="1"/>
          </p:cNvCxnSpPr>
          <p:nvPr/>
        </p:nvCxnSpPr>
        <p:spPr>
          <a:xfrm flipV="1">
            <a:off x="1940477" y="3699292"/>
            <a:ext cx="1016804" cy="6648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D4CE6511-38AA-434C-8C8D-B7ED0B2DDABB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9397070" y="3691887"/>
            <a:ext cx="1014622" cy="54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76AA5944-F7E1-4DCA-84EB-781EA2B5078A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4338585" y="3699292"/>
            <a:ext cx="798496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FA608C77-5D07-4E8D-8AFE-E45AEA451D7D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7108756" y="3691887"/>
            <a:ext cx="798496" cy="74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itre 26">
            <a:extLst>
              <a:ext uri="{FF2B5EF4-FFF2-40B4-BE49-F238E27FC236}">
                <a16:creationId xmlns:a16="http://schemas.microsoft.com/office/drawing/2014/main" id="{899039B0-7A57-402A-805A-C8B9EA1D6CA3}"/>
              </a:ext>
            </a:extLst>
          </p:cNvPr>
          <p:cNvSpPr txBox="1">
            <a:spLocks/>
          </p:cNvSpPr>
          <p:nvPr/>
        </p:nvSpPr>
        <p:spPr>
          <a:xfrm>
            <a:off x="1390650" y="68897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fr-FR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CD7025A9-E76C-42EE-A117-328BFB96A472}"/>
              </a:ext>
            </a:extLst>
          </p:cNvPr>
          <p:cNvSpPr txBox="1"/>
          <p:nvPr/>
        </p:nvSpPr>
        <p:spPr>
          <a:xfrm>
            <a:off x="915911" y="3458251"/>
            <a:ext cx="11891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3001171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BE1E585C-A695-41C1-AF9E-D320BAD1AC1F}"/>
              </a:ext>
            </a:extLst>
          </p:cNvPr>
          <p:cNvSpPr/>
          <p:nvPr/>
        </p:nvSpPr>
        <p:spPr>
          <a:xfrm>
            <a:off x="9192941" y="885099"/>
            <a:ext cx="1336071" cy="5823207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dirty="0"/>
              <a:t>         </a:t>
            </a:r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90CC935-4F09-4E07-959E-B55411FD6B5A}"/>
              </a:ext>
            </a:extLst>
          </p:cNvPr>
          <p:cNvSpPr/>
          <p:nvPr/>
        </p:nvSpPr>
        <p:spPr>
          <a:xfrm>
            <a:off x="4632982" y="885099"/>
            <a:ext cx="4289485" cy="5734546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dirty="0"/>
              <a:t>         </a:t>
            </a:r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37F3436-540B-45C0-8EFF-CCF1D84BEFCC}"/>
              </a:ext>
            </a:extLst>
          </p:cNvPr>
          <p:cNvSpPr/>
          <p:nvPr/>
        </p:nvSpPr>
        <p:spPr>
          <a:xfrm>
            <a:off x="1555383" y="885099"/>
            <a:ext cx="2931804" cy="5734546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dirty="0"/>
              <a:t>         Kafka</a:t>
            </a:r>
            <a:endParaRPr lang="fr-FR" dirty="0">
              <a:solidFill>
                <a:srgbClr val="FF0000"/>
              </a:solidFill>
            </a:endParaRPr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DDBD853-B84A-4853-A0B1-88A891346FD2}"/>
              </a:ext>
            </a:extLst>
          </p:cNvPr>
          <p:cNvSpPr/>
          <p:nvPr/>
        </p:nvSpPr>
        <p:spPr>
          <a:xfrm>
            <a:off x="3587228" y="1032703"/>
            <a:ext cx="1642670" cy="543191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fr-FR" sz="1000" i="1" dirty="0"/>
          </a:p>
          <a:p>
            <a:r>
              <a:rPr lang="fr-FR" sz="1000" i="1" dirty="0" err="1"/>
              <a:t>mygroup</a:t>
            </a:r>
            <a:endParaRPr lang="fr-FR" sz="1000" i="1" dirty="0"/>
          </a:p>
          <a:p>
            <a:pPr algn="ctr"/>
            <a:endParaRPr lang="fr-FR" sz="1000" dirty="0"/>
          </a:p>
          <a:p>
            <a:pPr algn="ctr"/>
            <a:endParaRPr lang="fr-FR" sz="1000" dirty="0"/>
          </a:p>
          <a:p>
            <a:pPr algn="ctr"/>
            <a:endParaRPr lang="fr-FR" sz="1000" dirty="0"/>
          </a:p>
          <a:p>
            <a:pPr algn="ctr"/>
            <a:endParaRPr lang="fr-FR" sz="1000" dirty="0"/>
          </a:p>
          <a:p>
            <a:pPr algn="ctr"/>
            <a:endParaRPr lang="fr-FR" sz="1000" dirty="0"/>
          </a:p>
          <a:p>
            <a:pPr algn="ctr"/>
            <a:endParaRPr lang="fr-FR" sz="1000" dirty="0"/>
          </a:p>
          <a:p>
            <a:pPr algn="ctr"/>
            <a:endParaRPr lang="fr-FR" sz="1200" dirty="0"/>
          </a:p>
          <a:p>
            <a:pPr algn="ctr"/>
            <a:endParaRPr lang="fr-FR" sz="1200" dirty="0"/>
          </a:p>
          <a:p>
            <a:pPr algn="ctr"/>
            <a:endParaRPr lang="fr-FR" sz="1200" dirty="0"/>
          </a:p>
          <a:p>
            <a:pPr algn="ctr"/>
            <a:endParaRPr lang="fr-FR" sz="1200" dirty="0"/>
          </a:p>
          <a:p>
            <a:pPr algn="ctr"/>
            <a:endParaRPr lang="fr-FR" sz="1200" dirty="0"/>
          </a:p>
          <a:p>
            <a:pPr algn="ctr"/>
            <a:endParaRPr lang="fr-FR" sz="1200" dirty="0"/>
          </a:p>
          <a:p>
            <a:pPr algn="ctr"/>
            <a:endParaRPr lang="fr-FR" sz="1200" dirty="0"/>
          </a:p>
          <a:p>
            <a:pPr algn="ctr"/>
            <a:endParaRPr lang="fr-FR" sz="1200" dirty="0"/>
          </a:p>
          <a:p>
            <a:pPr algn="ctr"/>
            <a:endParaRPr lang="fr-FR" sz="1200" dirty="0"/>
          </a:p>
          <a:p>
            <a:pPr algn="ctr"/>
            <a:endParaRPr lang="fr-FR" sz="1200" dirty="0"/>
          </a:p>
          <a:p>
            <a:pPr algn="ctr"/>
            <a:endParaRPr lang="fr-FR" sz="1200" dirty="0"/>
          </a:p>
          <a:p>
            <a:pPr algn="ctr"/>
            <a:endParaRPr lang="fr-FR" sz="1200" dirty="0"/>
          </a:p>
          <a:p>
            <a:pPr algn="ctr"/>
            <a:endParaRPr lang="fr-FR" sz="1200" dirty="0"/>
          </a:p>
          <a:p>
            <a:pPr algn="ctr"/>
            <a:endParaRPr lang="fr-FR" sz="1200" dirty="0"/>
          </a:p>
          <a:p>
            <a:pPr algn="ctr"/>
            <a:endParaRPr lang="fr-FR" sz="1200" dirty="0"/>
          </a:p>
          <a:p>
            <a:pPr algn="ctr"/>
            <a:endParaRPr lang="fr-FR" sz="12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945E575-AB32-445F-B95A-45FDA76EF53E}"/>
              </a:ext>
            </a:extLst>
          </p:cNvPr>
          <p:cNvSpPr/>
          <p:nvPr/>
        </p:nvSpPr>
        <p:spPr>
          <a:xfrm>
            <a:off x="69150" y="3685253"/>
            <a:ext cx="1247756" cy="24391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35B2FAD-72A7-452E-9248-8729F5E87D60}"/>
              </a:ext>
            </a:extLst>
          </p:cNvPr>
          <p:cNvSpPr/>
          <p:nvPr/>
        </p:nvSpPr>
        <p:spPr>
          <a:xfrm>
            <a:off x="86152" y="1794237"/>
            <a:ext cx="1247757" cy="8405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C8AF3D9F-A8A5-4031-99DD-991038FAE300}"/>
              </a:ext>
            </a:extLst>
          </p:cNvPr>
          <p:cNvSpPr txBox="1"/>
          <p:nvPr/>
        </p:nvSpPr>
        <p:spPr>
          <a:xfrm>
            <a:off x="139911" y="2012135"/>
            <a:ext cx="11891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err="1"/>
              <a:t>Coindesk</a:t>
            </a:r>
            <a:endParaRPr lang="fr-FR" sz="1200" dirty="0"/>
          </a:p>
          <a:p>
            <a:pPr algn="ctr"/>
            <a:r>
              <a:rPr lang="fr-FR" sz="1200" dirty="0"/>
              <a:t>Cours de bitcoin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A7D8C1E0-3369-48F2-B1D6-6E5480D5558F}"/>
              </a:ext>
            </a:extLst>
          </p:cNvPr>
          <p:cNvSpPr txBox="1"/>
          <p:nvPr/>
        </p:nvSpPr>
        <p:spPr>
          <a:xfrm>
            <a:off x="94076" y="4620212"/>
            <a:ext cx="13205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         Transaction</a:t>
            </a:r>
          </a:p>
          <a:p>
            <a:r>
              <a:rPr lang="fr-FR" sz="1200" dirty="0"/>
              <a:t> / Création Block</a:t>
            </a:r>
          </a:p>
        </p:txBody>
      </p:sp>
      <p:pic>
        <p:nvPicPr>
          <p:cNvPr id="31" name="Image 30">
            <a:extLst>
              <a:ext uri="{FF2B5EF4-FFF2-40B4-BE49-F238E27FC236}">
                <a16:creationId xmlns:a16="http://schemas.microsoft.com/office/drawing/2014/main" id="{71ECEA54-0FBC-4619-A1E8-82A60EA519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2939" y="1023164"/>
            <a:ext cx="1250966" cy="421727"/>
          </a:xfrm>
          <a:prstGeom prst="rect">
            <a:avLst/>
          </a:prstGeom>
        </p:spPr>
      </p:pic>
      <p:pic>
        <p:nvPicPr>
          <p:cNvPr id="32" name="Image 31">
            <a:extLst>
              <a:ext uri="{FF2B5EF4-FFF2-40B4-BE49-F238E27FC236}">
                <a16:creationId xmlns:a16="http://schemas.microsoft.com/office/drawing/2014/main" id="{A9D073AD-40D5-4478-8206-6F4FCD5325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22554" y="1032702"/>
            <a:ext cx="1189181" cy="600420"/>
          </a:xfrm>
          <a:prstGeom prst="rect">
            <a:avLst/>
          </a:prstGeom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24D0BC16-B816-4425-B999-7107287561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42284" y="3665107"/>
            <a:ext cx="841547" cy="264486"/>
          </a:xfrm>
          <a:prstGeom prst="rect">
            <a:avLst/>
          </a:prstGeom>
        </p:spPr>
      </p:pic>
      <p:pic>
        <p:nvPicPr>
          <p:cNvPr id="34" name="Image 33">
            <a:extLst>
              <a:ext uri="{FF2B5EF4-FFF2-40B4-BE49-F238E27FC236}">
                <a16:creationId xmlns:a16="http://schemas.microsoft.com/office/drawing/2014/main" id="{EE18BF96-DBDD-41CE-8949-7B98656B61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2894" y="1886623"/>
            <a:ext cx="263311" cy="205079"/>
          </a:xfrm>
          <a:prstGeom prst="rect">
            <a:avLst/>
          </a:prstGeom>
        </p:spPr>
      </p:pic>
      <p:pic>
        <p:nvPicPr>
          <p:cNvPr id="35" name="Image 34">
            <a:extLst>
              <a:ext uri="{FF2B5EF4-FFF2-40B4-BE49-F238E27FC236}">
                <a16:creationId xmlns:a16="http://schemas.microsoft.com/office/drawing/2014/main" id="{52C9180A-8FBE-43AF-BBB7-18CCB2AB42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9911" y="4396054"/>
            <a:ext cx="297078" cy="231378"/>
          </a:xfrm>
          <a:prstGeom prst="rect">
            <a:avLst/>
          </a:prstGeom>
        </p:spPr>
      </p:pic>
      <p:sp>
        <p:nvSpPr>
          <p:cNvPr id="36" name="Flèche : droite 35">
            <a:extLst>
              <a:ext uri="{FF2B5EF4-FFF2-40B4-BE49-F238E27FC236}">
                <a16:creationId xmlns:a16="http://schemas.microsoft.com/office/drawing/2014/main" id="{23DD2922-889D-4B2D-A8B4-BEAAF7E3BA6B}"/>
              </a:ext>
            </a:extLst>
          </p:cNvPr>
          <p:cNvSpPr/>
          <p:nvPr/>
        </p:nvSpPr>
        <p:spPr>
          <a:xfrm>
            <a:off x="1155048" y="1876315"/>
            <a:ext cx="1179997" cy="59748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/>
              <a:t>Kafka Producer</a:t>
            </a:r>
          </a:p>
        </p:txBody>
      </p:sp>
      <p:pic>
        <p:nvPicPr>
          <p:cNvPr id="37" name="Image 36">
            <a:extLst>
              <a:ext uri="{FF2B5EF4-FFF2-40B4-BE49-F238E27FC236}">
                <a16:creationId xmlns:a16="http://schemas.microsoft.com/office/drawing/2014/main" id="{F5F370D1-94F6-4E7C-BD25-F3825548BCC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38816" y="1026160"/>
            <a:ext cx="229283" cy="347663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088F0691-2582-4482-B664-5DB3AC8BD422}"/>
              </a:ext>
            </a:extLst>
          </p:cNvPr>
          <p:cNvSpPr/>
          <p:nvPr/>
        </p:nvSpPr>
        <p:spPr>
          <a:xfrm>
            <a:off x="2385182" y="1474033"/>
            <a:ext cx="948166" cy="1501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100" dirty="0"/>
          </a:p>
          <a:p>
            <a:pPr algn="ctr"/>
            <a:r>
              <a:rPr lang="fr-FR" sz="1100" dirty="0"/>
              <a:t>          </a:t>
            </a:r>
          </a:p>
          <a:p>
            <a:pPr algn="ctr"/>
            <a:endParaRPr lang="fr-FR" sz="1100" i="1" dirty="0"/>
          </a:p>
          <a:p>
            <a:pPr algn="ctr"/>
            <a:r>
              <a:rPr lang="fr-FR" sz="1000" i="1" dirty="0" err="1"/>
              <a:t>topcours</a:t>
            </a:r>
            <a:endParaRPr lang="fr-FR" sz="1000" i="1" dirty="0"/>
          </a:p>
          <a:p>
            <a:pPr algn="ctr"/>
            <a:endParaRPr lang="fr-FR" sz="1200" dirty="0"/>
          </a:p>
          <a:p>
            <a:pPr algn="ctr"/>
            <a:endParaRPr lang="fr-FR" sz="1200" dirty="0"/>
          </a:p>
          <a:p>
            <a:pPr algn="ctr"/>
            <a:endParaRPr lang="fr-FR" sz="1200" dirty="0"/>
          </a:p>
          <a:p>
            <a:pPr algn="ctr"/>
            <a:endParaRPr lang="fr-FR" sz="12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2984F45-960B-4D46-8953-73076E04F5D2}"/>
              </a:ext>
            </a:extLst>
          </p:cNvPr>
          <p:cNvSpPr/>
          <p:nvPr/>
        </p:nvSpPr>
        <p:spPr>
          <a:xfrm>
            <a:off x="2520369" y="2409118"/>
            <a:ext cx="736327" cy="3657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50" dirty="0"/>
              <a:t>Partition</a:t>
            </a:r>
          </a:p>
        </p:txBody>
      </p:sp>
      <p:sp>
        <p:nvSpPr>
          <p:cNvPr id="40" name="Flèche : droite 39">
            <a:extLst>
              <a:ext uri="{FF2B5EF4-FFF2-40B4-BE49-F238E27FC236}">
                <a16:creationId xmlns:a16="http://schemas.microsoft.com/office/drawing/2014/main" id="{DC2F43EC-E8AC-4953-9700-ED61FE1C946C}"/>
              </a:ext>
            </a:extLst>
          </p:cNvPr>
          <p:cNvSpPr/>
          <p:nvPr/>
        </p:nvSpPr>
        <p:spPr>
          <a:xfrm>
            <a:off x="1152201" y="3736994"/>
            <a:ext cx="1188060" cy="59748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/>
              <a:t>Kafka Producer</a:t>
            </a:r>
          </a:p>
        </p:txBody>
      </p:sp>
      <p:pic>
        <p:nvPicPr>
          <p:cNvPr id="41" name="Image 40">
            <a:extLst>
              <a:ext uri="{FF2B5EF4-FFF2-40B4-BE49-F238E27FC236}">
                <a16:creationId xmlns:a16="http://schemas.microsoft.com/office/drawing/2014/main" id="{DD6C5832-6CF3-46BA-AD2E-2CD85E885FB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19932" y="1530597"/>
            <a:ext cx="477261" cy="537698"/>
          </a:xfrm>
          <a:prstGeom prst="rect">
            <a:avLst/>
          </a:prstGeom>
        </p:spPr>
      </p:pic>
      <p:pic>
        <p:nvPicPr>
          <p:cNvPr id="42" name="Image 41">
            <a:extLst>
              <a:ext uri="{FF2B5EF4-FFF2-40B4-BE49-F238E27FC236}">
                <a16:creationId xmlns:a16="http://schemas.microsoft.com/office/drawing/2014/main" id="{6E44DD97-85C4-4805-953C-C95837F9641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38185" y="1219517"/>
            <a:ext cx="813558" cy="594244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C1D89901-8218-4B2F-915B-E0100C47F3AE}"/>
              </a:ext>
            </a:extLst>
          </p:cNvPr>
          <p:cNvSpPr/>
          <p:nvPr/>
        </p:nvSpPr>
        <p:spPr>
          <a:xfrm>
            <a:off x="2385182" y="3211183"/>
            <a:ext cx="948166" cy="1501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100" dirty="0"/>
          </a:p>
          <a:p>
            <a:pPr algn="ctr"/>
            <a:r>
              <a:rPr lang="fr-FR" sz="1100" dirty="0"/>
              <a:t>          </a:t>
            </a:r>
          </a:p>
          <a:p>
            <a:pPr algn="ctr"/>
            <a:endParaRPr lang="fr-FR" sz="1100" i="1" dirty="0"/>
          </a:p>
          <a:p>
            <a:pPr algn="ctr"/>
            <a:r>
              <a:rPr lang="fr-FR" sz="1000" i="1" dirty="0" err="1"/>
              <a:t>toptransaction</a:t>
            </a:r>
            <a:endParaRPr lang="fr-FR" sz="1000" i="1" dirty="0"/>
          </a:p>
          <a:p>
            <a:pPr algn="ctr"/>
            <a:endParaRPr lang="fr-FR" sz="1200" dirty="0"/>
          </a:p>
          <a:p>
            <a:pPr algn="ctr"/>
            <a:endParaRPr lang="fr-FR" sz="1200" dirty="0"/>
          </a:p>
          <a:p>
            <a:pPr algn="ctr"/>
            <a:endParaRPr lang="fr-FR" sz="1200" dirty="0"/>
          </a:p>
          <a:p>
            <a:pPr algn="ctr"/>
            <a:endParaRPr lang="fr-FR" sz="12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E223EFB-B687-4397-A724-1B051C9FCC8C}"/>
              </a:ext>
            </a:extLst>
          </p:cNvPr>
          <p:cNvSpPr/>
          <p:nvPr/>
        </p:nvSpPr>
        <p:spPr>
          <a:xfrm>
            <a:off x="2520369" y="4146268"/>
            <a:ext cx="767053" cy="3657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50" dirty="0"/>
              <a:t>Partition</a:t>
            </a:r>
          </a:p>
        </p:txBody>
      </p:sp>
      <p:pic>
        <p:nvPicPr>
          <p:cNvPr id="46" name="Image 45">
            <a:extLst>
              <a:ext uri="{FF2B5EF4-FFF2-40B4-BE49-F238E27FC236}">
                <a16:creationId xmlns:a16="http://schemas.microsoft.com/office/drawing/2014/main" id="{B53EC4AB-4318-4EFC-8124-4367A5D94E7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28606" y="3238759"/>
            <a:ext cx="459859" cy="518091"/>
          </a:xfrm>
          <a:prstGeom prst="rect">
            <a:avLst/>
          </a:prstGeom>
        </p:spPr>
      </p:pic>
      <p:pic>
        <p:nvPicPr>
          <p:cNvPr id="50" name="Image 49">
            <a:extLst>
              <a:ext uri="{FF2B5EF4-FFF2-40B4-BE49-F238E27FC236}">
                <a16:creationId xmlns:a16="http://schemas.microsoft.com/office/drawing/2014/main" id="{221DAF99-A0B4-4BAE-B0D9-4D8346EDD76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48379" y="2387380"/>
            <a:ext cx="337064" cy="432821"/>
          </a:xfrm>
          <a:prstGeom prst="rect">
            <a:avLst/>
          </a:prstGeom>
        </p:spPr>
      </p:pic>
      <p:pic>
        <p:nvPicPr>
          <p:cNvPr id="51" name="Image 50">
            <a:extLst>
              <a:ext uri="{FF2B5EF4-FFF2-40B4-BE49-F238E27FC236}">
                <a16:creationId xmlns:a16="http://schemas.microsoft.com/office/drawing/2014/main" id="{39C24EE2-A508-4D98-AEDA-E72CC74A64A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700816" y="2367081"/>
            <a:ext cx="456683" cy="471906"/>
          </a:xfrm>
          <a:prstGeom prst="rect">
            <a:avLst/>
          </a:prstGeom>
        </p:spPr>
      </p:pic>
      <p:pic>
        <p:nvPicPr>
          <p:cNvPr id="52" name="Image 51">
            <a:extLst>
              <a:ext uri="{FF2B5EF4-FFF2-40B4-BE49-F238E27FC236}">
                <a16:creationId xmlns:a16="http://schemas.microsoft.com/office/drawing/2014/main" id="{4B679DB2-D546-4EFA-A04D-875DB76F118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682701" y="5778810"/>
            <a:ext cx="456683" cy="471906"/>
          </a:xfrm>
          <a:prstGeom prst="rect">
            <a:avLst/>
          </a:prstGeom>
        </p:spPr>
      </p:pic>
      <p:pic>
        <p:nvPicPr>
          <p:cNvPr id="53" name="Image 52">
            <a:extLst>
              <a:ext uri="{FF2B5EF4-FFF2-40B4-BE49-F238E27FC236}">
                <a16:creationId xmlns:a16="http://schemas.microsoft.com/office/drawing/2014/main" id="{5EF8C2C7-E9DF-4BEA-818F-45BA2B1A308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702698" y="4131660"/>
            <a:ext cx="456683" cy="471906"/>
          </a:xfrm>
          <a:prstGeom prst="rect">
            <a:avLst/>
          </a:prstGeom>
        </p:spPr>
      </p:pic>
      <p:pic>
        <p:nvPicPr>
          <p:cNvPr id="54" name="Image 53">
            <a:extLst>
              <a:ext uri="{FF2B5EF4-FFF2-40B4-BE49-F238E27FC236}">
                <a16:creationId xmlns:a16="http://schemas.microsoft.com/office/drawing/2014/main" id="{74C4DD58-EE1F-4171-BBC9-FEA8F442E41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21133" y="4167874"/>
            <a:ext cx="337064" cy="432821"/>
          </a:xfrm>
          <a:prstGeom prst="rect">
            <a:avLst/>
          </a:prstGeom>
        </p:spPr>
      </p:pic>
      <p:pic>
        <p:nvPicPr>
          <p:cNvPr id="55" name="Image 54">
            <a:extLst>
              <a:ext uri="{FF2B5EF4-FFF2-40B4-BE49-F238E27FC236}">
                <a16:creationId xmlns:a16="http://schemas.microsoft.com/office/drawing/2014/main" id="{5DBC05AB-7FE5-471F-BD11-E3F883342B5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00711" y="5788992"/>
            <a:ext cx="337064" cy="432821"/>
          </a:xfrm>
          <a:prstGeom prst="rect">
            <a:avLst/>
          </a:prstGeom>
        </p:spPr>
      </p:pic>
      <p:pic>
        <p:nvPicPr>
          <p:cNvPr id="56" name="Image 55">
            <a:extLst>
              <a:ext uri="{FF2B5EF4-FFF2-40B4-BE49-F238E27FC236}">
                <a16:creationId xmlns:a16="http://schemas.microsoft.com/office/drawing/2014/main" id="{3FE2BA33-91C8-488F-B159-107E4B15A92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48135" y="3520900"/>
            <a:ext cx="337064" cy="432821"/>
          </a:xfrm>
          <a:prstGeom prst="rect">
            <a:avLst/>
          </a:prstGeom>
        </p:spPr>
      </p:pic>
      <p:pic>
        <p:nvPicPr>
          <p:cNvPr id="57" name="Image 56">
            <a:extLst>
              <a:ext uri="{FF2B5EF4-FFF2-40B4-BE49-F238E27FC236}">
                <a16:creationId xmlns:a16="http://schemas.microsoft.com/office/drawing/2014/main" id="{76BCDA90-D975-48E3-9F8C-CF24151902F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84284" y="4367048"/>
            <a:ext cx="337064" cy="432821"/>
          </a:xfrm>
          <a:prstGeom prst="rect">
            <a:avLst/>
          </a:prstGeom>
        </p:spPr>
      </p:pic>
      <p:pic>
        <p:nvPicPr>
          <p:cNvPr id="58" name="Image 57">
            <a:extLst>
              <a:ext uri="{FF2B5EF4-FFF2-40B4-BE49-F238E27FC236}">
                <a16:creationId xmlns:a16="http://schemas.microsoft.com/office/drawing/2014/main" id="{661A9C6D-4A9D-452C-8327-EAA1CECA10C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28041" y="3685253"/>
            <a:ext cx="337064" cy="432821"/>
          </a:xfrm>
          <a:prstGeom prst="rect">
            <a:avLst/>
          </a:prstGeom>
        </p:spPr>
      </p:pic>
      <p:cxnSp>
        <p:nvCxnSpPr>
          <p:cNvPr id="59" name="Connecteur droit avec flèche 58">
            <a:extLst>
              <a:ext uri="{FF2B5EF4-FFF2-40B4-BE49-F238E27FC236}">
                <a16:creationId xmlns:a16="http://schemas.microsoft.com/office/drawing/2014/main" id="{767B8363-1A51-418D-A59E-8615B7BE5B9C}"/>
              </a:ext>
            </a:extLst>
          </p:cNvPr>
          <p:cNvCxnSpPr>
            <a:cxnSpLocks/>
            <a:stCxn id="51" idx="3"/>
            <a:endCxn id="50" idx="1"/>
          </p:cNvCxnSpPr>
          <p:nvPr/>
        </p:nvCxnSpPr>
        <p:spPr>
          <a:xfrm>
            <a:off x="5157499" y="2603034"/>
            <a:ext cx="790880" cy="7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avec flèche 59">
            <a:extLst>
              <a:ext uri="{FF2B5EF4-FFF2-40B4-BE49-F238E27FC236}">
                <a16:creationId xmlns:a16="http://schemas.microsoft.com/office/drawing/2014/main" id="{DF03478C-769D-45FE-BAE1-DA4BCF24AE66}"/>
              </a:ext>
            </a:extLst>
          </p:cNvPr>
          <p:cNvCxnSpPr>
            <a:cxnSpLocks/>
            <a:stCxn id="53" idx="3"/>
            <a:endCxn id="54" idx="1"/>
          </p:cNvCxnSpPr>
          <p:nvPr/>
        </p:nvCxnSpPr>
        <p:spPr>
          <a:xfrm>
            <a:off x="5159381" y="4367613"/>
            <a:ext cx="861752" cy="166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avec flèche 60">
            <a:extLst>
              <a:ext uri="{FF2B5EF4-FFF2-40B4-BE49-F238E27FC236}">
                <a16:creationId xmlns:a16="http://schemas.microsoft.com/office/drawing/2014/main" id="{92C53183-D38B-4155-9982-27DD53EB3D93}"/>
              </a:ext>
            </a:extLst>
          </p:cNvPr>
          <p:cNvCxnSpPr>
            <a:cxnSpLocks/>
            <a:stCxn id="57" idx="3"/>
            <a:endCxn id="58" idx="1"/>
          </p:cNvCxnSpPr>
          <p:nvPr/>
        </p:nvCxnSpPr>
        <p:spPr>
          <a:xfrm flipV="1">
            <a:off x="7621348" y="3901664"/>
            <a:ext cx="706693" cy="6817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avec flèche 61">
            <a:extLst>
              <a:ext uri="{FF2B5EF4-FFF2-40B4-BE49-F238E27FC236}">
                <a16:creationId xmlns:a16="http://schemas.microsoft.com/office/drawing/2014/main" id="{88C2DF3F-4CC7-4BCA-82C5-D7982912E19F}"/>
              </a:ext>
            </a:extLst>
          </p:cNvPr>
          <p:cNvCxnSpPr>
            <a:cxnSpLocks/>
            <a:stCxn id="55" idx="3"/>
            <a:endCxn id="57" idx="1"/>
          </p:cNvCxnSpPr>
          <p:nvPr/>
        </p:nvCxnSpPr>
        <p:spPr>
          <a:xfrm flipV="1">
            <a:off x="6337775" y="4583459"/>
            <a:ext cx="946509" cy="14219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avec flèche 62">
            <a:extLst>
              <a:ext uri="{FF2B5EF4-FFF2-40B4-BE49-F238E27FC236}">
                <a16:creationId xmlns:a16="http://schemas.microsoft.com/office/drawing/2014/main" id="{9773416C-238F-49C0-BD31-9A746098D92C}"/>
              </a:ext>
            </a:extLst>
          </p:cNvPr>
          <p:cNvCxnSpPr>
            <a:cxnSpLocks/>
            <a:stCxn id="56" idx="3"/>
            <a:endCxn id="58" idx="1"/>
          </p:cNvCxnSpPr>
          <p:nvPr/>
        </p:nvCxnSpPr>
        <p:spPr>
          <a:xfrm>
            <a:off x="7585199" y="3737311"/>
            <a:ext cx="742842" cy="1643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avec flèche 63">
            <a:extLst>
              <a:ext uri="{FF2B5EF4-FFF2-40B4-BE49-F238E27FC236}">
                <a16:creationId xmlns:a16="http://schemas.microsoft.com/office/drawing/2014/main" id="{AD8632A3-B01E-48E6-A303-E911956FAD1E}"/>
              </a:ext>
            </a:extLst>
          </p:cNvPr>
          <p:cNvCxnSpPr>
            <a:cxnSpLocks/>
            <a:stCxn id="50" idx="3"/>
            <a:endCxn id="58" idx="1"/>
          </p:cNvCxnSpPr>
          <p:nvPr/>
        </p:nvCxnSpPr>
        <p:spPr>
          <a:xfrm>
            <a:off x="6285443" y="2603791"/>
            <a:ext cx="2042598" cy="12978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avec flèche 64">
            <a:extLst>
              <a:ext uri="{FF2B5EF4-FFF2-40B4-BE49-F238E27FC236}">
                <a16:creationId xmlns:a16="http://schemas.microsoft.com/office/drawing/2014/main" id="{C884C380-777C-4F31-B483-95BDC2F84D82}"/>
              </a:ext>
            </a:extLst>
          </p:cNvPr>
          <p:cNvCxnSpPr>
            <a:cxnSpLocks/>
            <a:stCxn id="50" idx="3"/>
            <a:endCxn id="57" idx="1"/>
          </p:cNvCxnSpPr>
          <p:nvPr/>
        </p:nvCxnSpPr>
        <p:spPr>
          <a:xfrm>
            <a:off x="6285443" y="2603791"/>
            <a:ext cx="998841" cy="19796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Connecteur droit avec flèche 65">
            <a:extLst>
              <a:ext uri="{FF2B5EF4-FFF2-40B4-BE49-F238E27FC236}">
                <a16:creationId xmlns:a16="http://schemas.microsoft.com/office/drawing/2014/main" id="{0ED75934-E84C-471A-8A0C-2B2870742B97}"/>
              </a:ext>
            </a:extLst>
          </p:cNvPr>
          <p:cNvCxnSpPr>
            <a:cxnSpLocks/>
            <a:stCxn id="54" idx="3"/>
            <a:endCxn id="56" idx="1"/>
          </p:cNvCxnSpPr>
          <p:nvPr/>
        </p:nvCxnSpPr>
        <p:spPr>
          <a:xfrm flipV="1">
            <a:off x="6358197" y="3737311"/>
            <a:ext cx="889938" cy="6469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Connecteur droit avec flèche 66">
            <a:extLst>
              <a:ext uri="{FF2B5EF4-FFF2-40B4-BE49-F238E27FC236}">
                <a16:creationId xmlns:a16="http://schemas.microsoft.com/office/drawing/2014/main" id="{E85FC285-F958-42D3-BC15-867FC1D95127}"/>
              </a:ext>
            </a:extLst>
          </p:cNvPr>
          <p:cNvCxnSpPr>
            <a:cxnSpLocks/>
            <a:stCxn id="50" idx="3"/>
            <a:endCxn id="56" idx="1"/>
          </p:cNvCxnSpPr>
          <p:nvPr/>
        </p:nvCxnSpPr>
        <p:spPr>
          <a:xfrm>
            <a:off x="6285443" y="2603791"/>
            <a:ext cx="962692" cy="11335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68" name="Image 67">
            <a:extLst>
              <a:ext uri="{FF2B5EF4-FFF2-40B4-BE49-F238E27FC236}">
                <a16:creationId xmlns:a16="http://schemas.microsoft.com/office/drawing/2014/main" id="{8EAC3404-D285-4ED6-9431-B6A87336BD2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602524" y="2392132"/>
            <a:ext cx="542925" cy="542925"/>
          </a:xfrm>
          <a:prstGeom prst="rect">
            <a:avLst/>
          </a:prstGeom>
        </p:spPr>
      </p:pic>
      <p:sp>
        <p:nvSpPr>
          <p:cNvPr id="69" name="ZoneTexte 68">
            <a:extLst>
              <a:ext uri="{FF2B5EF4-FFF2-40B4-BE49-F238E27FC236}">
                <a16:creationId xmlns:a16="http://schemas.microsoft.com/office/drawing/2014/main" id="{09C85D88-D9C8-4389-B41D-BCC502C2A183}"/>
              </a:ext>
            </a:extLst>
          </p:cNvPr>
          <p:cNvSpPr txBox="1"/>
          <p:nvPr/>
        </p:nvSpPr>
        <p:spPr>
          <a:xfrm>
            <a:off x="9271993" y="2838987"/>
            <a:ext cx="11891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Index : cours</a:t>
            </a:r>
          </a:p>
        </p:txBody>
      </p:sp>
      <p:pic>
        <p:nvPicPr>
          <p:cNvPr id="70" name="Image 69">
            <a:extLst>
              <a:ext uri="{FF2B5EF4-FFF2-40B4-BE49-F238E27FC236}">
                <a16:creationId xmlns:a16="http://schemas.microsoft.com/office/drawing/2014/main" id="{301251FB-1CF9-4C46-BBBA-2F805D7A736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610204" y="3691208"/>
            <a:ext cx="542925" cy="542925"/>
          </a:xfrm>
          <a:prstGeom prst="rect">
            <a:avLst/>
          </a:prstGeom>
        </p:spPr>
      </p:pic>
      <p:sp>
        <p:nvSpPr>
          <p:cNvPr id="71" name="ZoneTexte 70">
            <a:extLst>
              <a:ext uri="{FF2B5EF4-FFF2-40B4-BE49-F238E27FC236}">
                <a16:creationId xmlns:a16="http://schemas.microsoft.com/office/drawing/2014/main" id="{52B4A960-F5F9-437B-8908-56F7E0E4D9B2}"/>
              </a:ext>
            </a:extLst>
          </p:cNvPr>
          <p:cNvSpPr txBox="1"/>
          <p:nvPr/>
        </p:nvSpPr>
        <p:spPr>
          <a:xfrm>
            <a:off x="9234405" y="4135285"/>
            <a:ext cx="13360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Index : transaction</a:t>
            </a:r>
          </a:p>
        </p:txBody>
      </p:sp>
      <p:pic>
        <p:nvPicPr>
          <p:cNvPr id="72" name="Image 71">
            <a:extLst>
              <a:ext uri="{FF2B5EF4-FFF2-40B4-BE49-F238E27FC236}">
                <a16:creationId xmlns:a16="http://schemas.microsoft.com/office/drawing/2014/main" id="{A7E896B0-A47C-450D-B033-6E83D68D258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610544" y="5090119"/>
            <a:ext cx="542925" cy="542925"/>
          </a:xfrm>
          <a:prstGeom prst="rect">
            <a:avLst/>
          </a:prstGeom>
        </p:spPr>
      </p:pic>
      <p:sp>
        <p:nvSpPr>
          <p:cNvPr id="73" name="ZoneTexte 72">
            <a:extLst>
              <a:ext uri="{FF2B5EF4-FFF2-40B4-BE49-F238E27FC236}">
                <a16:creationId xmlns:a16="http://schemas.microsoft.com/office/drawing/2014/main" id="{17E72F00-81B6-4155-AB10-3799A0226CA0}"/>
              </a:ext>
            </a:extLst>
          </p:cNvPr>
          <p:cNvSpPr txBox="1"/>
          <p:nvPr/>
        </p:nvSpPr>
        <p:spPr>
          <a:xfrm>
            <a:off x="9280013" y="5536974"/>
            <a:ext cx="11891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Index : block</a:t>
            </a:r>
          </a:p>
        </p:txBody>
      </p:sp>
      <p:cxnSp>
        <p:nvCxnSpPr>
          <p:cNvPr id="74" name="Connecteur droit avec flèche 73">
            <a:extLst>
              <a:ext uri="{FF2B5EF4-FFF2-40B4-BE49-F238E27FC236}">
                <a16:creationId xmlns:a16="http://schemas.microsoft.com/office/drawing/2014/main" id="{34DBBEBC-6385-43D8-87E0-54F94922300D}"/>
              </a:ext>
            </a:extLst>
          </p:cNvPr>
          <p:cNvCxnSpPr>
            <a:cxnSpLocks/>
            <a:stCxn id="58" idx="3"/>
            <a:endCxn id="68" idx="1"/>
          </p:cNvCxnSpPr>
          <p:nvPr/>
        </p:nvCxnSpPr>
        <p:spPr>
          <a:xfrm flipV="1">
            <a:off x="8665105" y="2663595"/>
            <a:ext cx="937419" cy="12380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Connecteur droit avec flèche 74">
            <a:extLst>
              <a:ext uri="{FF2B5EF4-FFF2-40B4-BE49-F238E27FC236}">
                <a16:creationId xmlns:a16="http://schemas.microsoft.com/office/drawing/2014/main" id="{64C48A98-E0FE-49A5-93CD-CA966FFA8EE6}"/>
              </a:ext>
            </a:extLst>
          </p:cNvPr>
          <p:cNvCxnSpPr>
            <a:cxnSpLocks/>
            <a:stCxn id="58" idx="3"/>
            <a:endCxn id="70" idx="1"/>
          </p:cNvCxnSpPr>
          <p:nvPr/>
        </p:nvCxnSpPr>
        <p:spPr>
          <a:xfrm>
            <a:off x="8665105" y="3901664"/>
            <a:ext cx="945099" cy="610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Connecteur droit avec flèche 75">
            <a:extLst>
              <a:ext uri="{FF2B5EF4-FFF2-40B4-BE49-F238E27FC236}">
                <a16:creationId xmlns:a16="http://schemas.microsoft.com/office/drawing/2014/main" id="{0E3063CC-5F03-44B6-B2B0-E98E022A999A}"/>
              </a:ext>
            </a:extLst>
          </p:cNvPr>
          <p:cNvCxnSpPr>
            <a:cxnSpLocks/>
            <a:stCxn id="58" idx="3"/>
            <a:endCxn id="72" idx="1"/>
          </p:cNvCxnSpPr>
          <p:nvPr/>
        </p:nvCxnSpPr>
        <p:spPr>
          <a:xfrm>
            <a:off x="8665105" y="3901664"/>
            <a:ext cx="945439" cy="14599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7" name="Flèche : droite 76">
            <a:extLst>
              <a:ext uri="{FF2B5EF4-FFF2-40B4-BE49-F238E27FC236}">
                <a16:creationId xmlns:a16="http://schemas.microsoft.com/office/drawing/2014/main" id="{AFA966B0-9075-4242-96EE-18825E003A10}"/>
              </a:ext>
            </a:extLst>
          </p:cNvPr>
          <p:cNvSpPr/>
          <p:nvPr/>
        </p:nvSpPr>
        <p:spPr>
          <a:xfrm>
            <a:off x="1091224" y="5361582"/>
            <a:ext cx="1247756" cy="60471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/>
              <a:t>Kafka Producer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4F47BCC8-46E6-43B5-897E-436A2B8C3EEB}"/>
              </a:ext>
            </a:extLst>
          </p:cNvPr>
          <p:cNvSpPr/>
          <p:nvPr/>
        </p:nvSpPr>
        <p:spPr>
          <a:xfrm>
            <a:off x="2380812" y="4963019"/>
            <a:ext cx="948166" cy="1501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100" dirty="0"/>
          </a:p>
          <a:p>
            <a:pPr algn="ctr"/>
            <a:r>
              <a:rPr lang="fr-FR" sz="1100" dirty="0"/>
              <a:t>          </a:t>
            </a:r>
          </a:p>
          <a:p>
            <a:pPr algn="ctr"/>
            <a:endParaRPr lang="fr-FR" sz="1100" i="1" dirty="0"/>
          </a:p>
          <a:p>
            <a:pPr algn="ctr"/>
            <a:r>
              <a:rPr lang="fr-FR" sz="1000" i="1" dirty="0" err="1"/>
              <a:t>topblock</a:t>
            </a:r>
            <a:endParaRPr lang="fr-FR" sz="1000" i="1" dirty="0"/>
          </a:p>
          <a:p>
            <a:pPr algn="ctr"/>
            <a:endParaRPr lang="fr-FR" sz="1200" dirty="0"/>
          </a:p>
          <a:p>
            <a:pPr algn="ctr"/>
            <a:endParaRPr lang="fr-FR" sz="1200" dirty="0"/>
          </a:p>
          <a:p>
            <a:pPr algn="ctr"/>
            <a:endParaRPr lang="fr-FR" sz="1200" dirty="0"/>
          </a:p>
          <a:p>
            <a:pPr algn="ctr"/>
            <a:endParaRPr lang="fr-FR" sz="12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CC3D407-7674-44AE-A72B-47CEEFC2E925}"/>
              </a:ext>
            </a:extLst>
          </p:cNvPr>
          <p:cNvSpPr/>
          <p:nvPr/>
        </p:nvSpPr>
        <p:spPr>
          <a:xfrm>
            <a:off x="2520369" y="5898104"/>
            <a:ext cx="736327" cy="3657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50" dirty="0"/>
              <a:t>Partition</a:t>
            </a:r>
          </a:p>
        </p:txBody>
      </p:sp>
      <p:pic>
        <p:nvPicPr>
          <p:cNvPr id="80" name="Image 79">
            <a:extLst>
              <a:ext uri="{FF2B5EF4-FFF2-40B4-BE49-F238E27FC236}">
                <a16:creationId xmlns:a16="http://schemas.microsoft.com/office/drawing/2014/main" id="{BEB249F2-2AFC-4E8C-A909-57ED211CB10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24236" y="4990595"/>
            <a:ext cx="459859" cy="518091"/>
          </a:xfrm>
          <a:prstGeom prst="rect">
            <a:avLst/>
          </a:prstGeom>
        </p:spPr>
      </p:pic>
      <p:sp>
        <p:nvSpPr>
          <p:cNvPr id="81" name="ZoneTexte 80">
            <a:extLst>
              <a:ext uri="{FF2B5EF4-FFF2-40B4-BE49-F238E27FC236}">
                <a16:creationId xmlns:a16="http://schemas.microsoft.com/office/drawing/2014/main" id="{6956B3EC-627D-47A3-B9DE-E19B821680CE}"/>
              </a:ext>
            </a:extLst>
          </p:cNvPr>
          <p:cNvSpPr txBox="1"/>
          <p:nvPr/>
        </p:nvSpPr>
        <p:spPr>
          <a:xfrm>
            <a:off x="4835240" y="2747194"/>
            <a:ext cx="7120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err="1"/>
              <a:t>bitcoinCours</a:t>
            </a:r>
            <a:endParaRPr lang="fr-FR" sz="800" dirty="0"/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054E7AD8-C71C-485B-9EE6-969B0818B825}"/>
              </a:ext>
            </a:extLst>
          </p:cNvPr>
          <p:cNvSpPr txBox="1"/>
          <p:nvPr/>
        </p:nvSpPr>
        <p:spPr>
          <a:xfrm>
            <a:off x="6656442" y="3882615"/>
            <a:ext cx="13789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err="1"/>
              <a:t>transaction_cours_join_bolt</a:t>
            </a:r>
            <a:endParaRPr lang="fr-FR" sz="800" dirty="0"/>
          </a:p>
        </p:txBody>
      </p:sp>
      <p:sp>
        <p:nvSpPr>
          <p:cNvPr id="83" name="ZoneTexte 82">
            <a:extLst>
              <a:ext uri="{FF2B5EF4-FFF2-40B4-BE49-F238E27FC236}">
                <a16:creationId xmlns:a16="http://schemas.microsoft.com/office/drawing/2014/main" id="{7272DA4D-1217-4CCE-A7C6-670C54F31905}"/>
              </a:ext>
            </a:extLst>
          </p:cNvPr>
          <p:cNvSpPr txBox="1"/>
          <p:nvPr/>
        </p:nvSpPr>
        <p:spPr>
          <a:xfrm>
            <a:off x="5815927" y="2747194"/>
            <a:ext cx="6303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err="1"/>
              <a:t>cours_bolt</a:t>
            </a:r>
            <a:endParaRPr lang="fr-FR" sz="800" dirty="0"/>
          </a:p>
        </p:txBody>
      </p:sp>
      <p:sp>
        <p:nvSpPr>
          <p:cNvPr id="84" name="ZoneTexte 83">
            <a:extLst>
              <a:ext uri="{FF2B5EF4-FFF2-40B4-BE49-F238E27FC236}">
                <a16:creationId xmlns:a16="http://schemas.microsoft.com/office/drawing/2014/main" id="{8C10B6AA-3BEE-4F09-85E4-213D9104747D}"/>
              </a:ext>
            </a:extLst>
          </p:cNvPr>
          <p:cNvSpPr txBox="1"/>
          <p:nvPr/>
        </p:nvSpPr>
        <p:spPr>
          <a:xfrm>
            <a:off x="8210514" y="4024396"/>
            <a:ext cx="66877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err="1"/>
              <a:t>elastic_bolt</a:t>
            </a:r>
            <a:endParaRPr lang="fr-FR" sz="800" dirty="0"/>
          </a:p>
        </p:txBody>
      </p:sp>
      <p:sp>
        <p:nvSpPr>
          <p:cNvPr id="85" name="ZoneTexte 84">
            <a:extLst>
              <a:ext uri="{FF2B5EF4-FFF2-40B4-BE49-F238E27FC236}">
                <a16:creationId xmlns:a16="http://schemas.microsoft.com/office/drawing/2014/main" id="{A4DCFA39-DC2D-4CD5-8264-271B38090FA7}"/>
              </a:ext>
            </a:extLst>
          </p:cNvPr>
          <p:cNvSpPr txBox="1"/>
          <p:nvPr/>
        </p:nvSpPr>
        <p:spPr>
          <a:xfrm>
            <a:off x="6981559" y="4717590"/>
            <a:ext cx="11128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err="1"/>
              <a:t>block_cours_join_bolt</a:t>
            </a:r>
            <a:endParaRPr lang="fr-FR" sz="800" dirty="0"/>
          </a:p>
        </p:txBody>
      </p:sp>
      <p:sp>
        <p:nvSpPr>
          <p:cNvPr id="86" name="ZoneTexte 85">
            <a:extLst>
              <a:ext uri="{FF2B5EF4-FFF2-40B4-BE49-F238E27FC236}">
                <a16:creationId xmlns:a16="http://schemas.microsoft.com/office/drawing/2014/main" id="{071D4DC9-BC26-4D97-BD3F-BCC3A2F981FD}"/>
              </a:ext>
            </a:extLst>
          </p:cNvPr>
          <p:cNvSpPr txBox="1"/>
          <p:nvPr/>
        </p:nvSpPr>
        <p:spPr>
          <a:xfrm>
            <a:off x="4850222" y="6155959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err="1"/>
              <a:t>bitcoinBlock</a:t>
            </a:r>
            <a:endParaRPr lang="fr-FR" sz="800" dirty="0"/>
          </a:p>
        </p:txBody>
      </p:sp>
      <p:sp>
        <p:nvSpPr>
          <p:cNvPr id="87" name="ZoneTexte 86">
            <a:extLst>
              <a:ext uri="{FF2B5EF4-FFF2-40B4-BE49-F238E27FC236}">
                <a16:creationId xmlns:a16="http://schemas.microsoft.com/office/drawing/2014/main" id="{0ADA867F-C4FB-4A05-8CB1-78F9CBD19861}"/>
              </a:ext>
            </a:extLst>
          </p:cNvPr>
          <p:cNvSpPr txBox="1"/>
          <p:nvPr/>
        </p:nvSpPr>
        <p:spPr>
          <a:xfrm>
            <a:off x="4660208" y="4528697"/>
            <a:ext cx="9621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err="1"/>
              <a:t>bitcoinTransaction</a:t>
            </a:r>
            <a:endParaRPr lang="fr-FR" sz="800" dirty="0"/>
          </a:p>
        </p:txBody>
      </p:sp>
      <p:sp>
        <p:nvSpPr>
          <p:cNvPr id="88" name="ZoneTexte 87">
            <a:extLst>
              <a:ext uri="{FF2B5EF4-FFF2-40B4-BE49-F238E27FC236}">
                <a16:creationId xmlns:a16="http://schemas.microsoft.com/office/drawing/2014/main" id="{48F5A310-0B5E-4D76-9CE6-4ED4C5786106}"/>
              </a:ext>
            </a:extLst>
          </p:cNvPr>
          <p:cNvSpPr txBox="1"/>
          <p:nvPr/>
        </p:nvSpPr>
        <p:spPr>
          <a:xfrm>
            <a:off x="5855060" y="4525316"/>
            <a:ext cx="87556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err="1"/>
              <a:t>transaction_bolt</a:t>
            </a:r>
            <a:endParaRPr lang="fr-FR" sz="800" dirty="0"/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3DBDC9B9-6229-4D82-B387-8BBBDE1F77E6}"/>
              </a:ext>
            </a:extLst>
          </p:cNvPr>
          <p:cNvSpPr txBox="1"/>
          <p:nvPr/>
        </p:nvSpPr>
        <p:spPr>
          <a:xfrm>
            <a:off x="5902566" y="6163202"/>
            <a:ext cx="6254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err="1"/>
              <a:t>block_bolt</a:t>
            </a:r>
            <a:endParaRPr lang="fr-FR" sz="800" dirty="0"/>
          </a:p>
        </p:txBody>
      </p:sp>
      <p:cxnSp>
        <p:nvCxnSpPr>
          <p:cNvPr id="90" name="Connecteur droit avec flèche 89">
            <a:extLst>
              <a:ext uri="{FF2B5EF4-FFF2-40B4-BE49-F238E27FC236}">
                <a16:creationId xmlns:a16="http://schemas.microsoft.com/office/drawing/2014/main" id="{744C9F12-9B2D-44F3-9891-B1FA1BF21183}"/>
              </a:ext>
            </a:extLst>
          </p:cNvPr>
          <p:cNvCxnSpPr>
            <a:cxnSpLocks/>
            <a:stCxn id="52" idx="3"/>
            <a:endCxn id="55" idx="1"/>
          </p:cNvCxnSpPr>
          <p:nvPr/>
        </p:nvCxnSpPr>
        <p:spPr>
          <a:xfrm flipV="1">
            <a:off x="5139384" y="6005403"/>
            <a:ext cx="861327" cy="93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1" name="Connecteur droit avec flèche 90">
            <a:extLst>
              <a:ext uri="{FF2B5EF4-FFF2-40B4-BE49-F238E27FC236}">
                <a16:creationId xmlns:a16="http://schemas.microsoft.com/office/drawing/2014/main" id="{41D39C2E-AD35-44CC-A3CE-7AF4A871B335}"/>
              </a:ext>
            </a:extLst>
          </p:cNvPr>
          <p:cNvCxnSpPr>
            <a:cxnSpLocks/>
          </p:cNvCxnSpPr>
          <p:nvPr/>
        </p:nvCxnSpPr>
        <p:spPr>
          <a:xfrm flipH="1" flipV="1">
            <a:off x="10529012" y="3806535"/>
            <a:ext cx="813272" cy="6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2" name="ZoneTexte 91">
            <a:extLst>
              <a:ext uri="{FF2B5EF4-FFF2-40B4-BE49-F238E27FC236}">
                <a16:creationId xmlns:a16="http://schemas.microsoft.com/office/drawing/2014/main" id="{A27C6C64-DC97-41AF-98CE-261F8D59F7CA}"/>
              </a:ext>
            </a:extLst>
          </p:cNvPr>
          <p:cNvSpPr txBox="1"/>
          <p:nvPr/>
        </p:nvSpPr>
        <p:spPr>
          <a:xfrm>
            <a:off x="10298365" y="3525961"/>
            <a:ext cx="13360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/>
              <a:t>Visualisation</a:t>
            </a:r>
          </a:p>
        </p:txBody>
      </p:sp>
      <p:pic>
        <p:nvPicPr>
          <p:cNvPr id="93" name="Image 92">
            <a:extLst>
              <a:ext uri="{FF2B5EF4-FFF2-40B4-BE49-F238E27FC236}">
                <a16:creationId xmlns:a16="http://schemas.microsoft.com/office/drawing/2014/main" id="{71B15874-736D-4C17-8AFE-89BDA090B7D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525931" y="4085891"/>
            <a:ext cx="236381" cy="225125"/>
          </a:xfrm>
          <a:prstGeom prst="rect">
            <a:avLst/>
          </a:prstGeom>
        </p:spPr>
      </p:pic>
      <p:pic>
        <p:nvPicPr>
          <p:cNvPr id="94" name="Image 93">
            <a:extLst>
              <a:ext uri="{FF2B5EF4-FFF2-40B4-BE49-F238E27FC236}">
                <a16:creationId xmlns:a16="http://schemas.microsoft.com/office/drawing/2014/main" id="{C3737386-F6C8-4580-8319-78C07ABE8F1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755262" y="3693449"/>
            <a:ext cx="240666" cy="213925"/>
          </a:xfrm>
          <a:prstGeom prst="rect">
            <a:avLst/>
          </a:prstGeom>
        </p:spPr>
      </p:pic>
      <p:pic>
        <p:nvPicPr>
          <p:cNvPr id="95" name="Image 94">
            <a:extLst>
              <a:ext uri="{FF2B5EF4-FFF2-40B4-BE49-F238E27FC236}">
                <a16:creationId xmlns:a16="http://schemas.microsoft.com/office/drawing/2014/main" id="{54AD0C61-5D08-4372-8CFC-A129B113FD5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835085" y="4132118"/>
            <a:ext cx="240666" cy="213925"/>
          </a:xfrm>
          <a:prstGeom prst="rect">
            <a:avLst/>
          </a:prstGeom>
        </p:spPr>
      </p:pic>
      <p:pic>
        <p:nvPicPr>
          <p:cNvPr id="96" name="Image 95">
            <a:extLst>
              <a:ext uri="{FF2B5EF4-FFF2-40B4-BE49-F238E27FC236}">
                <a16:creationId xmlns:a16="http://schemas.microsoft.com/office/drawing/2014/main" id="{6D8F076C-E5B9-4B69-A1B8-00BD77EA112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00103" y="3340919"/>
            <a:ext cx="240666" cy="213925"/>
          </a:xfrm>
          <a:prstGeom prst="rect">
            <a:avLst/>
          </a:prstGeom>
        </p:spPr>
      </p:pic>
      <p:pic>
        <p:nvPicPr>
          <p:cNvPr id="97" name="Image 96">
            <a:extLst>
              <a:ext uri="{FF2B5EF4-FFF2-40B4-BE49-F238E27FC236}">
                <a16:creationId xmlns:a16="http://schemas.microsoft.com/office/drawing/2014/main" id="{C8A48D0B-1653-4DA3-9864-E44572C80F9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575261" y="5898439"/>
            <a:ext cx="240666" cy="213925"/>
          </a:xfrm>
          <a:prstGeom prst="rect">
            <a:avLst/>
          </a:prstGeom>
        </p:spPr>
      </p:pic>
      <p:pic>
        <p:nvPicPr>
          <p:cNvPr id="98" name="Image 97">
            <a:extLst>
              <a:ext uri="{FF2B5EF4-FFF2-40B4-BE49-F238E27FC236}">
                <a16:creationId xmlns:a16="http://schemas.microsoft.com/office/drawing/2014/main" id="{E8E2F8DB-09F2-46CD-B71A-AC803067809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592054" y="4278845"/>
            <a:ext cx="240666" cy="213925"/>
          </a:xfrm>
          <a:prstGeom prst="rect">
            <a:avLst/>
          </a:prstGeom>
        </p:spPr>
      </p:pic>
      <p:pic>
        <p:nvPicPr>
          <p:cNvPr id="99" name="Image 98">
            <a:extLst>
              <a:ext uri="{FF2B5EF4-FFF2-40B4-BE49-F238E27FC236}">
                <a16:creationId xmlns:a16="http://schemas.microsoft.com/office/drawing/2014/main" id="{9740BA34-E6E5-4E51-A965-45786E28BE9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520276" y="2496827"/>
            <a:ext cx="240666" cy="213925"/>
          </a:xfrm>
          <a:prstGeom prst="rect">
            <a:avLst/>
          </a:prstGeom>
        </p:spPr>
      </p:pic>
      <p:pic>
        <p:nvPicPr>
          <p:cNvPr id="100" name="Image 99">
            <a:extLst>
              <a:ext uri="{FF2B5EF4-FFF2-40B4-BE49-F238E27FC236}">
                <a16:creationId xmlns:a16="http://schemas.microsoft.com/office/drawing/2014/main" id="{329785C6-A3D8-438A-9344-FAF954439A62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811029" y="3249990"/>
            <a:ext cx="238499" cy="225125"/>
          </a:xfrm>
          <a:prstGeom prst="rect">
            <a:avLst/>
          </a:prstGeom>
        </p:spPr>
      </p:pic>
      <p:pic>
        <p:nvPicPr>
          <p:cNvPr id="101" name="Image 100">
            <a:extLst>
              <a:ext uri="{FF2B5EF4-FFF2-40B4-BE49-F238E27FC236}">
                <a16:creationId xmlns:a16="http://schemas.microsoft.com/office/drawing/2014/main" id="{68E6334A-1929-46D1-AAEB-7233E7C3B22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174979" y="6330281"/>
            <a:ext cx="236381" cy="225125"/>
          </a:xfrm>
          <a:prstGeom prst="rect">
            <a:avLst/>
          </a:prstGeom>
        </p:spPr>
      </p:pic>
      <p:pic>
        <p:nvPicPr>
          <p:cNvPr id="102" name="Image 101">
            <a:extLst>
              <a:ext uri="{FF2B5EF4-FFF2-40B4-BE49-F238E27FC236}">
                <a16:creationId xmlns:a16="http://schemas.microsoft.com/office/drawing/2014/main" id="{71A39E24-AB81-4AC3-A50A-76F7AC7D5E7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178254" y="6083031"/>
            <a:ext cx="240666" cy="213925"/>
          </a:xfrm>
          <a:prstGeom prst="rect">
            <a:avLst/>
          </a:prstGeom>
        </p:spPr>
      </p:pic>
      <p:pic>
        <p:nvPicPr>
          <p:cNvPr id="103" name="Image 102">
            <a:extLst>
              <a:ext uri="{FF2B5EF4-FFF2-40B4-BE49-F238E27FC236}">
                <a16:creationId xmlns:a16="http://schemas.microsoft.com/office/drawing/2014/main" id="{49BA895A-C67D-4829-BA6B-906081DA6B80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1178614" y="6573671"/>
            <a:ext cx="238499" cy="225125"/>
          </a:xfrm>
          <a:prstGeom prst="rect">
            <a:avLst/>
          </a:prstGeom>
        </p:spPr>
      </p:pic>
      <p:pic>
        <p:nvPicPr>
          <p:cNvPr id="104" name="Image 103">
            <a:extLst>
              <a:ext uri="{FF2B5EF4-FFF2-40B4-BE49-F238E27FC236}">
                <a16:creationId xmlns:a16="http://schemas.microsoft.com/office/drawing/2014/main" id="{9383EE49-0CC7-4CCC-8467-1ADD990D52A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892677" y="4935904"/>
            <a:ext cx="236381" cy="225125"/>
          </a:xfrm>
          <a:prstGeom prst="rect">
            <a:avLst/>
          </a:prstGeom>
        </p:spPr>
      </p:pic>
      <p:pic>
        <p:nvPicPr>
          <p:cNvPr id="105" name="Image 104">
            <a:extLst>
              <a:ext uri="{FF2B5EF4-FFF2-40B4-BE49-F238E27FC236}">
                <a16:creationId xmlns:a16="http://schemas.microsoft.com/office/drawing/2014/main" id="{544B609E-2DD0-4524-BAEF-25F8FBF70AA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995017" y="4150816"/>
            <a:ext cx="238499" cy="225125"/>
          </a:xfrm>
          <a:prstGeom prst="rect">
            <a:avLst/>
          </a:prstGeom>
        </p:spPr>
      </p:pic>
      <p:sp>
        <p:nvSpPr>
          <p:cNvPr id="106" name="ZoneTexte 105">
            <a:extLst>
              <a:ext uri="{FF2B5EF4-FFF2-40B4-BE49-F238E27FC236}">
                <a16:creationId xmlns:a16="http://schemas.microsoft.com/office/drawing/2014/main" id="{A41D8070-FA2A-44C5-B397-0086B912F9C9}"/>
              </a:ext>
            </a:extLst>
          </p:cNvPr>
          <p:cNvSpPr txBox="1"/>
          <p:nvPr/>
        </p:nvSpPr>
        <p:spPr>
          <a:xfrm>
            <a:off x="11339922" y="6073275"/>
            <a:ext cx="8755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err="1"/>
              <a:t>Shuffle</a:t>
            </a:r>
            <a:r>
              <a:rPr lang="fr-FR" sz="800" dirty="0"/>
              <a:t> </a:t>
            </a:r>
            <a:r>
              <a:rPr lang="fr-FR" sz="800" dirty="0" err="1"/>
              <a:t>grouping</a:t>
            </a:r>
            <a:endParaRPr lang="fr-FR" sz="800" dirty="0"/>
          </a:p>
          <a:p>
            <a:endParaRPr lang="fr-FR" sz="800" dirty="0"/>
          </a:p>
          <a:p>
            <a:r>
              <a:rPr lang="fr-FR" sz="800" dirty="0"/>
              <a:t>Fields </a:t>
            </a:r>
            <a:r>
              <a:rPr lang="fr-FR" sz="800" dirty="0" err="1"/>
              <a:t>grouping</a:t>
            </a:r>
            <a:endParaRPr lang="fr-FR" sz="800" dirty="0"/>
          </a:p>
          <a:p>
            <a:endParaRPr lang="fr-FR" sz="800" dirty="0"/>
          </a:p>
          <a:p>
            <a:r>
              <a:rPr lang="fr-FR" sz="800" dirty="0"/>
              <a:t>Global </a:t>
            </a:r>
            <a:r>
              <a:rPr lang="fr-FR" sz="800" dirty="0" err="1"/>
              <a:t>grouping</a:t>
            </a:r>
            <a:endParaRPr lang="fr-FR" sz="800" dirty="0"/>
          </a:p>
        </p:txBody>
      </p:sp>
      <p:sp>
        <p:nvSpPr>
          <p:cNvPr id="107" name="Titre 26">
            <a:extLst>
              <a:ext uri="{FF2B5EF4-FFF2-40B4-BE49-F238E27FC236}">
                <a16:creationId xmlns:a16="http://schemas.microsoft.com/office/drawing/2014/main" id="{5522BCE5-0C1C-4800-8199-B93A23314CB9}"/>
              </a:ext>
            </a:extLst>
          </p:cNvPr>
          <p:cNvSpPr txBox="1">
            <a:spLocks/>
          </p:cNvSpPr>
          <p:nvPr/>
        </p:nvSpPr>
        <p:spPr>
          <a:xfrm>
            <a:off x="436989" y="259481"/>
            <a:ext cx="10515600" cy="45987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>
                <a:solidFill>
                  <a:schemeClr val="tx1"/>
                </a:solidFill>
              </a:rPr>
              <a:t>Architecture</a:t>
            </a:r>
          </a:p>
        </p:txBody>
      </p:sp>
      <p:sp>
        <p:nvSpPr>
          <p:cNvPr id="108" name="Flèche : gauche 107">
            <a:extLst>
              <a:ext uri="{FF2B5EF4-FFF2-40B4-BE49-F238E27FC236}">
                <a16:creationId xmlns:a16="http://schemas.microsoft.com/office/drawing/2014/main" id="{B74BED1F-4EA1-472C-8F17-6B87DCF4160D}"/>
              </a:ext>
            </a:extLst>
          </p:cNvPr>
          <p:cNvSpPr/>
          <p:nvPr/>
        </p:nvSpPr>
        <p:spPr>
          <a:xfrm>
            <a:off x="3248565" y="2294713"/>
            <a:ext cx="1265889" cy="666233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dk1"/>
                </a:solidFill>
              </a:rPr>
              <a:t>Kafka Consumer</a:t>
            </a:r>
          </a:p>
        </p:txBody>
      </p:sp>
      <p:sp>
        <p:nvSpPr>
          <p:cNvPr id="109" name="Flèche : gauche 108">
            <a:extLst>
              <a:ext uri="{FF2B5EF4-FFF2-40B4-BE49-F238E27FC236}">
                <a16:creationId xmlns:a16="http://schemas.microsoft.com/office/drawing/2014/main" id="{0DE04575-A118-4317-A677-E86294B89992}"/>
              </a:ext>
            </a:extLst>
          </p:cNvPr>
          <p:cNvSpPr/>
          <p:nvPr/>
        </p:nvSpPr>
        <p:spPr>
          <a:xfrm>
            <a:off x="3256696" y="4023379"/>
            <a:ext cx="1265889" cy="638947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dk1"/>
                </a:solidFill>
              </a:rPr>
              <a:t>Kafka Consumer</a:t>
            </a:r>
          </a:p>
        </p:txBody>
      </p:sp>
      <p:sp>
        <p:nvSpPr>
          <p:cNvPr id="110" name="Flèche : gauche 109">
            <a:extLst>
              <a:ext uri="{FF2B5EF4-FFF2-40B4-BE49-F238E27FC236}">
                <a16:creationId xmlns:a16="http://schemas.microsoft.com/office/drawing/2014/main" id="{CD3C07F8-9AD9-435D-95B0-425A2AFF9FF5}"/>
              </a:ext>
            </a:extLst>
          </p:cNvPr>
          <p:cNvSpPr/>
          <p:nvPr/>
        </p:nvSpPr>
        <p:spPr>
          <a:xfrm>
            <a:off x="3243847" y="5733895"/>
            <a:ext cx="1265889" cy="652286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dk1"/>
                </a:solidFill>
              </a:rPr>
              <a:t>Kafka Consumer</a:t>
            </a:r>
          </a:p>
        </p:txBody>
      </p:sp>
    </p:spTree>
    <p:extLst>
      <p:ext uri="{BB962C8B-B14F-4D97-AF65-F5344CB8AC3E}">
        <p14:creationId xmlns:p14="http://schemas.microsoft.com/office/powerpoint/2010/main" val="2193892164"/>
      </p:ext>
    </p:extLst>
  </p:cSld>
  <p:clrMapOvr>
    <a:masterClrMapping/>
  </p:clrMapOvr>
</p:sld>
</file>

<file path=ppt/theme/theme1.xml><?xml version="1.0" encoding="utf-8"?>
<a:theme xmlns:a="http://schemas.openxmlformats.org/drawingml/2006/main" name="Brin">
  <a:themeElements>
    <a:clrScheme name="Vert jaune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1F43BC88A7EED4FB887B29E56F5107C" ma:contentTypeVersion="10" ma:contentTypeDescription="Create a new document." ma:contentTypeScope="" ma:versionID="897f7c0e88e59aeaa1a71d5dfbe27bea">
  <xsd:schema xmlns:xsd="http://www.w3.org/2001/XMLSchema" xmlns:xs="http://www.w3.org/2001/XMLSchema" xmlns:p="http://schemas.microsoft.com/office/2006/metadata/properties" xmlns:ns3="701a9fc6-3b84-4150-9884-6c71195bed1a" xmlns:ns4="40a5be20-43de-4873-b610-85a5c879ff5d" targetNamespace="http://schemas.microsoft.com/office/2006/metadata/properties" ma:root="true" ma:fieldsID="2749cb1de86a6b797e6349827b611124" ns3:_="" ns4:_="">
    <xsd:import namespace="701a9fc6-3b84-4150-9884-6c71195bed1a"/>
    <xsd:import namespace="40a5be20-43de-4873-b610-85a5c879ff5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DateTaken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01a9fc6-3b84-4150-9884-6c71195bed1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a5be20-43de-4873-b610-85a5c879ff5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D0246D5-B67E-4704-8840-B8826ED4241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01a9fc6-3b84-4150-9884-6c71195bed1a"/>
    <ds:schemaRef ds:uri="40a5be20-43de-4873-b610-85a5c879ff5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07450EE-C6EF-4EF6-9BBC-D59E07960B23}">
  <ds:schemaRefs>
    <ds:schemaRef ds:uri="http://purl.org/dc/terms/"/>
    <ds:schemaRef ds:uri="40a5be20-43de-4873-b610-85a5c879ff5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701a9fc6-3b84-4150-9884-6c71195bed1a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4510B81-8CB4-47F8-A081-038FBF803E3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4630</TotalTime>
  <Words>121</Words>
  <Application>Microsoft Macintosh PowerPoint</Application>
  <PresentationFormat>Grand écran</PresentationFormat>
  <Paragraphs>135</Paragraphs>
  <Slides>3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8" baseType="lpstr">
      <vt:lpstr>Arial</vt:lpstr>
      <vt:lpstr>Calibri</vt:lpstr>
      <vt:lpstr>Century Gothic</vt:lpstr>
      <vt:lpstr>Wingdings 3</vt:lpstr>
      <vt:lpstr>Brin</vt:lpstr>
      <vt:lpstr>Présentation PowerPoint</vt:lpstr>
      <vt:lpstr>Architecture logiciel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Soutenance de Projet 1</dc:title>
  <dc:creator>GUILLY Azadeh</dc:creator>
  <cp:lastModifiedBy>GUILLY Azadeh</cp:lastModifiedBy>
  <cp:revision>84</cp:revision>
  <dcterms:created xsi:type="dcterms:W3CDTF">2019-02-06T07:37:01Z</dcterms:created>
  <dcterms:modified xsi:type="dcterms:W3CDTF">2020-03-16T08:38:17Z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ensitivity">
    <vt:lpwstr>AXA FR Confidentiel</vt:lpwstr>
  </property>
  <property fmtid="{D5CDD505-2E9C-101B-9397-08002B2CF9AE}" pid="3" name="ContentTypeId">
    <vt:lpwstr>0x01010051F43BC88A7EED4FB887B29E56F5107C</vt:lpwstr>
  </property>
  <property fmtid="{D5CDD505-2E9C-101B-9397-08002B2CF9AE}" pid="4" name="MSIP_Label_909a186e-2cfd-4f38-961e-68b7cae33dc9_Enabled">
    <vt:lpwstr>true</vt:lpwstr>
  </property>
  <property fmtid="{D5CDD505-2E9C-101B-9397-08002B2CF9AE}" pid="5" name="MSIP_Label_909a186e-2cfd-4f38-961e-68b7cae33dc9_SetDate">
    <vt:lpwstr>2020-03-09T13:32:35Z</vt:lpwstr>
  </property>
  <property fmtid="{D5CDD505-2E9C-101B-9397-08002B2CF9AE}" pid="6" name="MSIP_Label_909a186e-2cfd-4f38-961e-68b7cae33dc9_Method">
    <vt:lpwstr>Privileged</vt:lpwstr>
  </property>
  <property fmtid="{D5CDD505-2E9C-101B-9397-08002B2CF9AE}" pid="7" name="MSIP_Label_909a186e-2cfd-4f38-961e-68b7cae33dc9_Name">
    <vt:lpwstr>UK_PUBLIC</vt:lpwstr>
  </property>
  <property fmtid="{D5CDD505-2E9C-101B-9397-08002B2CF9AE}" pid="8" name="MSIP_Label_909a186e-2cfd-4f38-961e-68b7cae33dc9_SiteId">
    <vt:lpwstr>396b38cc-aa65-492b-bb0e-3d94ed25a97b</vt:lpwstr>
  </property>
  <property fmtid="{D5CDD505-2E9C-101B-9397-08002B2CF9AE}" pid="9" name="MSIP_Label_909a186e-2cfd-4f38-961e-68b7cae33dc9_ActionId">
    <vt:lpwstr>51f78683-12e3-4846-99d7-0000733fc489</vt:lpwstr>
  </property>
  <property fmtid="{D5CDD505-2E9C-101B-9397-08002B2CF9AE}" pid="10" name="MSIP_Label_909a186e-2cfd-4f38-961e-68b7cae33dc9_ContentBits">
    <vt:lpwstr>0</vt:lpwstr>
  </property>
</Properties>
</file>