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Cognizant May / 2024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08050"/>
            <a:ext cx="2012950" cy="394970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100" y="1460500"/>
            <a:ext cx="3848100" cy="301624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Well-defined methodology: Waterfall is a well-established and structured methodology that has been successfully implemented across various industries. This provides a clear framework for project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Detailed Planning: It offers a comprehensive and detailed plan outlining deliverables, timelines, and milestones from the outset, aiding in clear project direction and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Predictable Deliverables: Team deliverables are highly predictable, as each phase must be completed before moving on to the next. This reduces uncertainty and aids in resource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Reduced Stakeholder Interaction: With all requirements gathered and documented at the start, developers spend less time on stakeholder interactions during the development phase, allowing them to focus on implementation.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3600" y="908050"/>
            <a:ext cx="1943100" cy="298450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460500"/>
            <a:ext cx="3733800" cy="301624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Costly Requirement Changes: Implementing changes to requirements once the project is underway is costly and complex due to the sequential nature of the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Rigid Requirements: The methodology’s rigid structure can inhibit flexibility and responsiveness to change, making it difficult to adapt to new information or shifting priorities.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Lack of Iteration: The sequential progression through stages means that revisiting and revising earlier stages is challenging, which can lead to issues if problems are discovered late in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Extensive Documentation: The process requires extensive documentation, which can be time-consuming and may lead to documentation overload, diverting time and resources from actual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17550"/>
            <a:ext cx="3517900" cy="514350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950" y="1303020"/>
            <a:ext cx="4152900" cy="344043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High Customer Satisfaction: Agile methodologies involve customers throughout the development process, ensuring that their feedback is continuously incorporated, leading to high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Flexibility and Adaptability: </a:t>
            </a:r>
            <a:r>
              <a:rPr lang="en-US" sz="9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Agile's</a:t>
            </a: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iterative approach allows teams to adapt to changes at any stage of the project, responding quickly to new requirements and market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Improved Collaboration: Agile promotes daily interactions between business stakeholders and developers, fostering better communication, collaboration, and alignment.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Continuous Improvement: Agile encourages regular reflection and improvement through retrospectives, helping teams enhance their processes and productivity over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Early and Frequent Delivery: By delivering working software in small, frequent increments, Agile helps to provide value to customers early and often, reducing time to market.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Enhanced Visibility and Transparency: Agile practices like daily stand-ups and visible task boards provide greater project transparency, allowing all team members and stakeholders to stay informed of progress and issues.</a:t>
            </a:r>
          </a:p>
          <a:p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9350" y="717550"/>
            <a:ext cx="3407410" cy="514350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32350" y="1303020"/>
            <a:ext cx="4074160" cy="3122930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Minimal Documentation: Agile often emphasizes working software over comprehensive documentation, which can lead to insufficient records for future reference or maintenance.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Unclear and Unpredictable Requirements: Requirements in Agile are frequently not fully defined at the start and can be difficult to predict, potentially causing confusion and misalignment.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Challenging Effort Estimation: Estimating effort in Agile can be difficult due to the evolving nature of requirements and ongoing changes.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Risk of Project Due to Dynamic Changes: Adapting to dynamic requirement changes can introduce risks to the project's timeline, budget, and overall stability.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Requires High Engagement and Commitment: Agile requires significant commitment and engagement from all team members and stakeholders, which can be challenging to maintain.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Potential for Scope Creep: The flexibility to accommodate changes can lead to scope creep, where the project scope expands beyond its original objectives, affecting timelines and budgets.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Intensive Resource Investment: Agile methodologies can be resource-intensive, requiring continuous integration, regular testing, and frequent meetings, which can strain teams and resources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33</TotalTime>
  <Words>605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ui-sans-serif</vt:lpstr>
      <vt:lpstr>Verdana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azadeh tavassoli</cp:lastModifiedBy>
  <cp:revision>9</cp:revision>
  <dcterms:created xsi:type="dcterms:W3CDTF">2021-06-04T16:24:13Z</dcterms:created>
  <dcterms:modified xsi:type="dcterms:W3CDTF">2024-05-25T19:29:54Z</dcterms:modified>
</cp:coreProperties>
</file>