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95" r:id="rId3"/>
    <p:sldId id="296" r:id="rId4"/>
    <p:sldId id="297" r:id="rId5"/>
    <p:sldId id="298" r:id="rId6"/>
    <p:sldId id="299" r:id="rId7"/>
    <p:sldId id="30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6A2C7-C125-4F61-B840-EDDF02337A9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7302E-4E2F-4E23-AD6C-22DA12D56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61947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5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0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8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6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52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568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8291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1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4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5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29048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91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12697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609398"/>
          </a:xfrm>
        </p:spPr>
        <p:txBody>
          <a:bodyPr/>
          <a:lstStyle/>
          <a:p>
            <a:r>
              <a:rPr lang="en-US" dirty="0"/>
              <a:t>Task 2:  User Stories</a:t>
            </a:r>
          </a:p>
        </p:txBody>
      </p:sp>
    </p:spTree>
    <p:extLst>
      <p:ext uri="{BB962C8B-B14F-4D97-AF65-F5344CB8AC3E}">
        <p14:creationId xmlns:p14="http://schemas.microsoft.com/office/powerpoint/2010/main" val="37050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42" y="495944"/>
            <a:ext cx="8236057" cy="635431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User story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24" y="1735810"/>
            <a:ext cx="8065575" cy="26948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 a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video conferencing participant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 want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to receive notifications about expected communication delays due to interplanetary distances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 that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 can manage my expectations and adjust my communication accordingly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59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48" y="274321"/>
            <a:ext cx="8298051" cy="609082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User story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4" y="1480087"/>
            <a:ext cx="8081075" cy="295058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 a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video conferencing participant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 want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to be notified of low signal quality and given suggestions for improving it, such as switching to a lower resolution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 that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 can maintain effective communication despite fluctuating signal conditions.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17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50189"/>
            <a:ext cx="8318250" cy="643179"/>
          </a:xfrm>
        </p:spPr>
        <p:txBody>
          <a:bodyPr/>
          <a:lstStyle/>
          <a:p>
            <a:pPr algn="ctr"/>
            <a:r>
              <a:rPr lang="en-IN" dirty="0"/>
              <a:t>User story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596325"/>
            <a:ext cx="8378952" cy="283434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 a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video conferencing participant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 want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the ability to send time-delayed messages that account for the signal travel time between planets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 that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 can ensure my messages are received in a timely manner despite the distance.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92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User story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6" y="1611824"/>
            <a:ext cx="8181813" cy="265021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As 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video conferencing participant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 want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automated transcription and translation of conversations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so that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communication is clear and accessible despite potential language barriers and transmission delays.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5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6" y="356461"/>
            <a:ext cx="8360044" cy="650928"/>
          </a:xfrm>
        </p:spPr>
        <p:txBody>
          <a:bodyPr/>
          <a:lstStyle/>
          <a:p>
            <a:pPr algn="ctr"/>
            <a:r>
              <a:rPr lang="en-IN" dirty="0"/>
              <a:t>User story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42" y="1704814"/>
            <a:ext cx="8236058" cy="272585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 a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video conferencing participant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 want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the application to automatically adjust the video and audio quality based on available bandwidth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 that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 can have the best possible communication experience without manual adjustments.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64376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252</TotalTime>
  <Words>198</Words>
  <Application>Microsoft Office PowerPoint</Application>
  <PresentationFormat>On-screen Show (16:9)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Verdana</vt:lpstr>
      <vt:lpstr>CognizantTheme</vt:lpstr>
      <vt:lpstr>Agile </vt:lpstr>
      <vt:lpstr>Task 2:  User Stories</vt:lpstr>
      <vt:lpstr> User story 1</vt:lpstr>
      <vt:lpstr> User story 2</vt:lpstr>
      <vt:lpstr>User story 3</vt:lpstr>
      <vt:lpstr> User story 4</vt:lpstr>
      <vt:lpstr>User story 5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Mills, Laura (Cognizant)</dc:creator>
  <cp:lastModifiedBy>azadeh tavassoli</cp:lastModifiedBy>
  <cp:revision>28</cp:revision>
  <dcterms:created xsi:type="dcterms:W3CDTF">2021-06-03T17:56:22Z</dcterms:created>
  <dcterms:modified xsi:type="dcterms:W3CDTF">2024-05-25T20:02:33Z</dcterms:modified>
</cp:coreProperties>
</file>