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2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1219200"/>
            <a:ext cx="7772400" cy="1470025"/>
          </a:xfrm>
        </p:spPr>
        <p:txBody>
          <a:bodyPr/>
          <a:lstStyle/>
          <a:p>
            <a:r>
              <a:rPr dirty="0"/>
              <a:t>GFC </a:t>
            </a:r>
            <a:r>
              <a:rPr dirty="0" err="1"/>
              <a:t>编辑器</a:t>
            </a:r>
            <a:r>
              <a:rPr dirty="0"/>
              <a:t>（</a:t>
            </a:r>
            <a:r>
              <a:rPr lang="zh-CN" altLang="en-US" dirty="0"/>
              <a:t>第二组</a:t>
            </a:r>
            <a:r>
              <a:rPr dirty="0"/>
              <a:t>）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EXP Schema </a:t>
            </a:r>
            <a:r>
              <a:rPr dirty="0" err="1"/>
              <a:t>解析</a:t>
            </a:r>
            <a:r>
              <a:rPr dirty="0"/>
              <a:t> · GFC </a:t>
            </a:r>
            <a:r>
              <a:rPr dirty="0" err="1"/>
              <a:t>文本联动</a:t>
            </a:r>
            <a:r>
              <a:rPr dirty="0"/>
              <a:t> · Qt Widgets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ECE8AB-C832-5517-5AE0-BB6CDB8C7E5F}"/>
              </a:ext>
            </a:extLst>
          </p:cNvPr>
          <p:cNvSpPr txBox="1"/>
          <p:nvPr/>
        </p:nvSpPr>
        <p:spPr>
          <a:xfrm>
            <a:off x="4416552" y="5166360"/>
            <a:ext cx="4288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小组成员：谢明靓（组长）</a:t>
            </a:r>
            <a:endParaRPr lang="en-US" altLang="zh-CN" dirty="0"/>
          </a:p>
          <a:p>
            <a:r>
              <a:rPr lang="en-US" altLang="zh-CN" dirty="0"/>
              <a:t>                      </a:t>
            </a:r>
            <a:r>
              <a:rPr lang="zh-CN" altLang="en-US" dirty="0"/>
              <a:t>段少彪</a:t>
            </a:r>
            <a:endParaRPr lang="en-US" altLang="zh-CN" dirty="0"/>
          </a:p>
          <a:p>
            <a:r>
              <a:rPr lang="en-US" altLang="zh-CN" dirty="0"/>
              <a:t>	             </a:t>
            </a:r>
            <a:r>
              <a:rPr lang="zh-CN" altLang="en-US" dirty="0"/>
              <a:t>卢文轩</a:t>
            </a:r>
            <a:endParaRPr lang="en-US" altLang="zh-CN" dirty="0"/>
          </a:p>
          <a:p>
            <a:r>
              <a:rPr lang="en-US" altLang="zh-CN" dirty="0"/>
              <a:t>                      </a:t>
            </a:r>
            <a:r>
              <a:rPr lang="zh-CN" altLang="en-US" dirty="0"/>
              <a:t>初晓</a:t>
            </a:r>
            <a:endParaRPr lang="en-US" altLang="zh-CN" dirty="0"/>
          </a:p>
          <a:p>
            <a:r>
              <a:rPr lang="en-US" altLang="zh-CN" dirty="0"/>
              <a:t>		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查找/替换与定位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doFind / doFindNext / doReplace</a:t>
            </a:r>
          </a:p>
          <a:p>
            <a:r>
              <a:t>runFindAll：填充底部查找结果表</a:t>
            </a:r>
          </a:p>
          <a:p>
            <a:r>
              <a:t>onFindResultActivated：双击定位到命中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构建与运行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CMake &gt;= 3.16；Qt6 Widgets（回退 Qt5）</a:t>
            </a:r>
          </a:p>
          <a:p>
            <a:r>
              <a:t>cmake -S . -B build -DCMAKE_PREFIX_PATH="&lt;Qt 安装路径&gt;"</a:t>
            </a:r>
          </a:p>
          <a:p>
            <a:r>
              <a:t>cmake --build build --config Release</a:t>
            </a:r>
          </a:p>
          <a:p>
            <a:r>
              <a:t>文件→打开 .exp → 打开 .gfc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演示步骤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打开 GFC3X4.exp → 打开 示例.gfc</a:t>
            </a:r>
          </a:p>
          <a:p>
            <a:r>
              <a:t>展开类树，观察计数/实例节点</a:t>
            </a:r>
          </a:p>
          <a:p>
            <a:r>
              <a:t>在文本中 Ctrl+单击 #id 跳转；点击实例行看属性</a:t>
            </a:r>
          </a:p>
          <a:p>
            <a:r>
              <a:t>用“查找”演示底部定位列表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谢谢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项目概览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endParaRPr sz="2400" dirty="0"/>
          </a:p>
          <a:p>
            <a:r>
              <a:rPr sz="2400" dirty="0" err="1"/>
              <a:t>读取</a:t>
            </a:r>
            <a:r>
              <a:rPr sz="2400" dirty="0"/>
              <a:t> .exp </a:t>
            </a:r>
            <a:r>
              <a:rPr sz="2400" dirty="0" err="1"/>
              <a:t>Schema，构建继承树与属性顺序</a:t>
            </a:r>
            <a:endParaRPr sz="2400" dirty="0"/>
          </a:p>
          <a:p>
            <a:r>
              <a:rPr sz="2400" dirty="0" err="1"/>
              <a:t>读取</a:t>
            </a:r>
            <a:r>
              <a:rPr sz="2400" dirty="0"/>
              <a:t> .</a:t>
            </a:r>
            <a:r>
              <a:rPr sz="2400" dirty="0" err="1"/>
              <a:t>gfc</a:t>
            </a:r>
            <a:r>
              <a:rPr sz="2400" dirty="0"/>
              <a:t> </a:t>
            </a:r>
            <a:r>
              <a:rPr sz="2400" dirty="0" err="1"/>
              <a:t>数据，统计类实例（汇总</a:t>
            </a:r>
            <a:r>
              <a:rPr sz="2400" dirty="0"/>
              <a:t>）</a:t>
            </a:r>
          </a:p>
          <a:p>
            <a:r>
              <a:rPr sz="2400" dirty="0" err="1"/>
              <a:t>文本-视图-属性三方联动；Ctrl+单击</a:t>
            </a:r>
            <a:r>
              <a:rPr sz="2400" dirty="0"/>
              <a:t> #id </a:t>
            </a:r>
            <a:r>
              <a:rPr sz="2400" dirty="0" err="1"/>
              <a:t>跳转</a:t>
            </a:r>
            <a:endParaRPr sz="2400" dirty="0"/>
          </a:p>
          <a:p>
            <a:r>
              <a:rPr sz="2400" dirty="0" err="1"/>
              <a:t>查找</a:t>
            </a:r>
            <a:r>
              <a:rPr sz="2400" dirty="0"/>
              <a:t>/</a:t>
            </a:r>
            <a:r>
              <a:rPr sz="2400" dirty="0" err="1"/>
              <a:t>替换</a:t>
            </a:r>
            <a:r>
              <a:rPr sz="2400" dirty="0"/>
              <a:t> + </a:t>
            </a:r>
            <a:r>
              <a:rPr sz="2400" dirty="0" err="1"/>
              <a:t>底部查找结果快速定位</a:t>
            </a:r>
            <a:endParaRPr sz="2400" dirty="0"/>
          </a:p>
          <a:p>
            <a:r>
              <a:rPr sz="2400" dirty="0"/>
              <a:t>GFC </a:t>
            </a:r>
            <a:r>
              <a:rPr sz="2400" dirty="0" err="1"/>
              <a:t>语法高亮（字符串</a:t>
            </a:r>
            <a:r>
              <a:rPr sz="2400" dirty="0"/>
              <a:t>/</a:t>
            </a:r>
            <a:r>
              <a:rPr sz="2400" dirty="0" err="1"/>
              <a:t>数字</a:t>
            </a:r>
            <a:r>
              <a:rPr sz="2400" dirty="0"/>
              <a:t>/#id=/类名/注释/HEADER/DATA）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目录结构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2502"/>
            <a:ext cx="8229600" cy="4525963"/>
          </a:xfrm>
        </p:spPr>
        <p:txBody>
          <a:bodyPr>
            <a:normAutofit/>
          </a:bodyPr>
          <a:lstStyle/>
          <a:p>
            <a:endParaRPr sz="2400" dirty="0"/>
          </a:p>
          <a:p>
            <a:r>
              <a:rPr sz="2400" dirty="0"/>
              <a:t>CMakeLists.txt</a:t>
            </a:r>
          </a:p>
          <a:p>
            <a:pPr lvl="1"/>
            <a:r>
              <a:rPr sz="2400" dirty="0"/>
              <a:t>resource/GFC3X4.exp</a:t>
            </a:r>
          </a:p>
          <a:p>
            <a:pPr lvl="1"/>
            <a:r>
              <a:rPr sz="2400" dirty="0"/>
              <a:t>resource/</a:t>
            </a:r>
            <a:r>
              <a:rPr sz="2400" dirty="0" err="1"/>
              <a:t>示例.gfc</a:t>
            </a:r>
            <a:endParaRPr sz="2400" dirty="0"/>
          </a:p>
          <a:p>
            <a:pPr lvl="1"/>
            <a:r>
              <a:rPr sz="2400" dirty="0" err="1"/>
              <a:t>src</a:t>
            </a:r>
            <a:r>
              <a:rPr sz="2400" dirty="0"/>
              <a:t>/</a:t>
            </a:r>
          </a:p>
          <a:p>
            <a:pPr lvl="1"/>
            <a:r>
              <a:rPr sz="2400" dirty="0"/>
              <a:t>expressparser.*</a:t>
            </a:r>
          </a:p>
          <a:p>
            <a:pPr lvl="1"/>
            <a:r>
              <a:rPr sz="2400" dirty="0"/>
              <a:t>gfcparser.*</a:t>
            </a:r>
          </a:p>
          <a:p>
            <a:pPr lvl="1"/>
            <a:r>
              <a:rPr sz="2400" dirty="0"/>
              <a:t>mainwindow.*</a:t>
            </a:r>
          </a:p>
          <a:p>
            <a:pPr lvl="1"/>
            <a:r>
              <a:rPr sz="2400" dirty="0"/>
              <a:t>main.cpp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核心模块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r>
              <a:rPr sz="2400" dirty="0" err="1"/>
              <a:t>ExpressParser：ENTITY、SUBTYPE、属性行解析；childrenMap</a:t>
            </a:r>
            <a:r>
              <a:rPr sz="2400" dirty="0"/>
              <a:t> </a:t>
            </a:r>
            <a:r>
              <a:rPr sz="2400" dirty="0" err="1"/>
              <a:t>构建</a:t>
            </a:r>
            <a:endParaRPr sz="2400" dirty="0"/>
          </a:p>
          <a:p>
            <a:r>
              <a:rPr sz="2400" dirty="0" err="1"/>
              <a:t>GfcParser：实例统计</a:t>
            </a:r>
            <a:r>
              <a:rPr sz="2400" dirty="0"/>
              <a:t>、#id </a:t>
            </a:r>
            <a:r>
              <a:rPr sz="2400" dirty="0" err="1"/>
              <a:t>解析、按顶层逗号切分参数</a:t>
            </a:r>
            <a:endParaRPr sz="2400" dirty="0"/>
          </a:p>
          <a:p>
            <a:r>
              <a:rPr sz="2400" dirty="0" err="1"/>
              <a:t>MainWindow：菜单</a:t>
            </a:r>
            <a:r>
              <a:rPr sz="2400" dirty="0"/>
              <a:t>/</a:t>
            </a:r>
            <a:r>
              <a:rPr sz="2400" dirty="0" err="1"/>
              <a:t>停靠窗、语法高亮、树构建、联动</a:t>
            </a:r>
            <a:r>
              <a:rPr sz="2400" dirty="0"/>
              <a:t>/</a:t>
            </a:r>
            <a:r>
              <a:rPr sz="2400" dirty="0" err="1"/>
              <a:t>跳转、查找列表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主要功能（1/2）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类继承树：直接/汇总计数，展开显示实例节点</a:t>
            </a:r>
          </a:p>
          <a:p>
            <a:r>
              <a:t>属性区：按 .exp 属性顺序展示实例参数</a:t>
            </a:r>
          </a:p>
          <a:p>
            <a:r>
              <a:t>语法高亮：字符串、数字、#id=、类名、注释、HEADER/DATA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主要功能（2/2）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查找/替换：区分大小写、全字匹配</a:t>
            </a:r>
          </a:p>
          <a:p>
            <a:r>
              <a:t>查找结果列表：行/列/上下文，双击跳转</a:t>
            </a:r>
          </a:p>
          <a:p>
            <a:r>
              <a:t>Ctrl+单击 #id：跳到实例定义并高亮 #id=</a:t>
            </a:r>
          </a:p>
          <a:p>
            <a:r>
              <a:t>导航：后退/前进；状态栏：光标与大小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工作流：加载 Schema(.exp)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文件→打开 .exp</a:t>
            </a:r>
          </a:p>
          <a:p>
            <a:r>
              <a:t>ExpressParser::parseFile → classes()</a:t>
            </a:r>
          </a:p>
          <a:p>
            <a:r>
              <a:t>buildChildrenMap() → children_</a:t>
            </a:r>
          </a:p>
          <a:p>
            <a:r>
              <a:t>prepareSchemaIndex() → lowerToCamel_（大小写无关）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工作流：加载 GFC 与建树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读取文本 → enableGfcSyntaxColors()</a:t>
            </a:r>
          </a:p>
          <a:p>
            <a:r>
              <a:t>recomputeFromText()：收集实例；映射到 CamelCase；统计</a:t>
            </a:r>
          </a:p>
          <a:p>
            <a:r>
              <a:t>rebuildClassTree()：按继承关系生成树并附带实例节点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文本/视图/属性联动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文本点击实例行 → showInstanceByPos(pos,false) → 属性表 &amp; 高亮</a:t>
            </a:r>
          </a:p>
          <a:p>
            <a:r>
              <a:t>类树点击实例 → showInstanceByPos(pos,true) → 定位 &amp; 高亮</a:t>
            </a:r>
          </a:p>
          <a:p>
            <a:r>
              <a:t>Ctrl+单击 #id → ctrlClickJumpToInstance → highlightIdTokenAt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396</Words>
  <Application>Microsoft Office PowerPoint</Application>
  <PresentationFormat>全屏显示(4:3)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GFC 编辑器（第二组）</vt:lpstr>
      <vt:lpstr>项目概览</vt:lpstr>
      <vt:lpstr>目录结构</vt:lpstr>
      <vt:lpstr>核心模块</vt:lpstr>
      <vt:lpstr>主要功能（1/2）</vt:lpstr>
      <vt:lpstr>主要功能（2/2）</vt:lpstr>
      <vt:lpstr>工作流：加载 Schema(.exp)</vt:lpstr>
      <vt:lpstr>工作流：加载 GFC 与建树</vt:lpstr>
      <vt:lpstr>文本/视图/属性联动</vt:lpstr>
      <vt:lpstr>查找/替换与定位</vt:lpstr>
      <vt:lpstr>构建与运行</vt:lpstr>
      <vt:lpstr>演示步骤</vt:lpstr>
      <vt:lpstr>谢谢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少彪 段</cp:lastModifiedBy>
  <cp:revision>3</cp:revision>
  <dcterms:created xsi:type="dcterms:W3CDTF">2013-01-27T09:14:16Z</dcterms:created>
  <dcterms:modified xsi:type="dcterms:W3CDTF">2025-08-15T01:43:53Z</dcterms:modified>
  <cp:category/>
</cp:coreProperties>
</file>