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86657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GFC </a:t>
            </a:r>
            <a:r>
              <a:rPr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第二组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896" y="2704020"/>
            <a:ext cx="6400800" cy="17526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 Schema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解析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· GFC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文本联动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· Qt Widgets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ECE8AB-C832-5517-5AE0-BB6CDB8C7E5F}"/>
              </a:ext>
            </a:extLst>
          </p:cNvPr>
          <p:cNvSpPr txBox="1"/>
          <p:nvPr/>
        </p:nvSpPr>
        <p:spPr>
          <a:xfrm>
            <a:off x="1645920" y="4483380"/>
            <a:ext cx="77724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小组成员：谢明靓（组长）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段少彪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卢文轩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查找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替换与定位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doFind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doFindNext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doReplace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runFindAll：填充底部查找结果表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onFindResultActivated：双击定位到命中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构建与运行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3.16；Qt6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Widgets（回退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Qt5）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 . -B build -DCMAKE_PREFIX_PATH="&lt;Qt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安装路径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--build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--config Release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4143D9-A750-773E-7C0F-6C355F59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6" y="133061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ENTITY，提取实体名与父类关系（跨行、多父类、注释容错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属性解析，去除分号与空白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构建父类-子类映射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实例编号与类名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支持跨行与空白处理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无效行过滤与实例计数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A1A32-7AB3-7864-24F0-11828528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</a:rPr>
              <a:t>核心测试功能</a:t>
            </a:r>
            <a:endParaRPr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39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E0626B-69C6-151D-0548-22F27834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测试实现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DE3035-D1FF-A964-6538-FD1F1CEE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框架，覆盖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基本解析与父子映射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属性裁剪功能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实例解析与计数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空白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实例索引解析边界情况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1E5F71-F48F-71EF-8D9A-423C3DB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主要测试用例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C16B8-6B54-E933-DF68-ECE08D22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EntitiesParentAndAttrs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验证解析实体名、父类列表（含跨行、多父类）及属性提取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检查属性末尾分号与空格是否被正确裁剪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CountAndRefsBasic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验证解析实例编号与类名，并正确计数与引用关系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WhitespaceAndInvalidLines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验证空白行、无效行的过滤，以及跨行实例定义解析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ParseInstanceIndex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验证实例编号解析的边界情况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49A649-2334-3F83-732F-C34C62E6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5" y="981207"/>
            <a:ext cx="8727129" cy="41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78CC-16C2-8311-E1F4-E1165C9B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小组分工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EC5AF-B634-F847-526F-A2796C359E9F}"/>
              </a:ext>
            </a:extLst>
          </p:cNvPr>
          <p:cNvSpPr txBox="1"/>
          <p:nvPr/>
        </p:nvSpPr>
        <p:spPr>
          <a:xfrm>
            <a:off x="685800" y="1776507"/>
            <a:ext cx="77724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谢明靓（组长）：实现主体框架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段少彪：协助主体框架实现，完成解析器测试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卢文轩：属性区显示功能，增加打开最近文件功能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初晓：增加编辑时更新视图功能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项目概览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Schema，构建继承树与属性顺序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数据，统计类实例（汇总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文本-视图-属性三方联动；Ctrl+单击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底部查找结果快速定位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语法高亮（字符串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/#id=/类名/注释/HEADER/DATA）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目录结构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02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resource/GFC3X4.exp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示例.gfc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mainwindow.*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核心模块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ExpressParser：ENTITY、SUBTYPE、属性行解析；childrenMap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GfcParser：实例统计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解析、按顶层逗号切分参数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MainWindow：菜单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停靠窗、语法高亮、树构建、联动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跳转、查找列表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j-ea"/>
              </a:rPr>
              <a:t>主要功能（1/2）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类继承树：直接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汇总计数，展开显示实例节点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属性区：按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属性顺序展示实例参数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语法高亮：字符串、数字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、#id=、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类名、注释、HEADER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n-ea"/>
                <a:ea typeface="+mn-ea"/>
              </a:rPr>
              <a:t>主要功能（2/2）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替换：区分大小写、全字匹配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查找结果列表：行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/列/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上下文，双击跳转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#id：跳到实例定义并高亮 #id=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导航：后退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前进；状态栏：光标与大小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工作流：加载</a:t>
            </a:r>
            <a:r>
              <a:rPr sz="2800" dirty="0">
                <a:latin typeface="+mj-ea"/>
              </a:rPr>
              <a:t> GFC </a:t>
            </a:r>
            <a:r>
              <a:rPr sz="2800" dirty="0" err="1">
                <a:latin typeface="+mj-ea"/>
              </a:rPr>
              <a:t>与建树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读取文本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enableGfcSyntaxColors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recomputeFromText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收集实例；映射到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CamelCase；统计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rebuildClassTree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按继承关系生成树并附带实例节点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文本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视图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属性联动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文本点击实例行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pos,false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类树点击实例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pos,true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定位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ctrlClickJumpToInstance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highlightIdTokenAt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474</Words>
  <Application>Microsoft Office PowerPoint</Application>
  <PresentationFormat>全屏显示(4:3)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GFC 编辑器（第二组）</vt:lpstr>
      <vt:lpstr>小组分工</vt:lpstr>
      <vt:lpstr>项目概览</vt:lpstr>
      <vt:lpstr>目录结构</vt:lpstr>
      <vt:lpstr>核心模块</vt:lpstr>
      <vt:lpstr>主要功能（1/2）</vt:lpstr>
      <vt:lpstr>主要功能（2/2）</vt:lpstr>
      <vt:lpstr>工作流：加载 GFC 与建树</vt:lpstr>
      <vt:lpstr>文本/视图/属性联动</vt:lpstr>
      <vt:lpstr>查找/替换与定位</vt:lpstr>
      <vt:lpstr>构建与运行</vt:lpstr>
      <vt:lpstr>核心测试功能</vt:lpstr>
      <vt:lpstr>测试实现</vt:lpstr>
      <vt:lpstr>主要测试用例</vt:lpstr>
      <vt:lpstr>PowerPoint 演示文稿</vt:lpstr>
      <vt:lpstr>谢谢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少彪 段</cp:lastModifiedBy>
  <cp:revision>9</cp:revision>
  <dcterms:created xsi:type="dcterms:W3CDTF">2013-01-27T09:14:16Z</dcterms:created>
  <dcterms:modified xsi:type="dcterms:W3CDTF">2025-08-15T02:34:52Z</dcterms:modified>
  <cp:category/>
</cp:coreProperties>
</file>