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项目主要实现说明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ExpressParser</a:t>
            </a:r>
            <a:r>
              <a:rPr dirty="0"/>
              <a:t> 与 </a:t>
            </a:r>
            <a:r>
              <a:rPr dirty="0" err="1"/>
              <a:t>GfcParser</a:t>
            </a:r>
            <a:r>
              <a:rPr dirty="0"/>
              <a:t> </a:t>
            </a:r>
            <a:r>
              <a:rPr dirty="0" err="1"/>
              <a:t>功能概述</a:t>
            </a:r>
            <a:endParaRPr dirty="0"/>
          </a:p>
          <a:p>
            <a:r>
              <a:rPr dirty="0" err="1"/>
              <a:t>测试说明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92" y="363748"/>
            <a:ext cx="7216815" cy="736178"/>
          </a:xfrm>
        </p:spPr>
        <p:txBody>
          <a:bodyPr>
            <a:normAutofit/>
          </a:bodyPr>
          <a:lstStyle/>
          <a:p>
            <a:r>
              <a:rPr sz="3200" dirty="0" err="1"/>
              <a:t>核心功能实现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27" y="1099926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 err="1"/>
              <a:t>ExpressParser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解析</a:t>
            </a:r>
            <a:r>
              <a:rPr dirty="0"/>
              <a:t> </a:t>
            </a:r>
            <a:r>
              <a:rPr dirty="0" err="1"/>
              <a:t>ENTITY，提取实体名与父类关系（跨行、多父类、注释容错</a:t>
            </a:r>
            <a:r>
              <a:rPr dirty="0"/>
              <a:t>）</a:t>
            </a:r>
          </a:p>
          <a:p>
            <a:r>
              <a:rPr dirty="0"/>
              <a:t>• </a:t>
            </a:r>
            <a:r>
              <a:rPr dirty="0" err="1"/>
              <a:t>属性解析，去除分号与空白</a:t>
            </a:r>
            <a:endParaRPr dirty="0"/>
          </a:p>
          <a:p>
            <a:r>
              <a:rPr dirty="0"/>
              <a:t>• </a:t>
            </a:r>
            <a:r>
              <a:rPr dirty="0" err="1"/>
              <a:t>构建父类-子类映射</a:t>
            </a:r>
            <a:endParaRPr dirty="0"/>
          </a:p>
          <a:p>
            <a:r>
              <a:rPr dirty="0"/>
              <a:t>• EOF </a:t>
            </a:r>
            <a:r>
              <a:rPr dirty="0" err="1"/>
              <a:t>宽松处理</a:t>
            </a:r>
            <a:endParaRPr dirty="0"/>
          </a:p>
          <a:p>
            <a:r>
              <a:rPr dirty="0" err="1"/>
              <a:t>GfcParser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解析</a:t>
            </a:r>
            <a:r>
              <a:rPr dirty="0"/>
              <a:t> GFC </a:t>
            </a:r>
            <a:r>
              <a:rPr dirty="0" err="1"/>
              <a:t>实例编号与类名</a:t>
            </a:r>
            <a:endParaRPr dirty="0"/>
          </a:p>
          <a:p>
            <a:r>
              <a:rPr dirty="0"/>
              <a:t>• </a:t>
            </a:r>
            <a:r>
              <a:rPr dirty="0" err="1"/>
              <a:t>支持跨行与空白处理</a:t>
            </a:r>
            <a:endParaRPr dirty="0"/>
          </a:p>
          <a:p>
            <a:r>
              <a:rPr dirty="0"/>
              <a:t>• </a:t>
            </a:r>
            <a:r>
              <a:rPr dirty="0" err="1"/>
              <a:t>无效行过滤与实例计数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使用</a:t>
            </a:r>
            <a:r>
              <a:rPr dirty="0"/>
              <a:t> </a:t>
            </a:r>
            <a:r>
              <a:rPr dirty="0" err="1"/>
              <a:t>GoogleTest</a:t>
            </a:r>
            <a:r>
              <a:rPr dirty="0"/>
              <a:t> </a:t>
            </a:r>
            <a:r>
              <a:rPr dirty="0" err="1"/>
              <a:t>框架，覆盖</a:t>
            </a:r>
            <a:r>
              <a:rPr dirty="0"/>
              <a:t>：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ExpressParser</a:t>
            </a:r>
            <a:r>
              <a:rPr dirty="0"/>
              <a:t> </a:t>
            </a:r>
            <a:r>
              <a:rPr dirty="0" err="1"/>
              <a:t>基本解析与父子映射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属性裁剪功能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GfcParser</a:t>
            </a:r>
            <a:r>
              <a:rPr dirty="0"/>
              <a:t> </a:t>
            </a:r>
            <a:r>
              <a:rPr dirty="0" err="1"/>
              <a:t>实例解析与计数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空白</a:t>
            </a:r>
            <a:r>
              <a:rPr dirty="0"/>
              <a:t>/</a:t>
            </a:r>
            <a:r>
              <a:rPr dirty="0" err="1"/>
              <a:t>无效行处理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实例索引解析边界情况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A18BBD-4A43-D164-3FB8-88AF7B9A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 err="1"/>
              <a:t>主要测试用例讲解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217FD1-062D-D783-2748-564316F7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 err="1"/>
              <a:t>ExpressParser</a:t>
            </a:r>
            <a:r>
              <a:rPr dirty="0"/>
              <a:t>::</a:t>
            </a:r>
            <a:r>
              <a:rPr dirty="0" err="1"/>
              <a:t>EntitiesParentAndAttrs</a:t>
            </a:r>
            <a:endParaRPr dirty="0"/>
          </a:p>
          <a:p>
            <a:r>
              <a:rPr dirty="0"/>
              <a:t>• </a:t>
            </a:r>
            <a:r>
              <a:rPr dirty="0" err="1"/>
              <a:t>验证解析实体名、父类列表（含跨行、多父类）及属性提取</a:t>
            </a:r>
            <a:endParaRPr dirty="0"/>
          </a:p>
          <a:p>
            <a:r>
              <a:rPr dirty="0"/>
              <a:t>• </a:t>
            </a:r>
            <a:r>
              <a:rPr dirty="0" err="1"/>
              <a:t>检查属性末尾分号与空格是否被正确裁剪</a:t>
            </a:r>
            <a:endParaRPr dirty="0"/>
          </a:p>
          <a:p>
            <a:r>
              <a:rPr dirty="0" err="1"/>
              <a:t>GfcParser</a:t>
            </a:r>
            <a:r>
              <a:rPr dirty="0"/>
              <a:t>::</a:t>
            </a:r>
            <a:r>
              <a:rPr dirty="0" err="1"/>
              <a:t>CountAndRefsBasic</a:t>
            </a:r>
            <a:endParaRPr dirty="0"/>
          </a:p>
          <a:p>
            <a:r>
              <a:rPr dirty="0"/>
              <a:t>• </a:t>
            </a:r>
            <a:r>
              <a:rPr dirty="0" err="1"/>
              <a:t>验证解析实例编号与类名，并正确计数与引用关系</a:t>
            </a:r>
            <a:endParaRPr dirty="0"/>
          </a:p>
          <a:p>
            <a:r>
              <a:rPr dirty="0" err="1"/>
              <a:t>GfcParser</a:t>
            </a:r>
            <a:r>
              <a:rPr dirty="0"/>
              <a:t>::</a:t>
            </a:r>
            <a:r>
              <a:rPr dirty="0" err="1"/>
              <a:t>WhitespaceAndInvalidLines</a:t>
            </a:r>
            <a:endParaRPr dirty="0"/>
          </a:p>
          <a:p>
            <a:r>
              <a:rPr dirty="0"/>
              <a:t>• </a:t>
            </a:r>
            <a:r>
              <a:rPr dirty="0" err="1"/>
              <a:t>验证空白行、无效行的过滤，以及跨行实例定义解析</a:t>
            </a:r>
            <a:endParaRPr dirty="0"/>
          </a:p>
          <a:p>
            <a:r>
              <a:rPr dirty="0" err="1"/>
              <a:t>GfcParser</a:t>
            </a:r>
            <a:r>
              <a:rPr dirty="0"/>
              <a:t>::</a:t>
            </a:r>
            <a:r>
              <a:rPr dirty="0" err="1"/>
              <a:t>ParseInstanceIndex</a:t>
            </a:r>
            <a:endParaRPr dirty="0"/>
          </a:p>
          <a:p>
            <a:r>
              <a:rPr dirty="0"/>
              <a:t>• </a:t>
            </a:r>
            <a:r>
              <a:rPr dirty="0" err="1"/>
              <a:t>验证实例编号解析的边界情况</a:t>
            </a:r>
            <a:r>
              <a:rPr dirty="0"/>
              <a:t>（#1、#01 等）</a:t>
            </a:r>
          </a:p>
        </p:txBody>
      </p:sp>
    </p:spTree>
    <p:extLst>
      <p:ext uri="{BB962C8B-B14F-4D97-AF65-F5344CB8AC3E}">
        <p14:creationId xmlns:p14="http://schemas.microsoft.com/office/powerpoint/2010/main" val="1491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C54883A-7ED2-BB5B-EBF4-7045CBF2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" y="1829725"/>
            <a:ext cx="7908986" cy="3800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106</Words>
  <Application>Microsoft Office PowerPoint</Application>
  <PresentationFormat>全屏显示(4:3)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项目主要实现说明</vt:lpstr>
      <vt:lpstr>核心功能实现</vt:lpstr>
      <vt:lpstr>测试实现</vt:lpstr>
      <vt:lpstr>主要测试用例讲解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少彪 段</cp:lastModifiedBy>
  <cp:revision>4</cp:revision>
  <dcterms:created xsi:type="dcterms:W3CDTF">2013-01-27T09:14:16Z</dcterms:created>
  <dcterms:modified xsi:type="dcterms:W3CDTF">2025-08-15T01:16:45Z</dcterms:modified>
  <cp:category/>
</cp:coreProperties>
</file>