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68" r:id="rId4"/>
    <p:sldId id="353" r:id="rId5"/>
    <p:sldId id="269" r:id="rId6"/>
    <p:sldId id="270" r:id="rId7"/>
    <p:sldId id="282" r:id="rId8"/>
    <p:sldId id="271" r:id="rId9"/>
    <p:sldId id="272" r:id="rId10"/>
    <p:sldId id="273" r:id="rId11"/>
    <p:sldId id="274" r:id="rId12"/>
    <p:sldId id="278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69844" autoAdjust="0"/>
  </p:normalViewPr>
  <p:slideViewPr>
    <p:cSldViewPr>
      <p:cViewPr varScale="1">
        <p:scale>
          <a:sx n="50" d="100"/>
          <a:sy n="50" d="100"/>
        </p:scale>
        <p:origin x="19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B0A6A-9FA1-492F-8737-6E24FE3CF1B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C4CE6-1CA9-48C5-B18A-986DC372F4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Based on RDBMS  , all business in SP ( Technology)</a:t>
            </a:r>
          </a:p>
          <a:p>
            <a:r>
              <a:rPr lang="en-US" dirty="0"/>
              <a:t>Generate Code from Database Table</a:t>
            </a:r>
          </a:p>
          <a:p>
            <a:r>
              <a:rPr lang="en-US" dirty="0"/>
              <a:t>Modeling in Relational world is hard</a:t>
            </a:r>
          </a:p>
          <a:p>
            <a:r>
              <a:rPr lang="en-US" dirty="0"/>
              <a:t>Single Table =&gt; Single model =&gt; share between Sub 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have 2 types port. Inbound ( entry ) or outbound ( exiting)</a:t>
            </a:r>
          </a:p>
          <a:p>
            <a:r>
              <a:rPr lang="en-US" dirty="0"/>
              <a:t>-An inbound port defines the exposure of the core’s functionality</a:t>
            </a:r>
          </a:p>
          <a:p>
            <a:r>
              <a:rPr lang="en-US" dirty="0"/>
              <a:t>-An outbound port define the core’s view of the outside world</a:t>
            </a:r>
          </a:p>
          <a:p>
            <a:endParaRPr lang="en-US" dirty="0"/>
          </a:p>
          <a:p>
            <a:r>
              <a:rPr lang="en-US" dirty="0"/>
              <a:t>-The primary or Driving Adapters represents the UI. These adapters can use the inbound ports (interfaces) provided by the core application.</a:t>
            </a:r>
          </a:p>
          <a:p>
            <a:r>
              <a:rPr lang="en-US" dirty="0"/>
              <a:t>-The secondary or Driven Adapters represent the connection to your back-end databases, external libraries, mail API’s, etc. The secondary adapters are implementations of the outbound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C4CE6-1CA9-48C5-B18A-986DC372F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Bussiness Workflow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C4CE6-1CA9-48C5-B18A-986DC372F45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3F416CD-67A3-4CF0-A210-F6AF31AC147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t>6/1/2021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services layer represent the use cases and behavior of the application. They contain application logic that coordinates the fulfillment of a use case by delegating to the domain layer and infrastructural layers.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Common responsibilities of application layer </a:t>
            </a:r>
          </a:p>
          <a:p>
            <a:endParaRPr lang="en-US" dirty="0"/>
          </a:p>
          <a:p>
            <a:r>
              <a:rPr lang="en-US" sz="2800" dirty="0"/>
              <a:t>Client of the domain layer</a:t>
            </a:r>
          </a:p>
          <a:p>
            <a:r>
              <a:rPr lang="en-US" sz="2800" dirty="0"/>
              <a:t>Coordinating the retrieving of domain objects from a data store (like repositories).</a:t>
            </a:r>
          </a:p>
          <a:p>
            <a:r>
              <a:rPr lang="en-US" sz="2800" dirty="0"/>
              <a:t>Control persistence transactions</a:t>
            </a:r>
          </a:p>
          <a:p>
            <a:r>
              <a:rPr lang="en-US" sz="2800" dirty="0"/>
              <a:t>Control Security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Application Logic </a:t>
            </a:r>
            <a:r>
              <a:rPr lang="en-US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Business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logic contains the workflow steps require to fulfill a business use case. It’s all about coordination and orchestration through delegation to domain and infrastructural services.</a:t>
            </a:r>
          </a:p>
          <a:p>
            <a:endParaRPr lang="en-US" dirty="0"/>
          </a:p>
          <a:p>
            <a:r>
              <a:rPr lang="en-US" dirty="0"/>
              <a:t>Domain logic on the other hand is focused only with domain rules, concepts, information and work flows.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580"/>
            <a:ext cx="7391400" cy="1066800"/>
          </a:xfrm>
        </p:spPr>
        <p:txBody>
          <a:bodyPr>
            <a:normAutofit/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Rule of application service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480"/>
            <a:ext cx="8229600" cy="508127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Application Services remain very lightweight, coordinating operations performed against domain objects.</a:t>
            </a:r>
          </a:p>
          <a:p>
            <a:endParaRPr lang="en-US" dirty="0"/>
          </a:p>
          <a:p>
            <a:r>
              <a:rPr lang="en-US" dirty="0"/>
              <a:t>If our Application Services become much complex, it is probably an indication that domain logic is leaking into the Application Services.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530"/>
            <a:ext cx="8229600" cy="582613"/>
          </a:xfrm>
        </p:spPr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Infrastructural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The infrastructural layers of an application are the technical details that enable it to function :</a:t>
            </a:r>
          </a:p>
          <a:p>
            <a:endParaRPr lang="en-US" dirty="0"/>
          </a:p>
          <a:p>
            <a:r>
              <a:rPr lang="en-US" dirty="0"/>
              <a:t>Implementation of storing information.</a:t>
            </a:r>
          </a:p>
          <a:p>
            <a:endParaRPr lang="en-US" dirty="0"/>
          </a:p>
          <a:p>
            <a:r>
              <a:rPr lang="en-US" dirty="0"/>
              <a:t>Calling web service or provide message endpoints.</a:t>
            </a:r>
          </a:p>
          <a:p>
            <a:endParaRPr lang="en-US" dirty="0"/>
          </a:p>
          <a:p>
            <a:r>
              <a:rPr lang="en-US" dirty="0"/>
              <a:t>provide capabilities for logging, security, notification and…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DIP enables both the Domain and Infrastructure to depend on abstractions defined by the domain 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 of DDD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DDD is that it doesn’t require the use of any specific architecture.</a:t>
            </a:r>
          </a:p>
          <a:p>
            <a:endParaRPr lang="en-US" dirty="0"/>
          </a:p>
          <a:p>
            <a:r>
              <a:rPr lang="en-US" dirty="0"/>
              <a:t>The goal is to use just the right choices and combinations of architecture and architectural patterns.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Layered Architecture :</a:t>
            </a:r>
          </a:p>
          <a:p>
            <a:endParaRPr lang="en-US" dirty="0"/>
          </a:p>
        </p:txBody>
      </p:sp>
      <p:pic>
        <p:nvPicPr>
          <p:cNvPr id="1026" name="Picture 2" descr="H:\Job-Study\Courses For Teaching\Course Content\.NET Enterprise Architecture\Images\DDD_14_Classic_three_segment_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725" y="2413635"/>
            <a:ext cx="6570663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Data-Driven Design</a:t>
            </a:r>
          </a:p>
        </p:txBody>
      </p:sp>
      <p:pic>
        <p:nvPicPr>
          <p:cNvPr id="4" name="Content Placeholder 3" descr="Screen-Shot-2017-05-10-at-11.34.29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38835" y="1600200"/>
            <a:ext cx="7927340" cy="4984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 in DDD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Isolate the expression of the domain model and the business logic, and eliminate any dependency on infrastructure, user interface, or even application logic that is not business logic. Partition a complex program into layers.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Onion Architecture</a:t>
            </a:r>
          </a:p>
        </p:txBody>
      </p:sp>
      <p:pic>
        <p:nvPicPr>
          <p:cNvPr id="3" name="Content Placeholder 2" descr="Onion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230" y="996315"/>
            <a:ext cx="5495290" cy="4866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725" y="276860"/>
            <a:ext cx="9101455" cy="582930"/>
          </a:xfrm>
        </p:spPr>
        <p:txBody>
          <a:bodyPr/>
          <a:lstStyle/>
          <a:p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Ports and Adapters ( Hexagonal )  </a:t>
            </a:r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Architecture</a:t>
            </a:r>
          </a:p>
        </p:txBody>
      </p:sp>
      <p:pic>
        <p:nvPicPr>
          <p:cNvPr id="4" name="Content Placeholder 3" descr="PortAndAdap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420" y="859790"/>
            <a:ext cx="7477125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Dipendency Rule</a:t>
            </a:r>
          </a:p>
        </p:txBody>
      </p:sp>
      <p:pic>
        <p:nvPicPr>
          <p:cNvPr id="2" name="Content Placeholder 1" descr="DipendencyOnio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174750"/>
            <a:ext cx="758063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Domain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domain layer is where the </a:t>
            </a:r>
            <a:r>
              <a:rPr lang="en-US" i="1" u="sng" dirty="0"/>
              <a:t>Domain Model </a:t>
            </a:r>
            <a:r>
              <a:rPr lang="en-US" dirty="0"/>
              <a:t>lives.</a:t>
            </a:r>
          </a:p>
          <a:p>
            <a:endParaRPr lang="en-US" dirty="0"/>
          </a:p>
          <a:p>
            <a:r>
              <a:rPr lang="en-US" dirty="0"/>
              <a:t>The domain layer doesn’t depend on any other layer.</a:t>
            </a:r>
          </a:p>
          <a:p>
            <a:endParaRPr lang="en-US" dirty="0"/>
          </a:p>
          <a:p>
            <a:r>
              <a:rPr lang="en-US" dirty="0"/>
              <a:t>The domain layer is agnostic to the technicalities of the clients it serves and data stores that persist the domain objects.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</TotalTime>
  <Words>500</Words>
  <Application>Microsoft Office PowerPoint</Application>
  <PresentationFormat>On-screen Show (4:3)</PresentationFormat>
  <Paragraphs>65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Orange Waves</vt:lpstr>
      <vt:lpstr>Architecture</vt:lpstr>
      <vt:lpstr>Architecture of DDD applications</vt:lpstr>
      <vt:lpstr>Layered Architecture</vt:lpstr>
      <vt:lpstr>Data-Driven Design</vt:lpstr>
      <vt:lpstr>Architecture in DDD</vt:lpstr>
      <vt:lpstr>Onion Architecture</vt:lpstr>
      <vt:lpstr>Ports and Adapters ( Hexagonal )  Architecture</vt:lpstr>
      <vt:lpstr>Dipendency Rule</vt:lpstr>
      <vt:lpstr>The Domain Layer</vt:lpstr>
      <vt:lpstr>The Application Layer</vt:lpstr>
      <vt:lpstr>The Application Layer</vt:lpstr>
      <vt:lpstr>Application Logic vs Business Logic</vt:lpstr>
      <vt:lpstr>Rule of application service design</vt:lpstr>
      <vt:lpstr>The Infrastructural Layers</vt:lpstr>
      <vt:lpstr>Dependency Inversion Principle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Hadi</dc:creator>
  <cp:lastModifiedBy>Mohammad Azad</cp:lastModifiedBy>
  <cp:revision>275</cp:revision>
  <dcterms:created xsi:type="dcterms:W3CDTF">2015-02-20T17:45:00Z</dcterms:created>
  <dcterms:modified xsi:type="dcterms:W3CDTF">2021-06-01T17:37:04Z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