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1176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970327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55600" y="2535270"/>
            <a:ext cx="12293600" cy="22700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tec deportes: </a:t>
            </a: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Sistema de inscripciones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5600" y="6015566"/>
            <a:ext cx="12293600" cy="28424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Azael Alberto Alanis Garza - A01175470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Roberto Carlos Rivera Martínez - A00618181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Héctor Palomares González - A01089860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Andrés Gerardo Cavazos Hernández - A01195067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Eugenio José Martínez Ramos - A01190935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Objetivo del proyecto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Crear</a:t>
            </a:r>
            <a:r>
              <a:rPr sz="4600" dirty="0">
                <a:solidFill>
                  <a:srgbClr val="535353"/>
                </a:solidFill>
              </a:rPr>
              <a:t> un </a:t>
            </a:r>
            <a:r>
              <a:rPr sz="4600" dirty="0" err="1">
                <a:solidFill>
                  <a:srgbClr val="535353"/>
                </a:solidFill>
              </a:rPr>
              <a:t>sistema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inscripciones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totalmente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nuevo</a:t>
            </a:r>
            <a:r>
              <a:rPr sz="4600" dirty="0">
                <a:solidFill>
                  <a:srgbClr val="535353"/>
                </a:solidFill>
              </a:rPr>
              <a:t> para </a:t>
            </a:r>
            <a:r>
              <a:rPr sz="4600" dirty="0" err="1">
                <a:solidFill>
                  <a:srgbClr val="535353"/>
                </a:solidFill>
              </a:rPr>
              <a:t>reemplazar</a:t>
            </a:r>
            <a:r>
              <a:rPr sz="4600" dirty="0">
                <a:solidFill>
                  <a:srgbClr val="535353"/>
                </a:solidFill>
              </a:rPr>
              <a:t> el </a:t>
            </a:r>
            <a:r>
              <a:rPr sz="4600" dirty="0" err="1">
                <a:solidFill>
                  <a:srgbClr val="535353"/>
                </a:solidFill>
              </a:rPr>
              <a:t>utilizado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actualmente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por</a:t>
            </a:r>
            <a:r>
              <a:rPr sz="4600" dirty="0">
                <a:solidFill>
                  <a:srgbClr val="535353"/>
                </a:solidFill>
              </a:rPr>
              <a:t> el </a:t>
            </a:r>
            <a:r>
              <a:rPr sz="4600" dirty="0" err="1">
                <a:solidFill>
                  <a:srgbClr val="535353"/>
                </a:solidFill>
              </a:rPr>
              <a:t>departamento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deportes</a:t>
            </a:r>
            <a:r>
              <a:rPr sz="4600" dirty="0">
                <a:solidFill>
                  <a:srgbClr val="535353"/>
                </a:solidFill>
              </a:rPr>
              <a:t> para </a:t>
            </a:r>
            <a:r>
              <a:rPr sz="4600" dirty="0" err="1">
                <a:solidFill>
                  <a:srgbClr val="535353"/>
                </a:solidFill>
              </a:rPr>
              <a:t>las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clases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natación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que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cada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verano</a:t>
            </a:r>
            <a:r>
              <a:rPr sz="4600" dirty="0">
                <a:solidFill>
                  <a:srgbClr val="535353"/>
                </a:solidFill>
              </a:rPr>
              <a:t> se </a:t>
            </a:r>
            <a:r>
              <a:rPr sz="4600" dirty="0" err="1">
                <a:solidFill>
                  <a:srgbClr val="535353"/>
                </a:solidFill>
              </a:rPr>
              <a:t>imparten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en</a:t>
            </a:r>
            <a:r>
              <a:rPr sz="4600" dirty="0">
                <a:solidFill>
                  <a:srgbClr val="535353"/>
                </a:solidFill>
              </a:rPr>
              <a:t> el campus, </a:t>
            </a:r>
            <a:r>
              <a:rPr sz="4600" dirty="0" err="1">
                <a:solidFill>
                  <a:srgbClr val="535353"/>
                </a:solidFill>
              </a:rPr>
              <a:t>mejorando</a:t>
            </a:r>
            <a:r>
              <a:rPr sz="4600" dirty="0">
                <a:solidFill>
                  <a:srgbClr val="535353"/>
                </a:solidFill>
              </a:rPr>
              <a:t> la </a:t>
            </a:r>
            <a:r>
              <a:rPr sz="4600" dirty="0" err="1">
                <a:solidFill>
                  <a:srgbClr val="535353"/>
                </a:solidFill>
              </a:rPr>
              <a:t>eficiencia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las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 smtClean="0">
                <a:solidFill>
                  <a:srgbClr val="535353"/>
                </a:solidFill>
              </a:rPr>
              <a:t>inscripciones</a:t>
            </a:r>
            <a:r>
              <a:rPr lang="es-MX" sz="4600" dirty="0" smtClean="0">
                <a:solidFill>
                  <a:srgbClr val="535353"/>
                </a:solidFill>
              </a:rPr>
              <a:t> y eliminando </a:t>
            </a:r>
            <a:r>
              <a:rPr sz="4600" dirty="0" err="1" smtClean="0">
                <a:solidFill>
                  <a:srgbClr val="535353"/>
                </a:solidFill>
              </a:rPr>
              <a:t>las</a:t>
            </a:r>
            <a:r>
              <a:rPr sz="4600" dirty="0" smtClean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confusiones</a:t>
            </a:r>
            <a:r>
              <a:rPr sz="4600" dirty="0">
                <a:solidFill>
                  <a:srgbClr val="535353"/>
                </a:solidFill>
              </a:rPr>
              <a:t>, la </a:t>
            </a:r>
            <a:r>
              <a:rPr sz="4600" dirty="0" err="1">
                <a:solidFill>
                  <a:srgbClr val="535353"/>
                </a:solidFill>
              </a:rPr>
              <a:t>perdida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tiempo</a:t>
            </a:r>
            <a:r>
              <a:rPr sz="4600" dirty="0">
                <a:solidFill>
                  <a:srgbClr val="535353"/>
                </a:solidFill>
              </a:rPr>
              <a:t> y el </a:t>
            </a:r>
            <a:r>
              <a:rPr sz="4600" dirty="0" err="1">
                <a:solidFill>
                  <a:srgbClr val="535353"/>
                </a:solidFill>
              </a:rPr>
              <a:t>papeleo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innecesario</a:t>
            </a:r>
            <a:r>
              <a:rPr sz="4600" dirty="0">
                <a:solidFill>
                  <a:srgbClr val="535353"/>
                </a:solidFill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355600" y="130014"/>
            <a:ext cx="12293600" cy="1683288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Situación</a:t>
            </a:r>
            <a:r>
              <a:rPr sz="7200" cap="all" dirty="0">
                <a:solidFill>
                  <a:srgbClr val="535353"/>
                </a:solidFill>
              </a:rPr>
              <a:t> actual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70481" y="1704815"/>
            <a:ext cx="12708611" cy="791963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s-MX" sz="9600" dirty="0"/>
              <a:t>Se tiene un sistema de inscripciones que no cumple con las demandas del departamento de natación. Algunos errores que tiene tal sistema son</a:t>
            </a:r>
            <a:r>
              <a:rPr lang="es-MX" sz="9600" dirty="0" smtClean="0"/>
              <a:t>:</a:t>
            </a:r>
          </a:p>
          <a:p>
            <a:pPr lvl="2"/>
            <a:r>
              <a:rPr lang="es-MX" sz="9600" dirty="0" smtClean="0"/>
              <a:t>Interfaz obsoleta</a:t>
            </a:r>
          </a:p>
          <a:p>
            <a:pPr lvl="2"/>
            <a:r>
              <a:rPr lang="es-MX" sz="9600" dirty="0" smtClean="0"/>
              <a:t>Funcionalidad limitada</a:t>
            </a:r>
          </a:p>
          <a:p>
            <a:pPr lvl="2"/>
            <a:r>
              <a:rPr lang="es-MX" sz="9600" dirty="0" smtClean="0"/>
              <a:t>No se generan reportes ni fichas de pago</a:t>
            </a:r>
          </a:p>
          <a:p>
            <a:pPr lvl="2"/>
            <a:r>
              <a:rPr lang="es-MX" sz="9600" dirty="0" smtClean="0"/>
              <a:t>No hay un buen control sobre los cursos y los usuarios del sistema</a:t>
            </a:r>
          </a:p>
          <a:p>
            <a:pPr lvl="2"/>
            <a:r>
              <a:rPr lang="es-MX" sz="9600" dirty="0" smtClean="0"/>
              <a:t>No existen validaciones para controlar la inscripción y el pago de los clientes</a:t>
            </a:r>
            <a:endParaRPr lang="es-MX" sz="9600" dirty="0"/>
          </a:p>
          <a:p>
            <a:r>
              <a:rPr lang="es-MX" sz="9600" dirty="0"/>
              <a:t>Es necesario la creación de otro sistema en PHP que reemplace completamente el antiguo y que cumpla con todos los requerimientos del cliente.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600" cap="all" dirty="0">
                <a:solidFill>
                  <a:srgbClr val="535353"/>
                </a:solidFill>
              </a:rPr>
              <a:t>¿</a:t>
            </a:r>
            <a:r>
              <a:rPr sz="5600" cap="all" dirty="0" err="1">
                <a:solidFill>
                  <a:srgbClr val="535353"/>
                </a:solidFill>
              </a:rPr>
              <a:t>Cómo</a:t>
            </a:r>
            <a:r>
              <a:rPr sz="5600" cap="all" dirty="0">
                <a:solidFill>
                  <a:srgbClr val="535353"/>
                </a:solidFill>
              </a:rPr>
              <a:t> </a:t>
            </a:r>
            <a:r>
              <a:rPr sz="5600" cap="all" dirty="0" err="1">
                <a:solidFill>
                  <a:srgbClr val="535353"/>
                </a:solidFill>
              </a:rPr>
              <a:t>ayudará</a:t>
            </a:r>
            <a:r>
              <a:rPr sz="5600" cap="all" dirty="0">
                <a:solidFill>
                  <a:srgbClr val="535353"/>
                </a:solidFill>
              </a:rPr>
              <a:t> a la </a:t>
            </a:r>
            <a:r>
              <a:rPr sz="5600" cap="all" dirty="0" err="1">
                <a:solidFill>
                  <a:srgbClr val="535353"/>
                </a:solidFill>
              </a:rPr>
              <a:t>comunidad</a:t>
            </a:r>
            <a:r>
              <a:rPr sz="5600" cap="all" dirty="0">
                <a:solidFill>
                  <a:srgbClr val="535353"/>
                </a:solidFill>
              </a:rPr>
              <a:t>?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55600" y="3270141"/>
            <a:ext cx="12293600" cy="59300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MX" sz="2800" dirty="0"/>
              <a:t>Se evitarán problemas entre los clientes del departamento y el departamento.</a:t>
            </a:r>
          </a:p>
          <a:p>
            <a:r>
              <a:rPr lang="es-MX" sz="2800" dirty="0"/>
              <a:t>Agiliza y facilita el trabajo de inscribir a los niños, generar reportes y fichas de pago. </a:t>
            </a:r>
            <a:endParaRPr lang="es-MX" sz="2800" dirty="0" smtClean="0"/>
          </a:p>
          <a:p>
            <a:r>
              <a:rPr lang="es-MX" sz="2800" dirty="0"/>
              <a:t>Buen control del sistema y sus usuarios</a:t>
            </a:r>
            <a:r>
              <a:rPr lang="es-MX" sz="2800" dirty="0" smtClean="0"/>
              <a:t>.</a:t>
            </a:r>
            <a:endParaRPr lang="es-MX" sz="2800" dirty="0"/>
          </a:p>
          <a:p>
            <a:r>
              <a:rPr lang="es-MX" sz="2800" dirty="0"/>
              <a:t>Le permitirá al administrador del sistema ver todos los reportes (alumnos, cursos, alumnos que ya realizaron sus pagos, alumnos que no han realizado sus pagos y la disponibilidad de cursos). También podrá Agregar, Cambiar y Borrar cursos y staff. </a:t>
            </a:r>
          </a:p>
          <a:p>
            <a:r>
              <a:rPr lang="es-MX" sz="2800" dirty="0"/>
              <a:t>El usuario staff podrá agregar, cambiar y borrar niños del </a:t>
            </a:r>
            <a:r>
              <a:rPr lang="es-MX" sz="2800" dirty="0" smtClean="0"/>
              <a:t>sistema, así como inscribirlos a su curso correspondiente.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fases del proyecto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Análisis y desarrollo de requerimientos en conjunto con los clientes.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Desarrollo de la arquitectura y la base de datos para el sistema.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Desarrollo de la interfaz y flujo del sistema.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Codificación del sistema.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Pruebas integrales.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Entrega.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Principales milestones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355600" y="2357305"/>
            <a:ext cx="12293600" cy="70455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Definir con el cliente los requerimientos.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el Software Development Plan y que éste fuera aprobado.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la base de datos.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la interfaz de usuario.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Implementar el sistema de login (para administrador y staff).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todo el manejo de la administración de Alumnos, Staff, Cursos e Inscripciones.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todos los reportes.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Implementar el sub-sistema encargado de enviar los correos de confirmación.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Implementar el sub-sistema encargado de exportar los reportes a Excel.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la sección de pagos.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el sistema de “exclusión mutua” (mutex) para validar en tiempo real el cupo del curso y evitar que se saturen.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Gr</a:t>
            </a:r>
            <a:r>
              <a:rPr lang="en-US" sz="6600" dirty="0" err="1" smtClean="0"/>
              <a:t>Á</a:t>
            </a:r>
            <a:r>
              <a:rPr lang="en-US" sz="6600" dirty="0" err="1" smtClean="0"/>
              <a:t>fica</a:t>
            </a:r>
            <a:r>
              <a:rPr lang="en-US" sz="6600" dirty="0" smtClean="0"/>
              <a:t> de Valor </a:t>
            </a:r>
            <a:r>
              <a:rPr lang="en-US" sz="6600" dirty="0" err="1" smtClean="0"/>
              <a:t>ganado</a:t>
            </a:r>
            <a:endParaRPr lang="en-US" sz="6600" dirty="0"/>
          </a:p>
        </p:txBody>
      </p:sp>
      <p:pic>
        <p:nvPicPr>
          <p:cNvPr id="4" name="Picture 3" descr="Screen Shot 2014-12-07 at 2.3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1" y="3027162"/>
            <a:ext cx="12317189" cy="54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309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07 at 2.3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8" y="2083447"/>
            <a:ext cx="12467674" cy="4244830"/>
          </a:xfrm>
          <a:prstGeom prst="rect">
            <a:avLst/>
          </a:prstGeom>
        </p:spPr>
      </p:pic>
      <p:pic>
        <p:nvPicPr>
          <p:cNvPr id="5" name="Picture 4" descr="Screen Shot 2014-12-07 at 2.3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1" y="7077442"/>
            <a:ext cx="12658182" cy="19644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12293600" cy="1824472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Gr</a:t>
            </a:r>
            <a:r>
              <a:rPr lang="en-US" sz="6600" dirty="0" err="1" smtClean="0"/>
              <a:t>Á</a:t>
            </a:r>
            <a:r>
              <a:rPr lang="en-US" sz="6600" dirty="0" err="1" smtClean="0"/>
              <a:t>fica</a:t>
            </a:r>
            <a:r>
              <a:rPr lang="en-US" sz="6600" dirty="0" smtClean="0"/>
              <a:t> de Valor </a:t>
            </a:r>
            <a:r>
              <a:rPr lang="en-US" sz="6600" dirty="0" err="1" smtClean="0"/>
              <a:t>ganado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84234905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515846" y="3784552"/>
            <a:ext cx="7973108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200" dirty="0">
                <a:solidFill>
                  <a:srgbClr val="535353"/>
                </a:solidFill>
              </a:rPr>
              <a:t>DEMOSTRACIÓN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468</Words>
  <Application>Microsoft Macintosh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Showroom</vt:lpstr>
      <vt:lpstr>tec deportes:  Sistema de inscripciones</vt:lpstr>
      <vt:lpstr>Objetivo del proyecto</vt:lpstr>
      <vt:lpstr>Situación actual</vt:lpstr>
      <vt:lpstr>¿Cómo ayudará a la comunidad?</vt:lpstr>
      <vt:lpstr>fases del proyecto</vt:lpstr>
      <vt:lpstr>Principales milestones</vt:lpstr>
      <vt:lpstr>GrÁfica de Valor ganado</vt:lpstr>
      <vt:lpstr>GrÁfica de Valor ganado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 deportes:  Sistema de inscripciones</dc:title>
  <dc:creator>Peer-to-Peer</dc:creator>
  <cp:lastModifiedBy>Azael Alanis</cp:lastModifiedBy>
  <cp:revision>6</cp:revision>
  <dcterms:modified xsi:type="dcterms:W3CDTF">2014-12-07T20:34:23Z</dcterms:modified>
</cp:coreProperties>
</file>